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3.xml" ContentType="application/vnd.openxmlformats-officedocument.theme+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4.xml" ContentType="application/vnd.openxmlformats-officedocument.theme+xml"/>
  <Override PartName="/ppt/slideLayouts/slideLayout32.xml" ContentType="application/vnd.openxmlformats-officedocument.presentationml.slideLayout+xml"/>
  <Override PartName="/ppt/theme/theme5.xml" ContentType="application/vnd.openxmlformats-officedocument.theme+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theme/theme6.xml" ContentType="application/vnd.openxmlformats-officedocument.theme+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theme/theme7.xml" ContentType="application/vnd.openxmlformats-officedocument.theme+xml"/>
  <Override PartName="/ppt/theme/theme8.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omments/modernComment_1C6_22F82F65.xml" ContentType="application/vnd.ms-powerpoint.comments+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comments/modernComment_4CA_C8C60ED0.xml" ContentType="application/vnd.ms-powerpoint.comments+xml"/>
  <Override PartName="/ppt/notesSlides/notesSlide10.xml" ContentType="application/vnd.openxmlformats-officedocument.presentationml.notesSlide+xml"/>
  <Override PartName="/ppt/comments/modernComment_4CB_88CE39C0.xml" ContentType="application/vnd.ms-powerpoint.comments+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comments/modernComment_4DE_857B2DFC.xml" ContentType="application/vnd.ms-powerpoint.comments+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comments/modernComment_4D9_F6543529.xml" ContentType="application/vnd.ms-powerpoint.comments+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comments/modernComment_4DF_2240B87D.xml" ContentType="application/vnd.ms-powerpoint.comments+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xml" ContentType="application/vnd.openxmlformats-officedocument.themeOverr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2.xml" ContentType="application/vnd.openxmlformats-officedocument.themeOverride+xml"/>
  <Override PartName="/ppt/notesSlides/notesSlide22.xml" ContentType="application/vnd.openxmlformats-officedocument.presentationml.notesSlide+xml"/>
  <Override PartName="/ppt/comments/modernComment_506_947E007E.xml" ContentType="application/vnd.ms-powerpoint.comments+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comments/modernComment_507_9E8960C1.xml" ContentType="application/vnd.ms-powerpoint.comments+xml"/>
  <Override PartName="/ppt/notesSlides/notesSlide25.xml" ContentType="application/vnd.openxmlformats-officedocument.presentationml.notesSlide+xml"/>
  <Override PartName="/ppt/comments/modernComment_508_F7990682.xml" ContentType="application/vnd.ms-powerpoint.comments+xml"/>
  <Override PartName="/ppt/notesSlides/notesSlide26.xml" ContentType="application/vnd.openxmlformats-officedocument.presentationml.notesSlide+xml"/>
  <Override PartName="/ppt/comments/modernComment_50A_5560389C.xml" ContentType="application/vnd.ms-powerpoint.comments+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comments/modernComment_4FC_CD5A7C1D.xml" ContentType="application/vnd.ms-powerpoint.comments+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comments/modernComment_4E8_679C74C2.xml" ContentType="application/vnd.ms-powerpoint.comments+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comments/modernComment_501_4EBE3644.xml" ContentType="application/vnd.ms-powerpoint.comments+xml"/>
  <Override PartName="/ppt/notesSlides/notesSlide43.xml" ContentType="application/vnd.openxmlformats-officedocument.presentationml.notesSlide+xml"/>
  <Override PartName="/ppt/comments/modernComment_4EF_7B1BE41B.xml" ContentType="application/vnd.ms-powerpoint.comments+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comments/modernComment_4E0_EC2994E0.xml" ContentType="application/vnd.ms-powerpoint.comments+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comments/modernComment_503_70E8B66F.xml" ContentType="application/vnd.ms-powerpoint.comments+xml"/>
  <Override PartName="/ppt/notesSlides/notesSlide48.xml" ContentType="application/vnd.openxmlformats-officedocument.presentationml.notesSlide+xml"/>
  <Override PartName="/ppt/comments/modernComment_4F1_583D6749.xml" ContentType="application/vnd.ms-powerpoint.comments+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comments/modernComment_4F7_D46CA3E4.xml" ContentType="application/vnd.ms-powerpoint.comments+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3"/>
    <p:sldMasterId id="2147483660" r:id="rId4"/>
    <p:sldMasterId id="2147483662" r:id="rId5"/>
    <p:sldMasterId id="2147483669" r:id="rId6"/>
    <p:sldMasterId id="2147483683" r:id="rId7"/>
    <p:sldMasterId id="2147483686" r:id="rId8"/>
    <p:sldMasterId id="2147483726" r:id="rId9"/>
  </p:sldMasterIdLst>
  <p:notesMasterIdLst>
    <p:notesMasterId r:id="rId67"/>
  </p:notesMasterIdLst>
  <p:sldIdLst>
    <p:sldId id="256" r:id="rId10"/>
    <p:sldId id="454" r:id="rId11"/>
    <p:sldId id="481" r:id="rId12"/>
    <p:sldId id="483" r:id="rId13"/>
    <p:sldId id="1207" r:id="rId14"/>
    <p:sldId id="1229" r:id="rId15"/>
    <p:sldId id="439" r:id="rId16"/>
    <p:sldId id="1230" r:id="rId17"/>
    <p:sldId id="1226" r:id="rId18"/>
    <p:sldId id="1227" r:id="rId19"/>
    <p:sldId id="1245" r:id="rId20"/>
    <p:sldId id="1249" r:id="rId21"/>
    <p:sldId id="1236" r:id="rId22"/>
    <p:sldId id="1237" r:id="rId23"/>
    <p:sldId id="1246" r:id="rId24"/>
    <p:sldId id="1240" r:id="rId25"/>
    <p:sldId id="1241" r:id="rId26"/>
    <p:sldId id="1242" r:id="rId27"/>
    <p:sldId id="1234" r:id="rId28"/>
    <p:sldId id="1233" r:id="rId29"/>
    <p:sldId id="1247" r:id="rId30"/>
    <p:sldId id="1286" r:id="rId31"/>
    <p:sldId id="1285" r:id="rId32"/>
    <p:sldId id="1287" r:id="rId33"/>
    <p:sldId id="1288" r:id="rId34"/>
    <p:sldId id="1290" r:id="rId35"/>
    <p:sldId id="1291" r:id="rId36"/>
    <p:sldId id="1295" r:id="rId37"/>
    <p:sldId id="1254" r:id="rId38"/>
    <p:sldId id="1276" r:id="rId39"/>
    <p:sldId id="1280" r:id="rId40"/>
    <p:sldId id="1279" r:id="rId41"/>
    <p:sldId id="1278" r:id="rId42"/>
    <p:sldId id="1256" r:id="rId43"/>
    <p:sldId id="1257" r:id="rId44"/>
    <p:sldId id="1259" r:id="rId45"/>
    <p:sldId id="1258" r:id="rId46"/>
    <p:sldId id="1260" r:id="rId47"/>
    <p:sldId id="1261" r:id="rId48"/>
    <p:sldId id="474" r:id="rId49"/>
    <p:sldId id="1262" r:id="rId50"/>
    <p:sldId id="1281" r:id="rId51"/>
    <p:sldId id="1263" r:id="rId52"/>
    <p:sldId id="1264" r:id="rId53"/>
    <p:sldId id="1248" r:id="rId54"/>
    <p:sldId id="1292" r:id="rId55"/>
    <p:sldId id="1283" r:id="rId56"/>
    <p:sldId id="1265" r:id="rId57"/>
    <p:sldId id="1267" r:id="rId58"/>
    <p:sldId id="1294" r:id="rId59"/>
    <p:sldId id="1273" r:id="rId60"/>
    <p:sldId id="1270" r:id="rId61"/>
    <p:sldId id="1269" r:id="rId62"/>
    <p:sldId id="1271" r:id="rId63"/>
    <p:sldId id="1297" r:id="rId64"/>
    <p:sldId id="1284" r:id="rId65"/>
    <p:sldId id="1272" r:id="rId66"/>
  </p:sldIdLst>
  <p:sldSz cx="12192000" cy="6858000"/>
  <p:notesSz cx="6858000" cy="9144000"/>
  <p:custDataLst>
    <p:tags r:id="rId68"/>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15:guide id="1" orient="horz" pos="2880" userDrawn="1">
          <p15:clr>
            <a:srgbClr val="A4A3A4"/>
          </p15:clr>
        </p15:guide>
        <p15:guide id="2" pos="2160" userDrawn="1">
          <p15:clr>
            <a:srgbClr val="A4A3A4"/>
          </p15:clr>
        </p15:guide>
      </p15:notes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C0BD7F1C-FC4C-29F4-6F23-036A6BF8EBFD}" name="Beccy Wardle" initials="BW" userId="S::beccy.wardle@rethink.org::f738a57a-6465-4caa-ac01-a27f43d6bb7c" providerId="AD"/>
  <p188:author id="{4FE9F146-403A-3CF4-14FB-D845046AFA7F}" name="Katharine North" initials="KN" userId="S::Katharine.North@rethink.org::8a0c6d66-dc05-4966-af26-9be4f5b98bd2" providerId="AD"/>
  <p188:author id="{1CD46A72-4ED8-A4C4-57B4-62252ECCBA64}" name="Katharine North" initials="KN" userId="S::katharine.north@rethink.org::8a0c6d66-dc05-4966-af26-9be4f5b98bd2" providerId="AD"/>
  <p188:author id="{545E47C2-BA7C-A6E1-6319-D51748EC0026}" name="Jonathan Creffield" initials="JC" userId="S::jonathan.creffield@rethink.org::b709a523-0021-457a-8d21-6cb54387e4b8" providerId="AD"/>
  <p188:author id="{2653C0DA-0CD9-57BC-A6C3-17C369647428}" name="Beccy Wardle" initials="BW" userId="S::Beccy.Wardle@rethink.org::f738a57a-6465-4caa-ac01-a27f43d6bb7c"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DAB3D"/>
    <a:srgbClr val="FFC91D"/>
    <a:srgbClr val="FFCE33"/>
    <a:srgbClr val="FFFC04"/>
    <a:srgbClr val="ED07E2"/>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CC16715D-79EA-4EC6-8BAB-8C20F3CBF02B}" v="725" dt="2025-05-09T10:35:24.190"/>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75" d="100"/>
          <a:sy n="75" d="100"/>
        </p:scale>
        <p:origin x="120" y="58"/>
      </p:cViewPr>
      <p:guideLst/>
    </p:cSldViewPr>
  </p:slideViewPr>
  <p:notesTextViewPr>
    <p:cViewPr>
      <p:scale>
        <a:sx n="1" d="1"/>
        <a:sy n="1" d="1"/>
      </p:scale>
      <p:origin x="0" y="0"/>
    </p:cViewPr>
  </p:notesTextViewPr>
  <p:notesViewPr>
    <p:cSldViewPr snapToGrid="0">
      <p:cViewPr>
        <p:scale>
          <a:sx n="1" d="2"/>
          <a:sy n="1" d="2"/>
        </p:scale>
        <p:origin x="0" y="0"/>
      </p:cViewPr>
      <p:guideLst>
        <p:guide orient="horz" pos="2880"/>
        <p:guide pos="2160"/>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17.xml"/><Relationship Id="rId21" Type="http://schemas.openxmlformats.org/officeDocument/2006/relationships/slide" Target="slides/slide12.xml"/><Relationship Id="rId42" Type="http://schemas.openxmlformats.org/officeDocument/2006/relationships/slide" Target="slides/slide33.xml"/><Relationship Id="rId47" Type="http://schemas.openxmlformats.org/officeDocument/2006/relationships/slide" Target="slides/slide38.xml"/><Relationship Id="rId63" Type="http://schemas.openxmlformats.org/officeDocument/2006/relationships/slide" Target="slides/slide54.xml"/><Relationship Id="rId68" Type="http://schemas.openxmlformats.org/officeDocument/2006/relationships/tags" Target="tags/tag1.xml"/><Relationship Id="rId2" Type="http://schemas.openxmlformats.org/officeDocument/2006/relationships/customXml" Target="../customXml/item2.xml"/><Relationship Id="rId16" Type="http://schemas.openxmlformats.org/officeDocument/2006/relationships/slide" Target="slides/slide7.xml"/><Relationship Id="rId29" Type="http://schemas.openxmlformats.org/officeDocument/2006/relationships/slide" Target="slides/slide20.xml"/><Relationship Id="rId11" Type="http://schemas.openxmlformats.org/officeDocument/2006/relationships/slide" Target="slides/slide2.xml"/><Relationship Id="rId24" Type="http://schemas.openxmlformats.org/officeDocument/2006/relationships/slide" Target="slides/slide15.xml"/><Relationship Id="rId32" Type="http://schemas.openxmlformats.org/officeDocument/2006/relationships/slide" Target="slides/slide23.xml"/><Relationship Id="rId37" Type="http://schemas.openxmlformats.org/officeDocument/2006/relationships/slide" Target="slides/slide28.xml"/><Relationship Id="rId40" Type="http://schemas.openxmlformats.org/officeDocument/2006/relationships/slide" Target="slides/slide31.xml"/><Relationship Id="rId45" Type="http://schemas.openxmlformats.org/officeDocument/2006/relationships/slide" Target="slides/slide36.xml"/><Relationship Id="rId53" Type="http://schemas.openxmlformats.org/officeDocument/2006/relationships/slide" Target="slides/slide44.xml"/><Relationship Id="rId58" Type="http://schemas.openxmlformats.org/officeDocument/2006/relationships/slide" Target="slides/slide49.xml"/><Relationship Id="rId66" Type="http://schemas.openxmlformats.org/officeDocument/2006/relationships/slide" Target="slides/slide57.xml"/><Relationship Id="rId74" Type="http://schemas.microsoft.com/office/2015/10/relationships/revisionInfo" Target="revisionInfo.xml"/><Relationship Id="rId5" Type="http://schemas.openxmlformats.org/officeDocument/2006/relationships/slideMaster" Target="slideMasters/slideMaster3.xml"/><Relationship Id="rId61" Type="http://schemas.openxmlformats.org/officeDocument/2006/relationships/slide" Target="slides/slide52.xml"/><Relationship Id="rId19" Type="http://schemas.openxmlformats.org/officeDocument/2006/relationships/slide" Target="slides/slide10.xml"/><Relationship Id="rId14" Type="http://schemas.openxmlformats.org/officeDocument/2006/relationships/slide" Target="slides/slide5.xml"/><Relationship Id="rId22" Type="http://schemas.openxmlformats.org/officeDocument/2006/relationships/slide" Target="slides/slide13.xml"/><Relationship Id="rId27" Type="http://schemas.openxmlformats.org/officeDocument/2006/relationships/slide" Target="slides/slide18.xml"/><Relationship Id="rId30" Type="http://schemas.openxmlformats.org/officeDocument/2006/relationships/slide" Target="slides/slide21.xml"/><Relationship Id="rId35" Type="http://schemas.openxmlformats.org/officeDocument/2006/relationships/slide" Target="slides/slide26.xml"/><Relationship Id="rId43" Type="http://schemas.openxmlformats.org/officeDocument/2006/relationships/slide" Target="slides/slide34.xml"/><Relationship Id="rId48" Type="http://schemas.openxmlformats.org/officeDocument/2006/relationships/slide" Target="slides/slide39.xml"/><Relationship Id="rId56" Type="http://schemas.openxmlformats.org/officeDocument/2006/relationships/slide" Target="slides/slide47.xml"/><Relationship Id="rId64" Type="http://schemas.openxmlformats.org/officeDocument/2006/relationships/slide" Target="slides/slide55.xml"/><Relationship Id="rId69" Type="http://schemas.openxmlformats.org/officeDocument/2006/relationships/presProps" Target="presProps.xml"/><Relationship Id="rId8" Type="http://schemas.openxmlformats.org/officeDocument/2006/relationships/slideMaster" Target="slideMasters/slideMaster6.xml"/><Relationship Id="rId51" Type="http://schemas.openxmlformats.org/officeDocument/2006/relationships/slide" Target="slides/slide42.xml"/><Relationship Id="rId72" Type="http://schemas.openxmlformats.org/officeDocument/2006/relationships/tableStyles" Target="tableStyles.xml"/><Relationship Id="rId3" Type="http://schemas.openxmlformats.org/officeDocument/2006/relationships/slideMaster" Target="slideMasters/slideMaster1.xml"/><Relationship Id="rId12" Type="http://schemas.openxmlformats.org/officeDocument/2006/relationships/slide" Target="slides/slide3.xml"/><Relationship Id="rId17" Type="http://schemas.openxmlformats.org/officeDocument/2006/relationships/slide" Target="slides/slide8.xml"/><Relationship Id="rId25" Type="http://schemas.openxmlformats.org/officeDocument/2006/relationships/slide" Target="slides/slide16.xml"/><Relationship Id="rId33" Type="http://schemas.openxmlformats.org/officeDocument/2006/relationships/slide" Target="slides/slide24.xml"/><Relationship Id="rId38" Type="http://schemas.openxmlformats.org/officeDocument/2006/relationships/slide" Target="slides/slide29.xml"/><Relationship Id="rId46" Type="http://schemas.openxmlformats.org/officeDocument/2006/relationships/slide" Target="slides/slide37.xml"/><Relationship Id="rId59" Type="http://schemas.openxmlformats.org/officeDocument/2006/relationships/slide" Target="slides/slide50.xml"/><Relationship Id="rId67" Type="http://schemas.openxmlformats.org/officeDocument/2006/relationships/notesMaster" Target="notesMasters/notesMaster1.xml"/><Relationship Id="rId20" Type="http://schemas.openxmlformats.org/officeDocument/2006/relationships/slide" Target="slides/slide11.xml"/><Relationship Id="rId41" Type="http://schemas.openxmlformats.org/officeDocument/2006/relationships/slide" Target="slides/slide32.xml"/><Relationship Id="rId54" Type="http://schemas.openxmlformats.org/officeDocument/2006/relationships/slide" Target="slides/slide45.xml"/><Relationship Id="rId62" Type="http://schemas.openxmlformats.org/officeDocument/2006/relationships/slide" Target="slides/slide53.xml"/><Relationship Id="rId70" Type="http://schemas.openxmlformats.org/officeDocument/2006/relationships/viewProps" Target="viewProps.xml"/><Relationship Id="rId75" Type="http://schemas.microsoft.com/office/2018/10/relationships/authors" Target="authors.xml"/><Relationship Id="rId1" Type="http://schemas.openxmlformats.org/officeDocument/2006/relationships/customXml" Target="../customXml/item1.xml"/><Relationship Id="rId6" Type="http://schemas.openxmlformats.org/officeDocument/2006/relationships/slideMaster" Target="slideMasters/slideMaster4.xml"/><Relationship Id="rId15" Type="http://schemas.openxmlformats.org/officeDocument/2006/relationships/slide" Target="slides/slide6.xml"/><Relationship Id="rId23" Type="http://schemas.openxmlformats.org/officeDocument/2006/relationships/slide" Target="slides/slide14.xml"/><Relationship Id="rId28" Type="http://schemas.openxmlformats.org/officeDocument/2006/relationships/slide" Target="slides/slide19.xml"/><Relationship Id="rId36" Type="http://schemas.openxmlformats.org/officeDocument/2006/relationships/slide" Target="slides/slide27.xml"/><Relationship Id="rId49" Type="http://schemas.openxmlformats.org/officeDocument/2006/relationships/slide" Target="slides/slide40.xml"/><Relationship Id="rId57" Type="http://schemas.openxmlformats.org/officeDocument/2006/relationships/slide" Target="slides/slide48.xml"/><Relationship Id="rId10" Type="http://schemas.openxmlformats.org/officeDocument/2006/relationships/slide" Target="slides/slide1.xml"/><Relationship Id="rId31" Type="http://schemas.openxmlformats.org/officeDocument/2006/relationships/slide" Target="slides/slide22.xml"/><Relationship Id="rId44" Type="http://schemas.openxmlformats.org/officeDocument/2006/relationships/slide" Target="slides/slide35.xml"/><Relationship Id="rId52" Type="http://schemas.openxmlformats.org/officeDocument/2006/relationships/slide" Target="slides/slide43.xml"/><Relationship Id="rId60" Type="http://schemas.openxmlformats.org/officeDocument/2006/relationships/slide" Target="slides/slide51.xml"/><Relationship Id="rId65" Type="http://schemas.openxmlformats.org/officeDocument/2006/relationships/slide" Target="slides/slide56.xml"/><Relationship Id="rId73" Type="http://schemas.microsoft.com/office/2016/11/relationships/changesInfo" Target="changesInfos/changesInfo1.xml"/><Relationship Id="rId4" Type="http://schemas.openxmlformats.org/officeDocument/2006/relationships/slideMaster" Target="slideMasters/slideMaster2.xml"/><Relationship Id="rId9" Type="http://schemas.openxmlformats.org/officeDocument/2006/relationships/slideMaster" Target="slideMasters/slideMaster7.xml"/><Relationship Id="rId13" Type="http://schemas.openxmlformats.org/officeDocument/2006/relationships/slide" Target="slides/slide4.xml"/><Relationship Id="rId18" Type="http://schemas.openxmlformats.org/officeDocument/2006/relationships/slide" Target="slides/slide9.xml"/><Relationship Id="rId39" Type="http://schemas.openxmlformats.org/officeDocument/2006/relationships/slide" Target="slides/slide30.xml"/><Relationship Id="rId34" Type="http://schemas.openxmlformats.org/officeDocument/2006/relationships/slide" Target="slides/slide25.xml"/><Relationship Id="rId50" Type="http://schemas.openxmlformats.org/officeDocument/2006/relationships/slide" Target="slides/slide41.xml"/><Relationship Id="rId55" Type="http://schemas.openxmlformats.org/officeDocument/2006/relationships/slide" Target="slides/slide46.xml"/><Relationship Id="rId7" Type="http://schemas.openxmlformats.org/officeDocument/2006/relationships/slideMaster" Target="slideMasters/slideMaster5.xml"/><Relationship Id="rId71" Type="http://schemas.openxmlformats.org/officeDocument/2006/relationships/theme" Target="theme/theme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Katharine North" userId="S::katharine.north@rethink.org::8a0c6d66-dc05-4966-af26-9be4f5b98bd2" providerId="AD" clId="Web-{BE6A4A4B-7F5C-F754-C1B8-1B01553BF122}"/>
    <pc:docChg chg="mod modSld">
      <pc:chgData name="Katharine North" userId="S::katharine.north@rethink.org::8a0c6d66-dc05-4966-af26-9be4f5b98bd2" providerId="AD" clId="Web-{BE6A4A4B-7F5C-F754-C1B8-1B01553BF122}" dt="2025-04-29T15:17:45.695" v="1" actId="20577"/>
      <pc:docMkLst>
        <pc:docMk/>
      </pc:docMkLst>
      <pc:sldChg chg="modSp">
        <pc:chgData name="Katharine North" userId="S::katharine.north@rethink.org::8a0c6d66-dc05-4966-af26-9be4f5b98bd2" providerId="AD" clId="Web-{BE6A4A4B-7F5C-F754-C1B8-1B01553BF122}" dt="2025-04-29T15:17:45.695" v="1" actId="20577"/>
        <pc:sldMkLst>
          <pc:docMk/>
          <pc:sldMk cId="3962148064" sldId="1248"/>
        </pc:sldMkLst>
        <pc:spChg chg="mod">
          <ac:chgData name="Katharine North" userId="S::katharine.north@rethink.org::8a0c6d66-dc05-4966-af26-9be4f5b98bd2" providerId="AD" clId="Web-{BE6A4A4B-7F5C-F754-C1B8-1B01553BF122}" dt="2025-04-29T15:17:45.695" v="1" actId="20577"/>
          <ac:spMkLst>
            <pc:docMk/>
            <pc:sldMk cId="3962148064" sldId="1248"/>
            <ac:spMk id="4" creationId="{00A7490D-A5F2-3225-C3C5-B19F5FEBF64C}"/>
          </ac:spMkLst>
        </pc:spChg>
      </pc:sldChg>
    </pc:docChg>
  </pc:docChgLst>
  <pc:docChgLst>
    <pc:chgData name="Jonathan Creffield" userId="b709a523-0021-457a-8d21-6cb54387e4b8" providerId="ADAL" clId="{4910FFDA-BFFA-4C7E-807F-C4F2B0B40FDD}"/>
    <pc:docChg chg="modSld">
      <pc:chgData name="Jonathan Creffield" userId="b709a523-0021-457a-8d21-6cb54387e4b8" providerId="ADAL" clId="{4910FFDA-BFFA-4C7E-807F-C4F2B0B40FDD}" dt="2025-04-23T12:59:30.699" v="1" actId="2"/>
      <pc:docMkLst>
        <pc:docMk/>
      </pc:docMkLst>
      <pc:sldChg chg="modSp mod">
        <pc:chgData name="Jonathan Creffield" userId="b709a523-0021-457a-8d21-6cb54387e4b8" providerId="ADAL" clId="{4910FFDA-BFFA-4C7E-807F-C4F2B0B40FDD}" dt="2025-04-23T12:58:59.598" v="0" actId="790"/>
        <pc:sldMkLst>
          <pc:docMk/>
          <pc:sldMk cId="3732503880" sldId="1245"/>
        </pc:sldMkLst>
        <pc:spChg chg="mod">
          <ac:chgData name="Jonathan Creffield" userId="b709a523-0021-457a-8d21-6cb54387e4b8" providerId="ADAL" clId="{4910FFDA-BFFA-4C7E-807F-C4F2B0B40FDD}" dt="2025-04-23T12:58:59.598" v="0" actId="790"/>
          <ac:spMkLst>
            <pc:docMk/>
            <pc:sldMk cId="3732503880" sldId="1245"/>
            <ac:spMk id="2" creationId="{B337AEAA-33DE-1218-2BFE-1A429072CEF0}"/>
          </ac:spMkLst>
        </pc:spChg>
      </pc:sldChg>
      <pc:sldChg chg="modNotesTx">
        <pc:chgData name="Jonathan Creffield" userId="b709a523-0021-457a-8d21-6cb54387e4b8" providerId="ADAL" clId="{4910FFDA-BFFA-4C7E-807F-C4F2B0B40FDD}" dt="2025-04-23T12:59:30.699" v="1" actId="2"/>
        <pc:sldMkLst>
          <pc:docMk/>
          <pc:sldMk cId="2239442428" sldId="1246"/>
        </pc:sldMkLst>
      </pc:sldChg>
    </pc:docChg>
  </pc:docChgLst>
  <pc:docChgLst>
    <pc:chgData name="Beccy Wardle" userId="S::beccy.wardle@rethink.org::f738a57a-6465-4caa-ac01-a27f43d6bb7c" providerId="AD" clId="Web-{E261DEBF-805C-0DD0-D683-6EE7E67575AB}"/>
    <pc:docChg chg="mod modSld">
      <pc:chgData name="Beccy Wardle" userId="S::beccy.wardle@rethink.org::f738a57a-6465-4caa-ac01-a27f43d6bb7c" providerId="AD" clId="Web-{E261DEBF-805C-0DD0-D683-6EE7E67575AB}" dt="2025-04-29T14:42:03.960" v="28"/>
      <pc:docMkLst>
        <pc:docMk/>
      </pc:docMkLst>
      <pc:sldChg chg="modNotes">
        <pc:chgData name="Beccy Wardle" userId="S::beccy.wardle@rethink.org::f738a57a-6465-4caa-ac01-a27f43d6bb7c" providerId="AD" clId="Web-{E261DEBF-805C-0DD0-D683-6EE7E67575AB}" dt="2025-04-29T14:39:57.347" v="7"/>
        <pc:sldMkLst>
          <pc:docMk/>
          <pc:sldMk cId="4043389204" sldId="483"/>
        </pc:sldMkLst>
      </pc:sldChg>
      <pc:sldChg chg="modNotes">
        <pc:chgData name="Beccy Wardle" userId="S::beccy.wardle@rethink.org::f738a57a-6465-4caa-ac01-a27f43d6bb7c" providerId="AD" clId="Web-{E261DEBF-805C-0DD0-D683-6EE7E67575AB}" dt="2025-04-29T14:40:25.238" v="17"/>
        <pc:sldMkLst>
          <pc:docMk/>
          <pc:sldMk cId="3036714723" sldId="1229"/>
        </pc:sldMkLst>
      </pc:sldChg>
      <pc:sldChg chg="modNotes">
        <pc:chgData name="Beccy Wardle" userId="S::beccy.wardle@rethink.org::f738a57a-6465-4caa-ac01-a27f43d6bb7c" providerId="AD" clId="Web-{E261DEBF-805C-0DD0-D683-6EE7E67575AB}" dt="2025-04-29T14:41:58.647" v="24"/>
        <pc:sldMkLst>
          <pc:docMk/>
          <pc:sldMk cId="3732503880" sldId="1245"/>
        </pc:sldMkLst>
      </pc:sldChg>
      <pc:sldChg chg="modNotes">
        <pc:chgData name="Beccy Wardle" userId="S::beccy.wardle@rethink.org::f738a57a-6465-4caa-ac01-a27f43d6bb7c" providerId="AD" clId="Web-{E261DEBF-805C-0DD0-D683-6EE7E67575AB}" dt="2025-04-29T14:42:03.960" v="28"/>
        <pc:sldMkLst>
          <pc:docMk/>
          <pc:sldMk cId="2114057115" sldId="1249"/>
        </pc:sldMkLst>
      </pc:sldChg>
    </pc:docChg>
  </pc:docChgLst>
  <pc:docChgLst>
    <pc:chgData name="Jonathan Creffield" userId="S::jonathan.creffield@rethink.org::b709a523-0021-457a-8d21-6cb54387e4b8" providerId="AD" clId="Web-{7959196A-67EF-9FC8-055F-8A02F803D5C0}"/>
    <pc:docChg chg="modSld">
      <pc:chgData name="Jonathan Creffield" userId="S::jonathan.creffield@rethink.org::b709a523-0021-457a-8d21-6cb54387e4b8" providerId="AD" clId="Web-{7959196A-67EF-9FC8-055F-8A02F803D5C0}" dt="2025-04-23T13:03:03.566" v="1" actId="20577"/>
      <pc:docMkLst>
        <pc:docMk/>
      </pc:docMkLst>
      <pc:sldChg chg="modSp">
        <pc:chgData name="Jonathan Creffield" userId="S::jonathan.creffield@rethink.org::b709a523-0021-457a-8d21-6cb54387e4b8" providerId="AD" clId="Web-{7959196A-67EF-9FC8-055F-8A02F803D5C0}" dt="2025-04-23T13:03:03.566" v="1" actId="20577"/>
        <pc:sldMkLst>
          <pc:docMk/>
          <pc:sldMk cId="1981143174" sldId="431"/>
        </pc:sldMkLst>
      </pc:sldChg>
    </pc:docChg>
  </pc:docChgLst>
  <pc:docChgLst>
    <pc:chgData name="Katharine North" userId="S::katharine.north@rethink.org::8a0c6d66-dc05-4966-af26-9be4f5b98bd2" providerId="AD" clId="Web-{5CB71475-8DE6-B6D9-5DB1-904177C4DA7B}"/>
    <pc:docChg chg="modSld">
      <pc:chgData name="Katharine North" userId="S::katharine.north@rethink.org::8a0c6d66-dc05-4966-af26-9be4f5b98bd2" providerId="AD" clId="Web-{5CB71475-8DE6-B6D9-5DB1-904177C4DA7B}" dt="2025-04-29T15:17:10.120" v="6" actId="1076"/>
      <pc:docMkLst>
        <pc:docMk/>
      </pc:docMkLst>
      <pc:sldChg chg="modSp modCm">
        <pc:chgData name="Katharine North" userId="S::katharine.north@rethink.org::8a0c6d66-dc05-4966-af26-9be4f5b98bd2" providerId="AD" clId="Web-{5CB71475-8DE6-B6D9-5DB1-904177C4DA7B}" dt="2025-04-29T15:17:10.120" v="6" actId="1076"/>
        <pc:sldMkLst>
          <pc:docMk/>
          <pc:sldMk cId="1480419145" sldId="1265"/>
        </pc:sldMkLst>
        <pc:spChg chg="mod">
          <ac:chgData name="Katharine North" userId="S::katharine.north@rethink.org::8a0c6d66-dc05-4966-af26-9be4f5b98bd2" providerId="AD" clId="Web-{5CB71475-8DE6-B6D9-5DB1-904177C4DA7B}" dt="2025-04-29T15:17:10.120" v="6" actId="1076"/>
          <ac:spMkLst>
            <pc:docMk/>
            <pc:sldMk cId="1480419145" sldId="1265"/>
            <ac:spMk id="2" creationId="{43C23931-862C-B455-C24B-EDC7D7F788BC}"/>
          </ac:spMkLst>
        </pc:spChg>
        <pc:extLst>
          <p:ext xmlns:p="http://schemas.openxmlformats.org/presentationml/2006/main" uri="{D6D511B9-2390-475A-947B-AFAB55BFBCF1}">
            <pc226:cmChg xmlns:pc226="http://schemas.microsoft.com/office/powerpoint/2022/06/main/command" chg="mod">
              <pc226:chgData name="Katharine North" userId="S::katharine.north@rethink.org::8a0c6d66-dc05-4966-af26-9be4f5b98bd2" providerId="AD" clId="Web-{5CB71475-8DE6-B6D9-5DB1-904177C4DA7B}" dt="2025-04-29T15:16:53.917" v="3" actId="20577"/>
              <pc2:cmMkLst xmlns:pc2="http://schemas.microsoft.com/office/powerpoint/2019/9/main/command">
                <pc:docMk/>
                <pc:sldMk cId="1480419145" sldId="1265"/>
                <pc2:cmMk id="{64E8B0F9-A03D-4A19-AFF5-39666182F1F2}"/>
              </pc2:cmMkLst>
            </pc226:cmChg>
          </p:ext>
        </pc:extLst>
      </pc:sldChg>
    </pc:docChg>
  </pc:docChgLst>
  <pc:docChgLst>
    <pc:chgData name="Katharine North" userId="8a0c6d66-dc05-4966-af26-9be4f5b98bd2" providerId="ADAL" clId="{CC16715D-79EA-4EC6-8BAB-8C20F3CBF02B}"/>
    <pc:docChg chg="undo custSel addSld delSld modSld sldOrd delMainMaster">
      <pc:chgData name="Katharine North" userId="8a0c6d66-dc05-4966-af26-9be4f5b98bd2" providerId="ADAL" clId="{CC16715D-79EA-4EC6-8BAB-8C20F3CBF02B}" dt="2025-05-14T10:01:19.975" v="10646" actId="21"/>
      <pc:docMkLst>
        <pc:docMk/>
      </pc:docMkLst>
      <pc:sldChg chg="addSp delSp modSp mod setBg delDesignElem modNotesTx">
        <pc:chgData name="Katharine North" userId="8a0c6d66-dc05-4966-af26-9be4f5b98bd2" providerId="ADAL" clId="{CC16715D-79EA-4EC6-8BAB-8C20F3CBF02B}" dt="2025-05-09T10:37:05.976" v="9311" actId="1076"/>
        <pc:sldMkLst>
          <pc:docMk/>
          <pc:sldMk cId="3265930460" sldId="256"/>
        </pc:sldMkLst>
        <pc:spChg chg="add mod">
          <ac:chgData name="Katharine North" userId="8a0c6d66-dc05-4966-af26-9be4f5b98bd2" providerId="ADAL" clId="{CC16715D-79EA-4EC6-8BAB-8C20F3CBF02B}" dt="2025-05-09T10:24:03.932" v="9147" actId="1076"/>
          <ac:spMkLst>
            <pc:docMk/>
            <pc:sldMk cId="3265930460" sldId="256"/>
            <ac:spMk id="2" creationId="{0F901AB0-D0BA-A2CD-F3A9-7E0DC0B3CCE1}"/>
          </ac:spMkLst>
        </pc:spChg>
        <pc:spChg chg="mod">
          <ac:chgData name="Katharine North" userId="8a0c6d66-dc05-4966-af26-9be4f5b98bd2" providerId="ADAL" clId="{CC16715D-79EA-4EC6-8BAB-8C20F3CBF02B}" dt="2025-04-28T12:02:10.592" v="5639" actId="1076"/>
          <ac:spMkLst>
            <pc:docMk/>
            <pc:sldMk cId="3265930460" sldId="256"/>
            <ac:spMk id="3" creationId="{4FDCD1BE-898F-EF92-E873-79E780869D67}"/>
          </ac:spMkLst>
        </pc:spChg>
        <pc:spChg chg="add">
          <ac:chgData name="Katharine North" userId="8a0c6d66-dc05-4966-af26-9be4f5b98bd2" providerId="ADAL" clId="{CC16715D-79EA-4EC6-8BAB-8C20F3CBF02B}" dt="2025-04-11T11:57:53.322" v="84"/>
          <ac:spMkLst>
            <pc:docMk/>
            <pc:sldMk cId="3265930460" sldId="256"/>
            <ac:spMk id="4" creationId="{52FF68C7-3E05-F8D2-50FC-C034426A8455}"/>
          </ac:spMkLst>
        </pc:spChg>
        <pc:spChg chg="add mod">
          <ac:chgData name="Katharine North" userId="8a0c6d66-dc05-4966-af26-9be4f5b98bd2" providerId="ADAL" clId="{CC16715D-79EA-4EC6-8BAB-8C20F3CBF02B}" dt="2025-05-09T10:23:44.661" v="9146" actId="1076"/>
          <ac:spMkLst>
            <pc:docMk/>
            <pc:sldMk cId="3265930460" sldId="256"/>
            <ac:spMk id="5" creationId="{F4CDD6C8-45FC-4353-2F60-B96CCF3498F5}"/>
          </ac:spMkLst>
        </pc:spChg>
        <pc:spChg chg="mod">
          <ac:chgData name="Katharine North" userId="8a0c6d66-dc05-4966-af26-9be4f5b98bd2" providerId="ADAL" clId="{CC16715D-79EA-4EC6-8BAB-8C20F3CBF02B}" dt="2025-05-09T10:34:57.773" v="9280" actId="1076"/>
          <ac:spMkLst>
            <pc:docMk/>
            <pc:sldMk cId="3265930460" sldId="256"/>
            <ac:spMk id="8" creationId="{B9656FFC-78AF-4EAC-0997-226C3F6FC664}"/>
          </ac:spMkLst>
        </pc:spChg>
        <pc:spChg chg="add mod">
          <ac:chgData name="Katharine North" userId="8a0c6d66-dc05-4966-af26-9be4f5b98bd2" providerId="ADAL" clId="{CC16715D-79EA-4EC6-8BAB-8C20F3CBF02B}" dt="2025-05-09T10:36:45.588" v="9309" actId="20577"/>
          <ac:spMkLst>
            <pc:docMk/>
            <pc:sldMk cId="3265930460" sldId="256"/>
            <ac:spMk id="9" creationId="{08F01B53-A482-32E6-6DAB-8DE55E1545FF}"/>
          </ac:spMkLst>
        </pc:spChg>
        <pc:spChg chg="add mod ord">
          <ac:chgData name="Katharine North" userId="8a0c6d66-dc05-4966-af26-9be4f5b98bd2" providerId="ADAL" clId="{CC16715D-79EA-4EC6-8BAB-8C20F3CBF02B}" dt="2025-05-09T10:37:02.996" v="9310" actId="1076"/>
          <ac:spMkLst>
            <pc:docMk/>
            <pc:sldMk cId="3265930460" sldId="256"/>
            <ac:spMk id="10" creationId="{1272A2F1-A5B1-8966-129E-2B1EB9ED4FB4}"/>
          </ac:spMkLst>
        </pc:spChg>
        <pc:spChg chg="add mod ord">
          <ac:chgData name="Katharine North" userId="8a0c6d66-dc05-4966-af26-9be4f5b98bd2" providerId="ADAL" clId="{CC16715D-79EA-4EC6-8BAB-8C20F3CBF02B}" dt="2025-05-09T10:33:38.694" v="9269" actId="164"/>
          <ac:spMkLst>
            <pc:docMk/>
            <pc:sldMk cId="3265930460" sldId="256"/>
            <ac:spMk id="13" creationId="{539B0ED6-A5CF-F9CA-F890-0F31A3DDC324}"/>
          </ac:spMkLst>
        </pc:spChg>
        <pc:spChg chg="add mod ord">
          <ac:chgData name="Katharine North" userId="8a0c6d66-dc05-4966-af26-9be4f5b98bd2" providerId="ADAL" clId="{CC16715D-79EA-4EC6-8BAB-8C20F3CBF02B}" dt="2025-05-09T10:33:38.694" v="9269" actId="164"/>
          <ac:spMkLst>
            <pc:docMk/>
            <pc:sldMk cId="3265930460" sldId="256"/>
            <ac:spMk id="15" creationId="{FD3E69E0-1505-F881-12F2-AAF7D82EC3C6}"/>
          </ac:spMkLst>
        </pc:spChg>
        <pc:spChg chg="mod">
          <ac:chgData name="Katharine North" userId="8a0c6d66-dc05-4966-af26-9be4f5b98bd2" providerId="ADAL" clId="{CC16715D-79EA-4EC6-8BAB-8C20F3CBF02B}" dt="2025-05-09T10:35:24.189" v="9284"/>
          <ac:spMkLst>
            <pc:docMk/>
            <pc:sldMk cId="3265930460" sldId="256"/>
            <ac:spMk id="18" creationId="{3BCBDF0C-077D-D372-654B-BE707CD30F0C}"/>
          </ac:spMkLst>
        </pc:spChg>
        <pc:spChg chg="mod">
          <ac:chgData name="Katharine North" userId="8a0c6d66-dc05-4966-af26-9be4f5b98bd2" providerId="ADAL" clId="{CC16715D-79EA-4EC6-8BAB-8C20F3CBF02B}" dt="2025-05-09T10:35:24.189" v="9284"/>
          <ac:spMkLst>
            <pc:docMk/>
            <pc:sldMk cId="3265930460" sldId="256"/>
            <ac:spMk id="19" creationId="{ECC60C4B-A1C1-716F-7F69-BBA1D3250890}"/>
          </ac:spMkLst>
        </pc:spChg>
        <pc:spChg chg="add del">
          <ac:chgData name="Katharine North" userId="8a0c6d66-dc05-4966-af26-9be4f5b98bd2" providerId="ADAL" clId="{CC16715D-79EA-4EC6-8BAB-8C20F3CBF02B}" dt="2025-05-06T15:18:51.764" v="7270"/>
          <ac:spMkLst>
            <pc:docMk/>
            <pc:sldMk cId="3265930460" sldId="256"/>
            <ac:spMk id="30" creationId="{61293230-B0F6-45B1-96D1-13D18E242995}"/>
          </ac:spMkLst>
        </pc:spChg>
        <pc:spChg chg="add del">
          <ac:chgData name="Katharine North" userId="8a0c6d66-dc05-4966-af26-9be4f5b98bd2" providerId="ADAL" clId="{CC16715D-79EA-4EC6-8BAB-8C20F3CBF02B}" dt="2025-05-06T15:18:51.764" v="7270"/>
          <ac:spMkLst>
            <pc:docMk/>
            <pc:sldMk cId="3265930460" sldId="256"/>
            <ac:spMk id="32" creationId="{DB74BAD7-F0FC-4719-A31F-1ABDB62116DA}"/>
          </ac:spMkLst>
        </pc:spChg>
        <pc:grpChg chg="add mod ord">
          <ac:chgData name="Katharine North" userId="8a0c6d66-dc05-4966-af26-9be4f5b98bd2" providerId="ADAL" clId="{CC16715D-79EA-4EC6-8BAB-8C20F3CBF02B}" dt="2025-05-09T10:37:02.996" v="9310" actId="1076"/>
          <ac:grpSpMkLst>
            <pc:docMk/>
            <pc:sldMk cId="3265930460" sldId="256"/>
            <ac:grpSpMk id="16" creationId="{94011FBF-F2E7-7ED5-64DC-34CDE2F6B1E1}"/>
          </ac:grpSpMkLst>
        </pc:grpChg>
        <pc:grpChg chg="add mod ord">
          <ac:chgData name="Katharine North" userId="8a0c6d66-dc05-4966-af26-9be4f5b98bd2" providerId="ADAL" clId="{CC16715D-79EA-4EC6-8BAB-8C20F3CBF02B}" dt="2025-05-09T10:36:26.120" v="9301" actId="1076"/>
          <ac:grpSpMkLst>
            <pc:docMk/>
            <pc:sldMk cId="3265930460" sldId="256"/>
            <ac:grpSpMk id="17" creationId="{8FF9EDB2-B2BD-1F72-12AD-294956AF37BE}"/>
          </ac:grpSpMkLst>
        </pc:grpChg>
        <pc:picChg chg="add mod">
          <ac:chgData name="Katharine North" userId="8a0c6d66-dc05-4966-af26-9be4f5b98bd2" providerId="ADAL" clId="{CC16715D-79EA-4EC6-8BAB-8C20F3CBF02B}" dt="2025-05-09T10:37:05.976" v="9311" actId="1076"/>
          <ac:picMkLst>
            <pc:docMk/>
            <pc:sldMk cId="3265930460" sldId="256"/>
            <ac:picMk id="7" creationId="{77228518-3985-6FEE-374A-54E317D19182}"/>
          </ac:picMkLst>
        </pc:picChg>
        <pc:picChg chg="add mod">
          <ac:chgData name="Katharine North" userId="8a0c6d66-dc05-4966-af26-9be4f5b98bd2" providerId="ADAL" clId="{CC16715D-79EA-4EC6-8BAB-8C20F3CBF02B}" dt="2025-04-28T12:02:07.304" v="5638" actId="14100"/>
          <ac:picMkLst>
            <pc:docMk/>
            <pc:sldMk cId="3265930460" sldId="256"/>
            <ac:picMk id="1026" creationId="{8A143ADA-C44C-E47E-8AA0-90F81238EB33}"/>
          </ac:picMkLst>
        </pc:picChg>
      </pc:sldChg>
      <pc:sldChg chg="del">
        <pc:chgData name="Katharine North" userId="8a0c6d66-dc05-4966-af26-9be4f5b98bd2" providerId="ADAL" clId="{CC16715D-79EA-4EC6-8BAB-8C20F3CBF02B}" dt="2025-04-23T12:18:26.601" v="4135" actId="2696"/>
        <pc:sldMkLst>
          <pc:docMk/>
          <pc:sldMk cId="1768864080" sldId="257"/>
        </pc:sldMkLst>
      </pc:sldChg>
      <pc:sldChg chg="addSp modSp add del mod">
        <pc:chgData name="Katharine North" userId="8a0c6d66-dc05-4966-af26-9be4f5b98bd2" providerId="ADAL" clId="{CC16715D-79EA-4EC6-8BAB-8C20F3CBF02B}" dt="2025-04-24T17:04:54.564" v="4403" actId="47"/>
        <pc:sldMkLst>
          <pc:docMk/>
          <pc:sldMk cId="3314500246" sldId="257"/>
        </pc:sldMkLst>
      </pc:sldChg>
      <pc:sldChg chg="addSp delSp modSp add del mod">
        <pc:chgData name="Katharine North" userId="8a0c6d66-dc05-4966-af26-9be4f5b98bd2" providerId="ADAL" clId="{CC16715D-79EA-4EC6-8BAB-8C20F3CBF02B}" dt="2025-04-24T17:05:18.843" v="4409" actId="47"/>
        <pc:sldMkLst>
          <pc:docMk/>
          <pc:sldMk cId="719697646" sldId="258"/>
        </pc:sldMkLst>
      </pc:sldChg>
      <pc:sldChg chg="add del">
        <pc:chgData name="Katharine North" userId="8a0c6d66-dc05-4966-af26-9be4f5b98bd2" providerId="ADAL" clId="{CC16715D-79EA-4EC6-8BAB-8C20F3CBF02B}" dt="2025-04-16T16:57:41.809" v="2739" actId="47"/>
        <pc:sldMkLst>
          <pc:docMk/>
          <pc:sldMk cId="1144787282" sldId="258"/>
        </pc:sldMkLst>
      </pc:sldChg>
      <pc:sldChg chg="add del">
        <pc:chgData name="Katharine North" userId="8a0c6d66-dc05-4966-af26-9be4f5b98bd2" providerId="ADAL" clId="{CC16715D-79EA-4EC6-8BAB-8C20F3CBF02B}" dt="2025-04-16T16:58:29.145" v="2752" actId="47"/>
        <pc:sldMkLst>
          <pc:docMk/>
          <pc:sldMk cId="357959990" sldId="259"/>
        </pc:sldMkLst>
      </pc:sldChg>
      <pc:sldChg chg="addSp delSp modSp add del mod">
        <pc:chgData name="Katharine North" userId="8a0c6d66-dc05-4966-af26-9be4f5b98bd2" providerId="ADAL" clId="{CC16715D-79EA-4EC6-8BAB-8C20F3CBF02B}" dt="2025-04-24T17:05:20.506" v="4410" actId="47"/>
        <pc:sldMkLst>
          <pc:docMk/>
          <pc:sldMk cId="1028149094" sldId="259"/>
        </pc:sldMkLst>
      </pc:sldChg>
      <pc:sldChg chg="addSp delSp modSp add del mod">
        <pc:chgData name="Katharine North" userId="8a0c6d66-dc05-4966-af26-9be4f5b98bd2" providerId="ADAL" clId="{CC16715D-79EA-4EC6-8BAB-8C20F3CBF02B}" dt="2025-04-23T15:20:28.816" v="4277" actId="47"/>
        <pc:sldMkLst>
          <pc:docMk/>
          <pc:sldMk cId="3483147440" sldId="260"/>
        </pc:sldMkLst>
      </pc:sldChg>
      <pc:sldChg chg="addSp modSp add del">
        <pc:chgData name="Katharine North" userId="8a0c6d66-dc05-4966-af26-9be4f5b98bd2" providerId="ADAL" clId="{CC16715D-79EA-4EC6-8BAB-8C20F3CBF02B}" dt="2025-04-16T16:56:27.021" v="2721" actId="47"/>
        <pc:sldMkLst>
          <pc:docMk/>
          <pc:sldMk cId="784886731" sldId="261"/>
        </pc:sldMkLst>
      </pc:sldChg>
      <pc:sldChg chg="add del">
        <pc:chgData name="Katharine North" userId="8a0c6d66-dc05-4966-af26-9be4f5b98bd2" providerId="ADAL" clId="{CC16715D-79EA-4EC6-8BAB-8C20F3CBF02B}" dt="2025-04-29T17:07:58.917" v="6311" actId="47"/>
        <pc:sldMkLst>
          <pc:docMk/>
          <pc:sldMk cId="810164904" sldId="262"/>
        </pc:sldMkLst>
      </pc:sldChg>
      <pc:sldChg chg="del">
        <pc:chgData name="Katharine North" userId="8a0c6d66-dc05-4966-af26-9be4f5b98bd2" providerId="ADAL" clId="{CC16715D-79EA-4EC6-8BAB-8C20F3CBF02B}" dt="2025-04-23T12:18:26.601" v="4135" actId="2696"/>
        <pc:sldMkLst>
          <pc:docMk/>
          <pc:sldMk cId="3006978521" sldId="266"/>
        </pc:sldMkLst>
      </pc:sldChg>
      <pc:sldChg chg="add del">
        <pc:chgData name="Katharine North" userId="8a0c6d66-dc05-4966-af26-9be4f5b98bd2" providerId="ADAL" clId="{CC16715D-79EA-4EC6-8BAB-8C20F3CBF02B}" dt="2025-05-01T08:55:23.008" v="6340" actId="47"/>
        <pc:sldMkLst>
          <pc:docMk/>
          <pc:sldMk cId="4204770855" sldId="267"/>
        </pc:sldMkLst>
      </pc:sldChg>
      <pc:sldChg chg="modSp add del">
        <pc:chgData name="Katharine North" userId="8a0c6d66-dc05-4966-af26-9be4f5b98bd2" providerId="ADAL" clId="{CC16715D-79EA-4EC6-8BAB-8C20F3CBF02B}" dt="2025-05-01T08:59:36.020" v="6378" actId="47"/>
        <pc:sldMkLst>
          <pc:docMk/>
          <pc:sldMk cId="2963958146" sldId="269"/>
        </pc:sldMkLst>
      </pc:sldChg>
      <pc:sldChg chg="del">
        <pc:chgData name="Katharine North" userId="8a0c6d66-dc05-4966-af26-9be4f5b98bd2" providerId="ADAL" clId="{CC16715D-79EA-4EC6-8BAB-8C20F3CBF02B}" dt="2025-04-23T12:18:26.601" v="4135" actId="2696"/>
        <pc:sldMkLst>
          <pc:docMk/>
          <pc:sldMk cId="484043321" sldId="270"/>
        </pc:sldMkLst>
      </pc:sldChg>
      <pc:sldChg chg="addSp delSp modSp add del mod">
        <pc:chgData name="Katharine North" userId="8a0c6d66-dc05-4966-af26-9be4f5b98bd2" providerId="ADAL" clId="{CC16715D-79EA-4EC6-8BAB-8C20F3CBF02B}" dt="2025-04-29T17:02:23.329" v="6272" actId="47"/>
        <pc:sldMkLst>
          <pc:docMk/>
          <pc:sldMk cId="2339209475" sldId="271"/>
        </pc:sldMkLst>
      </pc:sldChg>
      <pc:sldChg chg="del">
        <pc:chgData name="Katharine North" userId="8a0c6d66-dc05-4966-af26-9be4f5b98bd2" providerId="ADAL" clId="{CC16715D-79EA-4EC6-8BAB-8C20F3CBF02B}" dt="2025-04-23T12:18:26.601" v="4135" actId="2696"/>
        <pc:sldMkLst>
          <pc:docMk/>
          <pc:sldMk cId="3336120062" sldId="272"/>
        </pc:sldMkLst>
      </pc:sldChg>
      <pc:sldChg chg="del">
        <pc:chgData name="Katharine North" userId="8a0c6d66-dc05-4966-af26-9be4f5b98bd2" providerId="ADAL" clId="{CC16715D-79EA-4EC6-8BAB-8C20F3CBF02B}" dt="2025-04-23T12:18:26.601" v="4135" actId="2696"/>
        <pc:sldMkLst>
          <pc:docMk/>
          <pc:sldMk cId="1488534627" sldId="273"/>
        </pc:sldMkLst>
      </pc:sldChg>
      <pc:sldChg chg="del">
        <pc:chgData name="Katharine North" userId="8a0c6d66-dc05-4966-af26-9be4f5b98bd2" providerId="ADAL" clId="{CC16715D-79EA-4EC6-8BAB-8C20F3CBF02B}" dt="2025-04-23T12:18:26.601" v="4135" actId="2696"/>
        <pc:sldMkLst>
          <pc:docMk/>
          <pc:sldMk cId="16847163" sldId="274"/>
        </pc:sldMkLst>
      </pc:sldChg>
      <pc:sldChg chg="del">
        <pc:chgData name="Katharine North" userId="8a0c6d66-dc05-4966-af26-9be4f5b98bd2" providerId="ADAL" clId="{CC16715D-79EA-4EC6-8BAB-8C20F3CBF02B}" dt="2025-04-23T12:18:26.601" v="4135" actId="2696"/>
        <pc:sldMkLst>
          <pc:docMk/>
          <pc:sldMk cId="1735167499" sldId="275"/>
        </pc:sldMkLst>
      </pc:sldChg>
      <pc:sldChg chg="del">
        <pc:chgData name="Katharine North" userId="8a0c6d66-dc05-4966-af26-9be4f5b98bd2" providerId="ADAL" clId="{CC16715D-79EA-4EC6-8BAB-8C20F3CBF02B}" dt="2025-04-23T12:18:26.601" v="4135" actId="2696"/>
        <pc:sldMkLst>
          <pc:docMk/>
          <pc:sldMk cId="1917746987" sldId="276"/>
        </pc:sldMkLst>
      </pc:sldChg>
      <pc:sldChg chg="del">
        <pc:chgData name="Katharine North" userId="8a0c6d66-dc05-4966-af26-9be4f5b98bd2" providerId="ADAL" clId="{CC16715D-79EA-4EC6-8BAB-8C20F3CBF02B}" dt="2025-04-23T12:18:26.601" v="4135" actId="2696"/>
        <pc:sldMkLst>
          <pc:docMk/>
          <pc:sldMk cId="3080209505" sldId="277"/>
        </pc:sldMkLst>
      </pc:sldChg>
      <pc:sldChg chg="del">
        <pc:chgData name="Katharine North" userId="8a0c6d66-dc05-4966-af26-9be4f5b98bd2" providerId="ADAL" clId="{CC16715D-79EA-4EC6-8BAB-8C20F3CBF02B}" dt="2025-04-23T12:18:26.601" v="4135" actId="2696"/>
        <pc:sldMkLst>
          <pc:docMk/>
          <pc:sldMk cId="476540108" sldId="278"/>
        </pc:sldMkLst>
      </pc:sldChg>
      <pc:sldChg chg="del">
        <pc:chgData name="Katharine North" userId="8a0c6d66-dc05-4966-af26-9be4f5b98bd2" providerId="ADAL" clId="{CC16715D-79EA-4EC6-8BAB-8C20F3CBF02B}" dt="2025-04-23T12:18:26.601" v="4135" actId="2696"/>
        <pc:sldMkLst>
          <pc:docMk/>
          <pc:sldMk cId="4029170586" sldId="279"/>
        </pc:sldMkLst>
      </pc:sldChg>
      <pc:sldChg chg="del">
        <pc:chgData name="Katharine North" userId="8a0c6d66-dc05-4966-af26-9be4f5b98bd2" providerId="ADAL" clId="{CC16715D-79EA-4EC6-8BAB-8C20F3CBF02B}" dt="2025-04-23T12:18:26.601" v="4135" actId="2696"/>
        <pc:sldMkLst>
          <pc:docMk/>
          <pc:sldMk cId="1583879873" sldId="283"/>
        </pc:sldMkLst>
      </pc:sldChg>
      <pc:sldChg chg="del">
        <pc:chgData name="Katharine North" userId="8a0c6d66-dc05-4966-af26-9be4f5b98bd2" providerId="ADAL" clId="{CC16715D-79EA-4EC6-8BAB-8C20F3CBF02B}" dt="2025-04-23T12:18:26.601" v="4135" actId="2696"/>
        <pc:sldMkLst>
          <pc:docMk/>
          <pc:sldMk cId="2100907899" sldId="284"/>
        </pc:sldMkLst>
      </pc:sldChg>
      <pc:sldChg chg="del">
        <pc:chgData name="Katharine North" userId="8a0c6d66-dc05-4966-af26-9be4f5b98bd2" providerId="ADAL" clId="{CC16715D-79EA-4EC6-8BAB-8C20F3CBF02B}" dt="2025-04-23T12:18:26.601" v="4135" actId="2696"/>
        <pc:sldMkLst>
          <pc:docMk/>
          <pc:sldMk cId="3355087966" sldId="285"/>
        </pc:sldMkLst>
      </pc:sldChg>
      <pc:sldChg chg="del">
        <pc:chgData name="Katharine North" userId="8a0c6d66-dc05-4966-af26-9be4f5b98bd2" providerId="ADAL" clId="{CC16715D-79EA-4EC6-8BAB-8C20F3CBF02B}" dt="2025-04-23T12:18:26.601" v="4135" actId="2696"/>
        <pc:sldMkLst>
          <pc:docMk/>
          <pc:sldMk cId="2648822930" sldId="286"/>
        </pc:sldMkLst>
      </pc:sldChg>
      <pc:sldChg chg="del">
        <pc:chgData name="Katharine North" userId="8a0c6d66-dc05-4966-af26-9be4f5b98bd2" providerId="ADAL" clId="{CC16715D-79EA-4EC6-8BAB-8C20F3CBF02B}" dt="2025-04-23T12:18:26.601" v="4135" actId="2696"/>
        <pc:sldMkLst>
          <pc:docMk/>
          <pc:sldMk cId="1466955048" sldId="287"/>
        </pc:sldMkLst>
      </pc:sldChg>
      <pc:sldChg chg="addSp delSp modSp del mod">
        <pc:chgData name="Katharine North" userId="8a0c6d66-dc05-4966-af26-9be4f5b98bd2" providerId="ADAL" clId="{CC16715D-79EA-4EC6-8BAB-8C20F3CBF02B}" dt="2025-04-28T12:07:48.070" v="5705" actId="47"/>
        <pc:sldMkLst>
          <pc:docMk/>
          <pc:sldMk cId="1981143174" sldId="431"/>
        </pc:sldMkLst>
      </pc:sldChg>
      <pc:sldChg chg="modSp del mod">
        <pc:chgData name="Katharine North" userId="8a0c6d66-dc05-4966-af26-9be4f5b98bd2" providerId="ADAL" clId="{CC16715D-79EA-4EC6-8BAB-8C20F3CBF02B}" dt="2025-04-11T15:42:56.592" v="882" actId="47"/>
        <pc:sldMkLst>
          <pc:docMk/>
          <pc:sldMk cId="1199266944" sldId="432"/>
        </pc:sldMkLst>
      </pc:sldChg>
      <pc:sldChg chg="del">
        <pc:chgData name="Katharine North" userId="8a0c6d66-dc05-4966-af26-9be4f5b98bd2" providerId="ADAL" clId="{CC16715D-79EA-4EC6-8BAB-8C20F3CBF02B}" dt="2025-04-23T12:18:26.601" v="4135" actId="2696"/>
        <pc:sldMkLst>
          <pc:docMk/>
          <pc:sldMk cId="1123318263" sldId="438"/>
        </pc:sldMkLst>
      </pc:sldChg>
      <pc:sldChg chg="addSp delSp modSp add mod delDesignElem">
        <pc:chgData name="Katharine North" userId="8a0c6d66-dc05-4966-af26-9be4f5b98bd2" providerId="ADAL" clId="{CC16715D-79EA-4EC6-8BAB-8C20F3CBF02B}" dt="2025-05-14T10:01:19.975" v="10646" actId="21"/>
        <pc:sldMkLst>
          <pc:docMk/>
          <pc:sldMk cId="4047405648" sldId="439"/>
        </pc:sldMkLst>
        <pc:spChg chg="mod">
          <ac:chgData name="Katharine North" userId="8a0c6d66-dc05-4966-af26-9be4f5b98bd2" providerId="ADAL" clId="{CC16715D-79EA-4EC6-8BAB-8C20F3CBF02B}" dt="2025-04-11T15:24:22.543" v="814" actId="255"/>
          <ac:spMkLst>
            <pc:docMk/>
            <pc:sldMk cId="4047405648" sldId="439"/>
            <ac:spMk id="5" creationId="{0BFAF531-092B-7E1C-8500-4E41D51A5353}"/>
          </ac:spMkLst>
        </pc:spChg>
        <pc:spChg chg="mod">
          <ac:chgData name="Katharine North" userId="8a0c6d66-dc05-4966-af26-9be4f5b98bd2" providerId="ADAL" clId="{CC16715D-79EA-4EC6-8BAB-8C20F3CBF02B}" dt="2025-04-11T15:24:31.249" v="816" actId="255"/>
          <ac:spMkLst>
            <pc:docMk/>
            <pc:sldMk cId="4047405648" sldId="439"/>
            <ac:spMk id="10" creationId="{4F372B56-F93A-BFC4-E2D7-00F88A1043BF}"/>
          </ac:spMkLst>
        </pc:spChg>
        <pc:spChg chg="add del">
          <ac:chgData name="Katharine North" userId="8a0c6d66-dc05-4966-af26-9be4f5b98bd2" providerId="ADAL" clId="{CC16715D-79EA-4EC6-8BAB-8C20F3CBF02B}" dt="2025-05-06T15:18:50.685" v="7269"/>
          <ac:spMkLst>
            <pc:docMk/>
            <pc:sldMk cId="4047405648" sldId="439"/>
            <ac:spMk id="2064" creationId="{61293230-B0F6-45B1-96D1-13D18E242995}"/>
          </ac:spMkLst>
        </pc:spChg>
        <pc:spChg chg="add del">
          <ac:chgData name="Katharine North" userId="8a0c6d66-dc05-4966-af26-9be4f5b98bd2" providerId="ADAL" clId="{CC16715D-79EA-4EC6-8BAB-8C20F3CBF02B}" dt="2025-05-06T15:18:50.685" v="7269"/>
          <ac:spMkLst>
            <pc:docMk/>
            <pc:sldMk cId="4047405648" sldId="439"/>
            <ac:spMk id="2066" creationId="{DB74BAD7-F0FC-4719-A31F-1ABDB62116DA}"/>
          </ac:spMkLst>
        </pc:spChg>
        <pc:picChg chg="add mod">
          <ac:chgData name="Katharine North" userId="8a0c6d66-dc05-4966-af26-9be4f5b98bd2" providerId="ADAL" clId="{CC16715D-79EA-4EC6-8BAB-8C20F3CBF02B}" dt="2025-04-23T13:40:10.109" v="4167" actId="1076"/>
          <ac:picMkLst>
            <pc:docMk/>
            <pc:sldMk cId="4047405648" sldId="439"/>
            <ac:picMk id="2" creationId="{148D2CC7-9CA3-39FC-E5BB-A9135F5B55E6}"/>
          </ac:picMkLst>
        </pc:picChg>
        <pc:picChg chg="add del mod">
          <ac:chgData name="Katharine North" userId="8a0c6d66-dc05-4966-af26-9be4f5b98bd2" providerId="ADAL" clId="{CC16715D-79EA-4EC6-8BAB-8C20F3CBF02B}" dt="2025-05-14T10:01:19.975" v="10646" actId="21"/>
          <ac:picMkLst>
            <pc:docMk/>
            <pc:sldMk cId="4047405648" sldId="439"/>
            <ac:picMk id="3" creationId="{8BB2C71D-C5EE-1055-C360-FBCBDF7FE9F0}"/>
          </ac:picMkLst>
        </pc:picChg>
        <pc:picChg chg="add mod">
          <ac:chgData name="Katharine North" userId="8a0c6d66-dc05-4966-af26-9be4f5b98bd2" providerId="ADAL" clId="{CC16715D-79EA-4EC6-8BAB-8C20F3CBF02B}" dt="2025-04-29T15:14:39.557" v="6194"/>
          <ac:picMkLst>
            <pc:docMk/>
            <pc:sldMk cId="4047405648" sldId="439"/>
            <ac:picMk id="6" creationId="{C025F133-FE79-7CAB-1E95-FCB84E8AEBC0}"/>
          </ac:picMkLst>
        </pc:picChg>
      </pc:sldChg>
      <pc:sldChg chg="del">
        <pc:chgData name="Katharine North" userId="8a0c6d66-dc05-4966-af26-9be4f5b98bd2" providerId="ADAL" clId="{CC16715D-79EA-4EC6-8BAB-8C20F3CBF02B}" dt="2025-04-23T12:18:26.601" v="4135" actId="2696"/>
        <pc:sldMkLst>
          <pc:docMk/>
          <pc:sldMk cId="1553285678" sldId="443"/>
        </pc:sldMkLst>
      </pc:sldChg>
      <pc:sldChg chg="del">
        <pc:chgData name="Katharine North" userId="8a0c6d66-dc05-4966-af26-9be4f5b98bd2" providerId="ADAL" clId="{CC16715D-79EA-4EC6-8BAB-8C20F3CBF02B}" dt="2025-04-23T12:18:26.601" v="4135" actId="2696"/>
        <pc:sldMkLst>
          <pc:docMk/>
          <pc:sldMk cId="4113759248" sldId="444"/>
        </pc:sldMkLst>
      </pc:sldChg>
      <pc:sldChg chg="del">
        <pc:chgData name="Katharine North" userId="8a0c6d66-dc05-4966-af26-9be4f5b98bd2" providerId="ADAL" clId="{CC16715D-79EA-4EC6-8BAB-8C20F3CBF02B}" dt="2025-04-23T12:18:26.601" v="4135" actId="2696"/>
        <pc:sldMkLst>
          <pc:docMk/>
          <pc:sldMk cId="1607944408" sldId="445"/>
        </pc:sldMkLst>
      </pc:sldChg>
      <pc:sldChg chg="del">
        <pc:chgData name="Katharine North" userId="8a0c6d66-dc05-4966-af26-9be4f5b98bd2" providerId="ADAL" clId="{CC16715D-79EA-4EC6-8BAB-8C20F3CBF02B}" dt="2025-04-23T12:18:26.601" v="4135" actId="2696"/>
        <pc:sldMkLst>
          <pc:docMk/>
          <pc:sldMk cId="4076092839" sldId="446"/>
        </pc:sldMkLst>
      </pc:sldChg>
      <pc:sldChg chg="del">
        <pc:chgData name="Katharine North" userId="8a0c6d66-dc05-4966-af26-9be4f5b98bd2" providerId="ADAL" clId="{CC16715D-79EA-4EC6-8BAB-8C20F3CBF02B}" dt="2025-04-23T12:18:26.601" v="4135" actId="2696"/>
        <pc:sldMkLst>
          <pc:docMk/>
          <pc:sldMk cId="3625125923" sldId="447"/>
        </pc:sldMkLst>
      </pc:sldChg>
      <pc:sldChg chg="del">
        <pc:chgData name="Katharine North" userId="8a0c6d66-dc05-4966-af26-9be4f5b98bd2" providerId="ADAL" clId="{CC16715D-79EA-4EC6-8BAB-8C20F3CBF02B}" dt="2025-04-23T12:18:26.601" v="4135" actId="2696"/>
        <pc:sldMkLst>
          <pc:docMk/>
          <pc:sldMk cId="1670028675" sldId="449"/>
        </pc:sldMkLst>
      </pc:sldChg>
      <pc:sldChg chg="del">
        <pc:chgData name="Katharine North" userId="8a0c6d66-dc05-4966-af26-9be4f5b98bd2" providerId="ADAL" clId="{CC16715D-79EA-4EC6-8BAB-8C20F3CBF02B}" dt="2025-04-23T12:18:26.601" v="4135" actId="2696"/>
        <pc:sldMkLst>
          <pc:docMk/>
          <pc:sldMk cId="1228039035" sldId="450"/>
        </pc:sldMkLst>
      </pc:sldChg>
      <pc:sldChg chg="del">
        <pc:chgData name="Katharine North" userId="8a0c6d66-dc05-4966-af26-9be4f5b98bd2" providerId="ADAL" clId="{CC16715D-79EA-4EC6-8BAB-8C20F3CBF02B}" dt="2025-04-23T12:18:26.601" v="4135" actId="2696"/>
        <pc:sldMkLst>
          <pc:docMk/>
          <pc:sldMk cId="3161206482" sldId="451"/>
        </pc:sldMkLst>
      </pc:sldChg>
      <pc:sldChg chg="del">
        <pc:chgData name="Katharine North" userId="8a0c6d66-dc05-4966-af26-9be4f5b98bd2" providerId="ADAL" clId="{CC16715D-79EA-4EC6-8BAB-8C20F3CBF02B}" dt="2025-04-23T12:18:26.601" v="4135" actId="2696"/>
        <pc:sldMkLst>
          <pc:docMk/>
          <pc:sldMk cId="3588006906" sldId="452"/>
        </pc:sldMkLst>
      </pc:sldChg>
      <pc:sldChg chg="del">
        <pc:chgData name="Katharine North" userId="8a0c6d66-dc05-4966-af26-9be4f5b98bd2" providerId="ADAL" clId="{CC16715D-79EA-4EC6-8BAB-8C20F3CBF02B}" dt="2025-04-23T12:18:26.601" v="4135" actId="2696"/>
        <pc:sldMkLst>
          <pc:docMk/>
          <pc:sldMk cId="1027124164" sldId="453"/>
        </pc:sldMkLst>
      </pc:sldChg>
      <pc:sldChg chg="addSp delSp modSp add del mod ord delDesignElem modNotesTx">
        <pc:chgData name="Katharine North" userId="8a0c6d66-dc05-4966-af26-9be4f5b98bd2" providerId="ADAL" clId="{CC16715D-79EA-4EC6-8BAB-8C20F3CBF02B}" dt="2025-05-09T11:13:18.861" v="10636" actId="20577"/>
        <pc:sldMkLst>
          <pc:docMk/>
          <pc:sldMk cId="586690405" sldId="454"/>
        </pc:sldMkLst>
        <pc:spChg chg="mod">
          <ac:chgData name="Katharine North" userId="8a0c6d66-dc05-4966-af26-9be4f5b98bd2" providerId="ADAL" clId="{CC16715D-79EA-4EC6-8BAB-8C20F3CBF02B}" dt="2025-04-29T15:01:22.691" v="6129" actId="20577"/>
          <ac:spMkLst>
            <pc:docMk/>
            <pc:sldMk cId="586690405" sldId="454"/>
            <ac:spMk id="2" creationId="{7C214075-E464-BC6B-C210-1B59A06AAE9D}"/>
          </ac:spMkLst>
        </pc:spChg>
        <pc:spChg chg="mod">
          <ac:chgData name="Katharine North" userId="8a0c6d66-dc05-4966-af26-9be4f5b98bd2" providerId="ADAL" clId="{CC16715D-79EA-4EC6-8BAB-8C20F3CBF02B}" dt="2025-04-28T12:08:43.798" v="5727" actId="403"/>
          <ac:spMkLst>
            <pc:docMk/>
            <pc:sldMk cId="586690405" sldId="454"/>
            <ac:spMk id="5" creationId="{0BFAF531-092B-7E1C-8500-4E41D51A5353}"/>
          </ac:spMkLst>
        </pc:spChg>
        <pc:spChg chg="add mod">
          <ac:chgData name="Katharine North" userId="8a0c6d66-dc05-4966-af26-9be4f5b98bd2" providerId="ADAL" clId="{CC16715D-79EA-4EC6-8BAB-8C20F3CBF02B}" dt="2025-05-02T12:20:34.111" v="6601" actId="1076"/>
          <ac:spMkLst>
            <pc:docMk/>
            <pc:sldMk cId="586690405" sldId="454"/>
            <ac:spMk id="7" creationId="{F1954DC8-53D2-6374-8B86-480519513358}"/>
          </ac:spMkLst>
        </pc:spChg>
        <pc:spChg chg="add mod ord">
          <ac:chgData name="Katharine North" userId="8a0c6d66-dc05-4966-af26-9be4f5b98bd2" providerId="ADAL" clId="{CC16715D-79EA-4EC6-8BAB-8C20F3CBF02B}" dt="2025-05-02T12:20:38.879" v="6602" actId="1076"/>
          <ac:spMkLst>
            <pc:docMk/>
            <pc:sldMk cId="586690405" sldId="454"/>
            <ac:spMk id="9" creationId="{7A6CEF0A-55C1-1E05-FB2F-44A5A1960830}"/>
          </ac:spMkLst>
        </pc:spChg>
        <pc:spChg chg="add mod ord">
          <ac:chgData name="Katharine North" userId="8a0c6d66-dc05-4966-af26-9be4f5b98bd2" providerId="ADAL" clId="{CC16715D-79EA-4EC6-8BAB-8C20F3CBF02B}" dt="2025-04-28T12:18:36.361" v="5836" actId="14100"/>
          <ac:spMkLst>
            <pc:docMk/>
            <pc:sldMk cId="586690405" sldId="454"/>
            <ac:spMk id="11" creationId="{654D3E3C-27E5-0E5B-3A39-C422BFC1D85E}"/>
          </ac:spMkLst>
        </pc:spChg>
        <pc:spChg chg="add del">
          <ac:chgData name="Katharine North" userId="8a0c6d66-dc05-4966-af26-9be4f5b98bd2" providerId="ADAL" clId="{CC16715D-79EA-4EC6-8BAB-8C20F3CBF02B}" dt="2025-05-06T15:18:51.764" v="7270"/>
          <ac:spMkLst>
            <pc:docMk/>
            <pc:sldMk cId="586690405" sldId="454"/>
            <ac:spMk id="16" creationId="{61293230-B0F6-45B1-96D1-13D18E242995}"/>
          </ac:spMkLst>
        </pc:spChg>
        <pc:spChg chg="add del">
          <ac:chgData name="Katharine North" userId="8a0c6d66-dc05-4966-af26-9be4f5b98bd2" providerId="ADAL" clId="{CC16715D-79EA-4EC6-8BAB-8C20F3CBF02B}" dt="2025-05-06T15:18:51.764" v="7270"/>
          <ac:spMkLst>
            <pc:docMk/>
            <pc:sldMk cId="586690405" sldId="454"/>
            <ac:spMk id="18" creationId="{2E4C77E0-AD32-4D51-A420-0A861D5A8630}"/>
          </ac:spMkLst>
        </pc:spChg>
        <pc:spChg chg="add del">
          <ac:chgData name="Katharine North" userId="8a0c6d66-dc05-4966-af26-9be4f5b98bd2" providerId="ADAL" clId="{CC16715D-79EA-4EC6-8BAB-8C20F3CBF02B}" dt="2025-05-06T15:18:51.764" v="7270"/>
          <ac:spMkLst>
            <pc:docMk/>
            <pc:sldMk cId="586690405" sldId="454"/>
            <ac:spMk id="20" creationId="{7900702D-FF4F-4820-9979-F623BBCC6A23}"/>
          </ac:spMkLst>
        </pc:spChg>
        <pc:picChg chg="add mod">
          <ac:chgData name="Katharine North" userId="8a0c6d66-dc05-4966-af26-9be4f5b98bd2" providerId="ADAL" clId="{CC16715D-79EA-4EC6-8BAB-8C20F3CBF02B}" dt="2025-04-11T15:35:52.502" v="852" actId="571"/>
          <ac:picMkLst>
            <pc:docMk/>
            <pc:sldMk cId="586690405" sldId="454"/>
            <ac:picMk id="3" creationId="{745620BA-5DD5-6F24-7890-63582D425C54}"/>
          </ac:picMkLst>
        </pc:picChg>
      </pc:sldChg>
      <pc:sldChg chg="del ord">
        <pc:chgData name="Katharine North" userId="8a0c6d66-dc05-4966-af26-9be4f5b98bd2" providerId="ADAL" clId="{CC16715D-79EA-4EC6-8BAB-8C20F3CBF02B}" dt="2025-04-23T12:18:26.601" v="4135" actId="2696"/>
        <pc:sldMkLst>
          <pc:docMk/>
          <pc:sldMk cId="2594306264" sldId="455"/>
        </pc:sldMkLst>
      </pc:sldChg>
      <pc:sldChg chg="del">
        <pc:chgData name="Katharine North" userId="8a0c6d66-dc05-4966-af26-9be4f5b98bd2" providerId="ADAL" clId="{CC16715D-79EA-4EC6-8BAB-8C20F3CBF02B}" dt="2025-04-23T12:18:26.601" v="4135" actId="2696"/>
        <pc:sldMkLst>
          <pc:docMk/>
          <pc:sldMk cId="1426300470" sldId="456"/>
        </pc:sldMkLst>
      </pc:sldChg>
      <pc:sldChg chg="del">
        <pc:chgData name="Katharine North" userId="8a0c6d66-dc05-4966-af26-9be4f5b98bd2" providerId="ADAL" clId="{CC16715D-79EA-4EC6-8BAB-8C20F3CBF02B}" dt="2025-04-23T12:18:26.601" v="4135" actId="2696"/>
        <pc:sldMkLst>
          <pc:docMk/>
          <pc:sldMk cId="1892491761" sldId="457"/>
        </pc:sldMkLst>
      </pc:sldChg>
      <pc:sldChg chg="del">
        <pc:chgData name="Katharine North" userId="8a0c6d66-dc05-4966-af26-9be4f5b98bd2" providerId="ADAL" clId="{CC16715D-79EA-4EC6-8BAB-8C20F3CBF02B}" dt="2025-04-23T12:18:26.601" v="4135" actId="2696"/>
        <pc:sldMkLst>
          <pc:docMk/>
          <pc:sldMk cId="3079535384" sldId="458"/>
        </pc:sldMkLst>
      </pc:sldChg>
      <pc:sldChg chg="del">
        <pc:chgData name="Katharine North" userId="8a0c6d66-dc05-4966-af26-9be4f5b98bd2" providerId="ADAL" clId="{CC16715D-79EA-4EC6-8BAB-8C20F3CBF02B}" dt="2025-04-23T12:18:26.601" v="4135" actId="2696"/>
        <pc:sldMkLst>
          <pc:docMk/>
          <pc:sldMk cId="144613206" sldId="459"/>
        </pc:sldMkLst>
      </pc:sldChg>
      <pc:sldChg chg="del">
        <pc:chgData name="Katharine North" userId="8a0c6d66-dc05-4966-af26-9be4f5b98bd2" providerId="ADAL" clId="{CC16715D-79EA-4EC6-8BAB-8C20F3CBF02B}" dt="2025-04-23T12:18:26.601" v="4135" actId="2696"/>
        <pc:sldMkLst>
          <pc:docMk/>
          <pc:sldMk cId="889114051" sldId="460"/>
        </pc:sldMkLst>
      </pc:sldChg>
      <pc:sldChg chg="del">
        <pc:chgData name="Katharine North" userId="8a0c6d66-dc05-4966-af26-9be4f5b98bd2" providerId="ADAL" clId="{CC16715D-79EA-4EC6-8BAB-8C20F3CBF02B}" dt="2025-04-23T12:18:26.601" v="4135" actId="2696"/>
        <pc:sldMkLst>
          <pc:docMk/>
          <pc:sldMk cId="3519013679" sldId="462"/>
        </pc:sldMkLst>
      </pc:sldChg>
      <pc:sldChg chg="del">
        <pc:chgData name="Katharine North" userId="8a0c6d66-dc05-4966-af26-9be4f5b98bd2" providerId="ADAL" clId="{CC16715D-79EA-4EC6-8BAB-8C20F3CBF02B}" dt="2025-04-23T12:18:26.601" v="4135" actId="2696"/>
        <pc:sldMkLst>
          <pc:docMk/>
          <pc:sldMk cId="974305911" sldId="463"/>
        </pc:sldMkLst>
      </pc:sldChg>
      <pc:sldChg chg="del">
        <pc:chgData name="Katharine North" userId="8a0c6d66-dc05-4966-af26-9be4f5b98bd2" providerId="ADAL" clId="{CC16715D-79EA-4EC6-8BAB-8C20F3CBF02B}" dt="2025-04-23T12:18:26.601" v="4135" actId="2696"/>
        <pc:sldMkLst>
          <pc:docMk/>
          <pc:sldMk cId="2066806056" sldId="464"/>
        </pc:sldMkLst>
      </pc:sldChg>
      <pc:sldChg chg="del">
        <pc:chgData name="Katharine North" userId="8a0c6d66-dc05-4966-af26-9be4f5b98bd2" providerId="ADAL" clId="{CC16715D-79EA-4EC6-8BAB-8C20F3CBF02B}" dt="2025-04-23T12:18:26.601" v="4135" actId="2696"/>
        <pc:sldMkLst>
          <pc:docMk/>
          <pc:sldMk cId="2852952821" sldId="465"/>
        </pc:sldMkLst>
      </pc:sldChg>
      <pc:sldChg chg="del">
        <pc:chgData name="Katharine North" userId="8a0c6d66-dc05-4966-af26-9be4f5b98bd2" providerId="ADAL" clId="{CC16715D-79EA-4EC6-8BAB-8C20F3CBF02B}" dt="2025-04-23T12:18:26.601" v="4135" actId="2696"/>
        <pc:sldMkLst>
          <pc:docMk/>
          <pc:sldMk cId="589777850" sldId="466"/>
        </pc:sldMkLst>
      </pc:sldChg>
      <pc:sldChg chg="del">
        <pc:chgData name="Katharine North" userId="8a0c6d66-dc05-4966-af26-9be4f5b98bd2" providerId="ADAL" clId="{CC16715D-79EA-4EC6-8BAB-8C20F3CBF02B}" dt="2025-04-23T12:18:26.601" v="4135" actId="2696"/>
        <pc:sldMkLst>
          <pc:docMk/>
          <pc:sldMk cId="1826157733" sldId="467"/>
        </pc:sldMkLst>
      </pc:sldChg>
      <pc:sldChg chg="del">
        <pc:chgData name="Katharine North" userId="8a0c6d66-dc05-4966-af26-9be4f5b98bd2" providerId="ADAL" clId="{CC16715D-79EA-4EC6-8BAB-8C20F3CBF02B}" dt="2025-04-23T12:18:26.601" v="4135" actId="2696"/>
        <pc:sldMkLst>
          <pc:docMk/>
          <pc:sldMk cId="2390587322" sldId="468"/>
        </pc:sldMkLst>
      </pc:sldChg>
      <pc:sldChg chg="new del">
        <pc:chgData name="Katharine North" userId="8a0c6d66-dc05-4966-af26-9be4f5b98bd2" providerId="ADAL" clId="{CC16715D-79EA-4EC6-8BAB-8C20F3CBF02B}" dt="2025-04-11T14:26:04.166" v="547" actId="47"/>
        <pc:sldMkLst>
          <pc:docMk/>
          <pc:sldMk cId="1862326812" sldId="469"/>
        </pc:sldMkLst>
      </pc:sldChg>
      <pc:sldChg chg="addSp modSp new del mod">
        <pc:chgData name="Katharine North" userId="8a0c6d66-dc05-4966-af26-9be4f5b98bd2" providerId="ADAL" clId="{CC16715D-79EA-4EC6-8BAB-8C20F3CBF02B}" dt="2025-04-14T17:26:11.141" v="2255" actId="47"/>
        <pc:sldMkLst>
          <pc:docMk/>
          <pc:sldMk cId="3661546099" sldId="470"/>
        </pc:sldMkLst>
      </pc:sldChg>
      <pc:sldChg chg="new del ord">
        <pc:chgData name="Katharine North" userId="8a0c6d66-dc05-4966-af26-9be4f5b98bd2" providerId="ADAL" clId="{CC16715D-79EA-4EC6-8BAB-8C20F3CBF02B}" dt="2025-04-14T16:18:40.121" v="1464" actId="47"/>
        <pc:sldMkLst>
          <pc:docMk/>
          <pc:sldMk cId="105687173" sldId="471"/>
        </pc:sldMkLst>
      </pc:sldChg>
      <pc:sldChg chg="new del">
        <pc:chgData name="Katharine North" userId="8a0c6d66-dc05-4966-af26-9be4f5b98bd2" providerId="ADAL" clId="{CC16715D-79EA-4EC6-8BAB-8C20F3CBF02B}" dt="2025-04-16T16:37:05.985" v="2459" actId="47"/>
        <pc:sldMkLst>
          <pc:docMk/>
          <pc:sldMk cId="928459522" sldId="472"/>
        </pc:sldMkLst>
      </pc:sldChg>
      <pc:sldChg chg="new del ord">
        <pc:chgData name="Katharine North" userId="8a0c6d66-dc05-4966-af26-9be4f5b98bd2" providerId="ADAL" clId="{CC16715D-79EA-4EC6-8BAB-8C20F3CBF02B}" dt="2025-04-23T15:08:18.340" v="4207" actId="47"/>
        <pc:sldMkLst>
          <pc:docMk/>
          <pc:sldMk cId="3059668139" sldId="473"/>
        </pc:sldMkLst>
      </pc:sldChg>
      <pc:sldChg chg="addSp delSp modSp new mod setBg modClrScheme delAnim modAnim delDesignElem chgLayout modNotesTx">
        <pc:chgData name="Katharine North" userId="8a0c6d66-dc05-4966-af26-9be4f5b98bd2" providerId="ADAL" clId="{CC16715D-79EA-4EC6-8BAB-8C20F3CBF02B}" dt="2025-05-09T10:46:20.717" v="9927"/>
        <pc:sldMkLst>
          <pc:docMk/>
          <pc:sldMk cId="939614213" sldId="474"/>
        </pc:sldMkLst>
        <pc:spChg chg="add">
          <ac:chgData name="Katharine North" userId="8a0c6d66-dc05-4966-af26-9be4f5b98bd2" providerId="ADAL" clId="{CC16715D-79EA-4EC6-8BAB-8C20F3CBF02B}" dt="2025-05-08T16:11:01.651" v="8133" actId="26606"/>
          <ac:spMkLst>
            <pc:docMk/>
            <pc:sldMk cId="939614213" sldId="474"/>
            <ac:spMk id="8" creationId="{42A4FC2C-047E-45A5-965D-8E1E3BF09BC6}"/>
          </ac:spMkLst>
        </pc:spChg>
        <pc:picChg chg="add mod">
          <ac:chgData name="Katharine North" userId="8a0c6d66-dc05-4966-af26-9be4f5b98bd2" providerId="ADAL" clId="{CC16715D-79EA-4EC6-8BAB-8C20F3CBF02B}" dt="2025-05-08T16:11:01.651" v="8133" actId="26606"/>
          <ac:picMkLst>
            <pc:docMk/>
            <pc:sldMk cId="939614213" sldId="474"/>
            <ac:picMk id="3" creationId="{120EFB2D-06FA-749D-32B0-5A33A14818B0}"/>
          </ac:picMkLst>
        </pc:picChg>
      </pc:sldChg>
      <pc:sldChg chg="new del">
        <pc:chgData name="Katharine North" userId="8a0c6d66-dc05-4966-af26-9be4f5b98bd2" providerId="ADAL" clId="{CC16715D-79EA-4EC6-8BAB-8C20F3CBF02B}" dt="2025-04-23T15:21:51.005" v="4321" actId="47"/>
        <pc:sldMkLst>
          <pc:docMk/>
          <pc:sldMk cId="1412921943" sldId="475"/>
        </pc:sldMkLst>
      </pc:sldChg>
      <pc:sldChg chg="modSp new del mod ord">
        <pc:chgData name="Katharine North" userId="8a0c6d66-dc05-4966-af26-9be4f5b98bd2" providerId="ADAL" clId="{CC16715D-79EA-4EC6-8BAB-8C20F3CBF02B}" dt="2025-05-02T12:39:42.334" v="6685" actId="47"/>
        <pc:sldMkLst>
          <pc:docMk/>
          <pc:sldMk cId="648149106" sldId="476"/>
        </pc:sldMkLst>
      </pc:sldChg>
      <pc:sldChg chg="new del">
        <pc:chgData name="Katharine North" userId="8a0c6d66-dc05-4966-af26-9be4f5b98bd2" providerId="ADAL" clId="{CC16715D-79EA-4EC6-8BAB-8C20F3CBF02B}" dt="2025-04-28T11:39:09.860" v="5473" actId="47"/>
        <pc:sldMkLst>
          <pc:docMk/>
          <pc:sldMk cId="3354073834" sldId="477"/>
        </pc:sldMkLst>
      </pc:sldChg>
      <pc:sldChg chg="new del">
        <pc:chgData name="Katharine North" userId="8a0c6d66-dc05-4966-af26-9be4f5b98bd2" providerId="ADAL" clId="{CC16715D-79EA-4EC6-8BAB-8C20F3CBF02B}" dt="2025-04-28T11:39:11.058" v="5474" actId="47"/>
        <pc:sldMkLst>
          <pc:docMk/>
          <pc:sldMk cId="3452320064" sldId="478"/>
        </pc:sldMkLst>
      </pc:sldChg>
      <pc:sldChg chg="new del">
        <pc:chgData name="Katharine North" userId="8a0c6d66-dc05-4966-af26-9be4f5b98bd2" providerId="ADAL" clId="{CC16715D-79EA-4EC6-8BAB-8C20F3CBF02B}" dt="2025-04-28T11:39:11.906" v="5475" actId="47"/>
        <pc:sldMkLst>
          <pc:docMk/>
          <pc:sldMk cId="92554961" sldId="479"/>
        </pc:sldMkLst>
      </pc:sldChg>
      <pc:sldChg chg="new del">
        <pc:chgData name="Katharine North" userId="8a0c6d66-dc05-4966-af26-9be4f5b98bd2" providerId="ADAL" clId="{CC16715D-79EA-4EC6-8BAB-8C20F3CBF02B}" dt="2025-04-28T11:39:13.076" v="5476" actId="47"/>
        <pc:sldMkLst>
          <pc:docMk/>
          <pc:sldMk cId="1530239013" sldId="480"/>
        </pc:sldMkLst>
      </pc:sldChg>
      <pc:sldChg chg="addSp delSp modSp add mod ord delDesignElem modNotesTx">
        <pc:chgData name="Katharine North" userId="8a0c6d66-dc05-4966-af26-9be4f5b98bd2" providerId="ADAL" clId="{CC16715D-79EA-4EC6-8BAB-8C20F3CBF02B}" dt="2025-05-09T10:38:33.971" v="9423" actId="20577"/>
        <pc:sldMkLst>
          <pc:docMk/>
          <pc:sldMk cId="3733393281" sldId="481"/>
        </pc:sldMkLst>
        <pc:spChg chg="mod">
          <ac:chgData name="Katharine North" userId="8a0c6d66-dc05-4966-af26-9be4f5b98bd2" providerId="ADAL" clId="{CC16715D-79EA-4EC6-8BAB-8C20F3CBF02B}" dt="2025-04-11T15:44:14.301" v="898" actId="1076"/>
          <ac:spMkLst>
            <pc:docMk/>
            <pc:sldMk cId="3733393281" sldId="481"/>
            <ac:spMk id="2" creationId="{A9CA8FFC-CF79-6C58-9F48-F4CD5422D134}"/>
          </ac:spMkLst>
        </pc:spChg>
        <pc:spChg chg="mod">
          <ac:chgData name="Katharine North" userId="8a0c6d66-dc05-4966-af26-9be4f5b98bd2" providerId="ADAL" clId="{CC16715D-79EA-4EC6-8BAB-8C20F3CBF02B}" dt="2025-05-02T12:21:24.108" v="6619" actId="20577"/>
          <ac:spMkLst>
            <pc:docMk/>
            <pc:sldMk cId="3733393281" sldId="481"/>
            <ac:spMk id="6" creationId="{A5F41351-2398-9ACA-C3C1-B8C41E0E5D22}"/>
          </ac:spMkLst>
        </pc:spChg>
        <pc:spChg chg="add del">
          <ac:chgData name="Katharine North" userId="8a0c6d66-dc05-4966-af26-9be4f5b98bd2" providerId="ADAL" clId="{CC16715D-79EA-4EC6-8BAB-8C20F3CBF02B}" dt="2025-05-06T15:18:50.685" v="7269"/>
          <ac:spMkLst>
            <pc:docMk/>
            <pc:sldMk cId="3733393281" sldId="481"/>
            <ac:spMk id="30" creationId="{61293230-B0F6-45B1-96D1-13D18E242995}"/>
          </ac:spMkLst>
        </pc:spChg>
        <pc:spChg chg="add del">
          <ac:chgData name="Katharine North" userId="8a0c6d66-dc05-4966-af26-9be4f5b98bd2" providerId="ADAL" clId="{CC16715D-79EA-4EC6-8BAB-8C20F3CBF02B}" dt="2025-05-06T15:18:50.685" v="7269"/>
          <ac:spMkLst>
            <pc:docMk/>
            <pc:sldMk cId="3733393281" sldId="481"/>
            <ac:spMk id="32" creationId="{DB74BAD7-F0FC-4719-A31F-1ABDB62116DA}"/>
          </ac:spMkLst>
        </pc:spChg>
        <pc:picChg chg="add mod">
          <ac:chgData name="Katharine North" userId="8a0c6d66-dc05-4966-af26-9be4f5b98bd2" providerId="ADAL" clId="{CC16715D-79EA-4EC6-8BAB-8C20F3CBF02B}" dt="2025-04-11T15:43:07.657" v="886" actId="1076"/>
          <ac:picMkLst>
            <pc:docMk/>
            <pc:sldMk cId="3733393281" sldId="481"/>
            <ac:picMk id="3" creationId="{9BB5D7DA-3D76-ABE0-118E-40F8C4CF281B}"/>
          </ac:picMkLst>
        </pc:picChg>
        <pc:picChg chg="mod">
          <ac:chgData name="Katharine North" userId="8a0c6d66-dc05-4966-af26-9be4f5b98bd2" providerId="ADAL" clId="{CC16715D-79EA-4EC6-8BAB-8C20F3CBF02B}" dt="2025-04-29T15:13:22.185" v="6181" actId="1076"/>
          <ac:picMkLst>
            <pc:docMk/>
            <pc:sldMk cId="3733393281" sldId="481"/>
            <ac:picMk id="5" creationId="{8D4B7CDE-5ECE-7641-C0A2-76E686643BC7}"/>
          </ac:picMkLst>
        </pc:picChg>
      </pc:sldChg>
      <pc:sldChg chg="add del">
        <pc:chgData name="Katharine North" userId="8a0c6d66-dc05-4966-af26-9be4f5b98bd2" providerId="ADAL" clId="{CC16715D-79EA-4EC6-8BAB-8C20F3CBF02B}" dt="2025-04-11T14:26:05.051" v="548" actId="47"/>
        <pc:sldMkLst>
          <pc:docMk/>
          <pc:sldMk cId="3354415829" sldId="482"/>
        </pc:sldMkLst>
      </pc:sldChg>
      <pc:sldChg chg="addSp delSp modSp add mod delDesignElem">
        <pc:chgData name="Katharine North" userId="8a0c6d66-dc05-4966-af26-9be4f5b98bd2" providerId="ADAL" clId="{CC16715D-79EA-4EC6-8BAB-8C20F3CBF02B}" dt="2025-05-06T15:18:50.685" v="7269"/>
        <pc:sldMkLst>
          <pc:docMk/>
          <pc:sldMk cId="4043389204" sldId="483"/>
        </pc:sldMkLst>
        <pc:spChg chg="mod">
          <ac:chgData name="Katharine North" userId="8a0c6d66-dc05-4966-af26-9be4f5b98bd2" providerId="ADAL" clId="{CC16715D-79EA-4EC6-8BAB-8C20F3CBF02B}" dt="2025-04-11T16:32:26.537" v="1222" actId="255"/>
          <ac:spMkLst>
            <pc:docMk/>
            <pc:sldMk cId="4043389204" sldId="483"/>
            <ac:spMk id="2" creationId="{7C214075-E464-BC6B-C210-1B59A06AAE9D}"/>
          </ac:spMkLst>
        </pc:spChg>
        <pc:spChg chg="mod">
          <ac:chgData name="Katharine North" userId="8a0c6d66-dc05-4966-af26-9be4f5b98bd2" providerId="ADAL" clId="{CC16715D-79EA-4EC6-8BAB-8C20F3CBF02B}" dt="2025-04-11T16:32:41.293" v="1225" actId="1076"/>
          <ac:spMkLst>
            <pc:docMk/>
            <pc:sldMk cId="4043389204" sldId="483"/>
            <ac:spMk id="5" creationId="{0BFAF531-092B-7E1C-8500-4E41D51A5353}"/>
          </ac:spMkLst>
        </pc:spChg>
        <pc:spChg chg="add mod">
          <ac:chgData name="Katharine North" userId="8a0c6d66-dc05-4966-af26-9be4f5b98bd2" providerId="ADAL" clId="{CC16715D-79EA-4EC6-8BAB-8C20F3CBF02B}" dt="2025-04-28T10:14:26.574" v="4860" actId="6549"/>
          <ac:spMkLst>
            <pc:docMk/>
            <pc:sldMk cId="4043389204" sldId="483"/>
            <ac:spMk id="6" creationId="{6AAFFC12-2A4A-2CF5-828F-D714980D64FC}"/>
          </ac:spMkLst>
        </pc:spChg>
        <pc:spChg chg="add del">
          <ac:chgData name="Katharine North" userId="8a0c6d66-dc05-4966-af26-9be4f5b98bd2" providerId="ADAL" clId="{CC16715D-79EA-4EC6-8BAB-8C20F3CBF02B}" dt="2025-05-06T15:18:50.685" v="7269"/>
          <ac:spMkLst>
            <pc:docMk/>
            <pc:sldMk cId="4043389204" sldId="483"/>
            <ac:spMk id="16" creationId="{61293230-B0F6-45B1-96D1-13D18E242995}"/>
          </ac:spMkLst>
        </pc:spChg>
        <pc:spChg chg="add del">
          <ac:chgData name="Katharine North" userId="8a0c6d66-dc05-4966-af26-9be4f5b98bd2" providerId="ADAL" clId="{CC16715D-79EA-4EC6-8BAB-8C20F3CBF02B}" dt="2025-05-06T15:18:50.685" v="7269"/>
          <ac:spMkLst>
            <pc:docMk/>
            <pc:sldMk cId="4043389204" sldId="483"/>
            <ac:spMk id="18" creationId="{2E4C77E0-AD32-4D51-A420-0A861D5A8630}"/>
          </ac:spMkLst>
        </pc:spChg>
        <pc:spChg chg="add del">
          <ac:chgData name="Katharine North" userId="8a0c6d66-dc05-4966-af26-9be4f5b98bd2" providerId="ADAL" clId="{CC16715D-79EA-4EC6-8BAB-8C20F3CBF02B}" dt="2025-05-06T15:18:50.685" v="7269"/>
          <ac:spMkLst>
            <pc:docMk/>
            <pc:sldMk cId="4043389204" sldId="483"/>
            <ac:spMk id="20" creationId="{7900702D-FF4F-4820-9979-F623BBCC6A23}"/>
          </ac:spMkLst>
        </pc:spChg>
        <pc:picChg chg="mod">
          <ac:chgData name="Katharine North" userId="8a0c6d66-dc05-4966-af26-9be4f5b98bd2" providerId="ADAL" clId="{CC16715D-79EA-4EC6-8BAB-8C20F3CBF02B}" dt="2025-04-28T10:12:48.818" v="4692" actId="1076"/>
          <ac:picMkLst>
            <pc:docMk/>
            <pc:sldMk cId="4043389204" sldId="483"/>
            <ac:picMk id="3" creationId="{4C813080-9137-3352-4FDC-47126050209B}"/>
          </ac:picMkLst>
        </pc:picChg>
        <pc:picChg chg="add mod">
          <ac:chgData name="Katharine North" userId="8a0c6d66-dc05-4966-af26-9be4f5b98bd2" providerId="ADAL" clId="{CC16715D-79EA-4EC6-8BAB-8C20F3CBF02B}" dt="2025-04-29T15:13:37.135" v="6184"/>
          <ac:picMkLst>
            <pc:docMk/>
            <pc:sldMk cId="4043389204" sldId="483"/>
            <ac:picMk id="9" creationId="{8137E465-B1CE-0D2C-6886-1C6AFFF102FD}"/>
          </ac:picMkLst>
        </pc:picChg>
      </pc:sldChg>
      <pc:sldChg chg="addSp delSp modSp add mod delAnim modAnim delDesignElem">
        <pc:chgData name="Katharine North" userId="8a0c6d66-dc05-4966-af26-9be4f5b98bd2" providerId="ADAL" clId="{CC16715D-79EA-4EC6-8BAB-8C20F3CBF02B}" dt="2025-05-06T15:18:50.685" v="7269"/>
        <pc:sldMkLst>
          <pc:docMk/>
          <pc:sldMk cId="3429496394" sldId="1207"/>
        </pc:sldMkLst>
        <pc:spChg chg="mod">
          <ac:chgData name="Katharine North" userId="8a0c6d66-dc05-4966-af26-9be4f5b98bd2" providerId="ADAL" clId="{CC16715D-79EA-4EC6-8BAB-8C20F3CBF02B}" dt="2025-04-11T14:32:53.076" v="575" actId="1076"/>
          <ac:spMkLst>
            <pc:docMk/>
            <pc:sldMk cId="3429496394" sldId="1207"/>
            <ac:spMk id="3" creationId="{78DBFC69-8FE8-8D4E-0042-28C64D5EEEA9}"/>
          </ac:spMkLst>
        </pc:spChg>
        <pc:spChg chg="mod">
          <ac:chgData name="Katharine North" userId="8a0c6d66-dc05-4966-af26-9be4f5b98bd2" providerId="ADAL" clId="{CC16715D-79EA-4EC6-8BAB-8C20F3CBF02B}" dt="2025-04-11T14:59:17.556" v="661" actId="20577"/>
          <ac:spMkLst>
            <pc:docMk/>
            <pc:sldMk cId="3429496394" sldId="1207"/>
            <ac:spMk id="6" creationId="{5B822283-24BC-503A-AAC2-DF6431C26DD8}"/>
          </ac:spMkLst>
        </pc:spChg>
        <pc:spChg chg="add mod">
          <ac:chgData name="Katharine North" userId="8a0c6d66-dc05-4966-af26-9be4f5b98bd2" providerId="ADAL" clId="{CC16715D-79EA-4EC6-8BAB-8C20F3CBF02B}" dt="2025-04-11T14:55:53.284" v="623" actId="255"/>
          <ac:spMkLst>
            <pc:docMk/>
            <pc:sldMk cId="3429496394" sldId="1207"/>
            <ac:spMk id="17" creationId="{649E711D-EE6F-F08C-0F3C-93366342DCC2}"/>
          </ac:spMkLst>
        </pc:spChg>
        <pc:spChg chg="add mod">
          <ac:chgData name="Katharine North" userId="8a0c6d66-dc05-4966-af26-9be4f5b98bd2" providerId="ADAL" clId="{CC16715D-79EA-4EC6-8BAB-8C20F3CBF02B}" dt="2025-04-11T14:58:18.023" v="654" actId="1076"/>
          <ac:spMkLst>
            <pc:docMk/>
            <pc:sldMk cId="3429496394" sldId="1207"/>
            <ac:spMk id="19" creationId="{40A1D2F1-8434-ACFD-BA95-92E5076BBE5D}"/>
          </ac:spMkLst>
        </pc:spChg>
        <pc:spChg chg="add mod">
          <ac:chgData name="Katharine North" userId="8a0c6d66-dc05-4966-af26-9be4f5b98bd2" providerId="ADAL" clId="{CC16715D-79EA-4EC6-8BAB-8C20F3CBF02B}" dt="2025-04-11T14:58:15.399" v="653" actId="2711"/>
          <ac:spMkLst>
            <pc:docMk/>
            <pc:sldMk cId="3429496394" sldId="1207"/>
            <ac:spMk id="21" creationId="{FDB007D3-04F1-2251-AB37-FAEC2686CF8D}"/>
          </ac:spMkLst>
        </pc:spChg>
        <pc:spChg chg="add del">
          <ac:chgData name="Katharine North" userId="8a0c6d66-dc05-4966-af26-9be4f5b98bd2" providerId="ADAL" clId="{CC16715D-79EA-4EC6-8BAB-8C20F3CBF02B}" dt="2025-05-06T15:18:50.685" v="7269"/>
          <ac:spMkLst>
            <pc:docMk/>
            <pc:sldMk cId="3429496394" sldId="1207"/>
            <ac:spMk id="1055" creationId="{AD96FDFD-4E42-4A06-B8B5-768A1DB9C2A9}"/>
          </ac:spMkLst>
        </pc:spChg>
        <pc:picChg chg="mod">
          <ac:chgData name="Katharine North" userId="8a0c6d66-dc05-4966-af26-9be4f5b98bd2" providerId="ADAL" clId="{CC16715D-79EA-4EC6-8BAB-8C20F3CBF02B}" dt="2025-04-11T14:32:58.291" v="576" actId="14100"/>
          <ac:picMkLst>
            <pc:docMk/>
            <pc:sldMk cId="3429496394" sldId="1207"/>
            <ac:picMk id="2" creationId="{5E99F393-85D8-BDD2-69A5-77817B3337E4}"/>
          </ac:picMkLst>
        </pc:picChg>
        <pc:picChg chg="add mod">
          <ac:chgData name="Katharine North" userId="8a0c6d66-dc05-4966-af26-9be4f5b98bd2" providerId="ADAL" clId="{CC16715D-79EA-4EC6-8BAB-8C20F3CBF02B}" dt="2025-04-29T15:13:53.066" v="6185" actId="14100"/>
          <ac:picMkLst>
            <pc:docMk/>
            <pc:sldMk cId="3429496394" sldId="1207"/>
            <ac:picMk id="5" creationId="{ABC72A3F-FF4E-AE7C-EBFC-3F3EE8FFE238}"/>
          </ac:picMkLst>
        </pc:picChg>
        <pc:picChg chg="mod">
          <ac:chgData name="Katharine North" userId="8a0c6d66-dc05-4966-af26-9be4f5b98bd2" providerId="ADAL" clId="{CC16715D-79EA-4EC6-8BAB-8C20F3CBF02B}" dt="2025-04-11T16:33:25.073" v="1233" actId="1076"/>
          <ac:picMkLst>
            <pc:docMk/>
            <pc:sldMk cId="3429496394" sldId="1207"/>
            <ac:picMk id="7" creationId="{0502EABA-A750-65B0-5BF1-9259BB6FD300}"/>
          </ac:picMkLst>
        </pc:picChg>
      </pc:sldChg>
      <pc:sldChg chg="addSp modSp add del mod ord">
        <pc:chgData name="Katharine North" userId="8a0c6d66-dc05-4966-af26-9be4f5b98bd2" providerId="ADAL" clId="{CC16715D-79EA-4EC6-8BAB-8C20F3CBF02B}" dt="2025-05-02T12:30:15.148" v="6620" actId="47"/>
        <pc:sldMkLst>
          <pc:docMk/>
          <pc:sldMk cId="2940619075" sldId="1214"/>
        </pc:sldMkLst>
      </pc:sldChg>
      <pc:sldChg chg="modSp add del mod ord setBg">
        <pc:chgData name="Katharine North" userId="8a0c6d66-dc05-4966-af26-9be4f5b98bd2" providerId="ADAL" clId="{CC16715D-79EA-4EC6-8BAB-8C20F3CBF02B}" dt="2025-04-16T16:26:52.615" v="2408" actId="47"/>
        <pc:sldMkLst>
          <pc:docMk/>
          <pc:sldMk cId="534992622" sldId="1225"/>
        </pc:sldMkLst>
      </pc:sldChg>
      <pc:sldChg chg="addSp delSp modSp add mod setBg delDesignElem">
        <pc:chgData name="Katharine North" userId="8a0c6d66-dc05-4966-af26-9be4f5b98bd2" providerId="ADAL" clId="{CC16715D-79EA-4EC6-8BAB-8C20F3CBF02B}" dt="2025-05-06T15:18:50.685" v="7269"/>
        <pc:sldMkLst>
          <pc:docMk/>
          <pc:sldMk cId="3368423120" sldId="1226"/>
        </pc:sldMkLst>
        <pc:spChg chg="mod">
          <ac:chgData name="Katharine North" userId="8a0c6d66-dc05-4966-af26-9be4f5b98bd2" providerId="ADAL" clId="{CC16715D-79EA-4EC6-8BAB-8C20F3CBF02B}" dt="2025-04-14T09:22:05.074" v="1286" actId="1076"/>
          <ac:spMkLst>
            <pc:docMk/>
            <pc:sldMk cId="3368423120" sldId="1226"/>
            <ac:spMk id="5" creationId="{CFF46D4E-E46D-37AF-A26C-79D141FF5B7D}"/>
          </ac:spMkLst>
        </pc:spChg>
        <pc:spChg chg="add del mod">
          <ac:chgData name="Katharine North" userId="8a0c6d66-dc05-4966-af26-9be4f5b98bd2" providerId="ADAL" clId="{CC16715D-79EA-4EC6-8BAB-8C20F3CBF02B}" dt="2025-04-14T09:21:59.978" v="1285" actId="1076"/>
          <ac:spMkLst>
            <pc:docMk/>
            <pc:sldMk cId="3368423120" sldId="1226"/>
            <ac:spMk id="10" creationId="{1D2D0CAD-9510-2596-551B-B65305F67D24}"/>
          </ac:spMkLst>
        </pc:spChg>
        <pc:spChg chg="add del">
          <ac:chgData name="Katharine North" userId="8a0c6d66-dc05-4966-af26-9be4f5b98bd2" providerId="ADAL" clId="{CC16715D-79EA-4EC6-8BAB-8C20F3CBF02B}" dt="2025-05-06T15:18:50.685" v="7269"/>
          <ac:spMkLst>
            <pc:docMk/>
            <pc:sldMk cId="3368423120" sldId="1226"/>
            <ac:spMk id="15" creationId="{5D13CC36-B950-4F02-9BAF-9A7EB267398C}"/>
          </ac:spMkLst>
        </pc:spChg>
        <pc:spChg chg="add del">
          <ac:chgData name="Katharine North" userId="8a0c6d66-dc05-4966-af26-9be4f5b98bd2" providerId="ADAL" clId="{CC16715D-79EA-4EC6-8BAB-8C20F3CBF02B}" dt="2025-05-06T15:18:50.685" v="7269"/>
          <ac:spMkLst>
            <pc:docMk/>
            <pc:sldMk cId="3368423120" sldId="1226"/>
            <ac:spMk id="17" creationId="{C1657055-16FE-41A2-B207-7880F6DCAB24}"/>
          </ac:spMkLst>
        </pc:spChg>
        <pc:spChg chg="add del">
          <ac:chgData name="Katharine North" userId="8a0c6d66-dc05-4966-af26-9be4f5b98bd2" providerId="ADAL" clId="{CC16715D-79EA-4EC6-8BAB-8C20F3CBF02B}" dt="2025-05-06T15:18:50.685" v="7269"/>
          <ac:spMkLst>
            <pc:docMk/>
            <pc:sldMk cId="3368423120" sldId="1226"/>
            <ac:spMk id="19" creationId="{F3BD3BB9-3CB5-4253-A27D-6B7904723DE3}"/>
          </ac:spMkLst>
        </pc:spChg>
        <pc:picChg chg="add mod">
          <ac:chgData name="Katharine North" userId="8a0c6d66-dc05-4966-af26-9be4f5b98bd2" providerId="ADAL" clId="{CC16715D-79EA-4EC6-8BAB-8C20F3CBF02B}" dt="2025-04-11T15:35:44.685" v="850" actId="1076"/>
          <ac:picMkLst>
            <pc:docMk/>
            <pc:sldMk cId="3368423120" sldId="1226"/>
            <ac:picMk id="2" creationId="{D5A88FDF-9AE7-F97F-1C3A-091F1C81A297}"/>
          </ac:picMkLst>
        </pc:picChg>
        <pc:picChg chg="add mod">
          <ac:chgData name="Katharine North" userId="8a0c6d66-dc05-4966-af26-9be4f5b98bd2" providerId="ADAL" clId="{CC16715D-79EA-4EC6-8BAB-8C20F3CBF02B}" dt="2025-04-29T15:14:44.135" v="6196"/>
          <ac:picMkLst>
            <pc:docMk/>
            <pc:sldMk cId="3368423120" sldId="1226"/>
            <ac:picMk id="6" creationId="{593BC62D-B653-E2F8-3163-4147DA5A0440}"/>
          </ac:picMkLst>
        </pc:picChg>
      </pc:sldChg>
      <pc:sldChg chg="addSp delSp modSp add mod ord">
        <pc:chgData name="Katharine North" userId="8a0c6d66-dc05-4966-af26-9be4f5b98bd2" providerId="ADAL" clId="{CC16715D-79EA-4EC6-8BAB-8C20F3CBF02B}" dt="2025-04-23T15:35:19.197" v="4379" actId="14100"/>
        <pc:sldMkLst>
          <pc:docMk/>
          <pc:sldMk cId="2295216576" sldId="1227"/>
        </pc:sldMkLst>
        <pc:spChg chg="mod ord">
          <ac:chgData name="Katharine North" userId="8a0c6d66-dc05-4966-af26-9be4f5b98bd2" providerId="ADAL" clId="{CC16715D-79EA-4EC6-8BAB-8C20F3CBF02B}" dt="2025-04-23T15:34:38.709" v="4375" actId="1076"/>
          <ac:spMkLst>
            <pc:docMk/>
            <pc:sldMk cId="2295216576" sldId="1227"/>
            <ac:spMk id="2" creationId="{2304BFC0-4388-C731-8612-414436CDC884}"/>
          </ac:spMkLst>
        </pc:spChg>
        <pc:spChg chg="mod">
          <ac:chgData name="Katharine North" userId="8a0c6d66-dc05-4966-af26-9be4f5b98bd2" providerId="ADAL" clId="{CC16715D-79EA-4EC6-8BAB-8C20F3CBF02B}" dt="2025-04-11T16:21:33.125" v="1075" actId="1076"/>
          <ac:spMkLst>
            <pc:docMk/>
            <pc:sldMk cId="2295216576" sldId="1227"/>
            <ac:spMk id="3" creationId="{97C7AA9F-C96E-55B0-C703-94DC40E7EB38}"/>
          </ac:spMkLst>
        </pc:spChg>
        <pc:spChg chg="mod">
          <ac:chgData name="Katharine North" userId="8a0c6d66-dc05-4966-af26-9be4f5b98bd2" providerId="ADAL" clId="{CC16715D-79EA-4EC6-8BAB-8C20F3CBF02B}" dt="2025-04-23T15:34:23.360" v="4370" actId="1076"/>
          <ac:spMkLst>
            <pc:docMk/>
            <pc:sldMk cId="2295216576" sldId="1227"/>
            <ac:spMk id="5" creationId="{07702FFA-252B-E223-60B7-5C002A5E5929}"/>
          </ac:spMkLst>
        </pc:spChg>
        <pc:spChg chg="mod">
          <ac:chgData name="Katharine North" userId="8a0c6d66-dc05-4966-af26-9be4f5b98bd2" providerId="ADAL" clId="{CC16715D-79EA-4EC6-8BAB-8C20F3CBF02B}" dt="2025-04-11T15:37:19.838" v="866" actId="255"/>
          <ac:spMkLst>
            <pc:docMk/>
            <pc:sldMk cId="2295216576" sldId="1227"/>
            <ac:spMk id="10" creationId="{664EF2D3-2871-A5AD-6B00-7B36AD1D41A8}"/>
          </ac:spMkLst>
        </pc:spChg>
        <pc:picChg chg="mod ord">
          <ac:chgData name="Katharine North" userId="8a0c6d66-dc05-4966-af26-9be4f5b98bd2" providerId="ADAL" clId="{CC16715D-79EA-4EC6-8BAB-8C20F3CBF02B}" dt="2025-04-23T15:34:48.545" v="4377" actId="1076"/>
          <ac:picMkLst>
            <pc:docMk/>
            <pc:sldMk cId="2295216576" sldId="1227"/>
            <ac:picMk id="4" creationId="{6A89B413-9CF2-A0C2-7263-A515907CFD5F}"/>
          </ac:picMkLst>
        </pc:picChg>
        <pc:picChg chg="add mod">
          <ac:chgData name="Katharine North" userId="8a0c6d66-dc05-4966-af26-9be4f5b98bd2" providerId="ADAL" clId="{CC16715D-79EA-4EC6-8BAB-8C20F3CBF02B}" dt="2025-04-23T15:33:46.898" v="4365" actId="14100"/>
          <ac:picMkLst>
            <pc:docMk/>
            <pc:sldMk cId="2295216576" sldId="1227"/>
            <ac:picMk id="9" creationId="{24F3164F-26C4-82E9-9B89-ACCD1DFB367E}"/>
          </ac:picMkLst>
        </pc:picChg>
        <pc:picChg chg="add mod">
          <ac:chgData name="Katharine North" userId="8a0c6d66-dc05-4966-af26-9be4f5b98bd2" providerId="ADAL" clId="{CC16715D-79EA-4EC6-8BAB-8C20F3CBF02B}" dt="2025-04-23T15:33:55.457" v="4366" actId="14100"/>
          <ac:picMkLst>
            <pc:docMk/>
            <pc:sldMk cId="2295216576" sldId="1227"/>
            <ac:picMk id="12" creationId="{8A0BDDF0-A609-77AE-44A3-6F8A8D929079}"/>
          </ac:picMkLst>
        </pc:picChg>
        <pc:picChg chg="add mod">
          <ac:chgData name="Katharine North" userId="8a0c6d66-dc05-4966-af26-9be4f5b98bd2" providerId="ADAL" clId="{CC16715D-79EA-4EC6-8BAB-8C20F3CBF02B}" dt="2025-04-23T15:32:21.301" v="4345" actId="1076"/>
          <ac:picMkLst>
            <pc:docMk/>
            <pc:sldMk cId="2295216576" sldId="1227"/>
            <ac:picMk id="14" creationId="{98BA56D2-94A1-4036-F9B2-2BC16615782E}"/>
          </ac:picMkLst>
        </pc:picChg>
        <pc:picChg chg="add mod">
          <ac:chgData name="Katharine North" userId="8a0c6d66-dc05-4966-af26-9be4f5b98bd2" providerId="ADAL" clId="{CC16715D-79EA-4EC6-8BAB-8C20F3CBF02B}" dt="2025-04-23T15:34:04.377" v="4367" actId="14100"/>
          <ac:picMkLst>
            <pc:docMk/>
            <pc:sldMk cId="2295216576" sldId="1227"/>
            <ac:picMk id="16" creationId="{0F665D21-436A-F046-4F15-9BB10B8D39E8}"/>
          </ac:picMkLst>
        </pc:picChg>
        <pc:picChg chg="add mod">
          <ac:chgData name="Katharine North" userId="8a0c6d66-dc05-4966-af26-9be4f5b98bd2" providerId="ADAL" clId="{CC16715D-79EA-4EC6-8BAB-8C20F3CBF02B}" dt="2025-04-23T15:32:30.381" v="4347" actId="1076"/>
          <ac:picMkLst>
            <pc:docMk/>
            <pc:sldMk cId="2295216576" sldId="1227"/>
            <ac:picMk id="18" creationId="{700C84E5-3B7D-1525-6E4F-80911E44EE1C}"/>
          </ac:picMkLst>
        </pc:picChg>
        <pc:picChg chg="add mod">
          <ac:chgData name="Katharine North" userId="8a0c6d66-dc05-4966-af26-9be4f5b98bd2" providerId="ADAL" clId="{CC16715D-79EA-4EC6-8BAB-8C20F3CBF02B}" dt="2025-04-23T15:32:41.045" v="4350" actId="1076"/>
          <ac:picMkLst>
            <pc:docMk/>
            <pc:sldMk cId="2295216576" sldId="1227"/>
            <ac:picMk id="20" creationId="{B35ED8AF-B160-1B2A-DD33-FFDAD1C4484B}"/>
          </ac:picMkLst>
        </pc:picChg>
        <pc:picChg chg="add mod">
          <ac:chgData name="Katharine North" userId="8a0c6d66-dc05-4966-af26-9be4f5b98bd2" providerId="ADAL" clId="{CC16715D-79EA-4EC6-8BAB-8C20F3CBF02B}" dt="2025-04-23T15:35:19.197" v="4379" actId="14100"/>
          <ac:picMkLst>
            <pc:docMk/>
            <pc:sldMk cId="2295216576" sldId="1227"/>
            <ac:picMk id="22" creationId="{08427F05-4573-45EC-3E06-FA22A7A3327F}"/>
          </ac:picMkLst>
        </pc:picChg>
        <pc:picChg chg="add mod">
          <ac:chgData name="Katharine North" userId="8a0c6d66-dc05-4966-af26-9be4f5b98bd2" providerId="ADAL" clId="{CC16715D-79EA-4EC6-8BAB-8C20F3CBF02B}" dt="2025-04-23T15:33:40.537" v="4363" actId="1076"/>
          <ac:picMkLst>
            <pc:docMk/>
            <pc:sldMk cId="2295216576" sldId="1227"/>
            <ac:picMk id="26" creationId="{74297FCB-FB77-3519-32E0-D561821BB64C}"/>
          </ac:picMkLst>
        </pc:picChg>
        <pc:picChg chg="add mod ord">
          <ac:chgData name="Katharine North" userId="8a0c6d66-dc05-4966-af26-9be4f5b98bd2" providerId="ADAL" clId="{CC16715D-79EA-4EC6-8BAB-8C20F3CBF02B}" dt="2025-04-23T15:33:43.299" v="4364" actId="1076"/>
          <ac:picMkLst>
            <pc:docMk/>
            <pc:sldMk cId="2295216576" sldId="1227"/>
            <ac:picMk id="28" creationId="{246129BF-4F03-D017-9054-71E02FF5AF93}"/>
          </ac:picMkLst>
        </pc:picChg>
        <pc:picChg chg="add mod">
          <ac:chgData name="Katharine North" userId="8a0c6d66-dc05-4966-af26-9be4f5b98bd2" providerId="ADAL" clId="{CC16715D-79EA-4EC6-8BAB-8C20F3CBF02B}" dt="2025-04-23T15:35:05.973" v="4378" actId="14100"/>
          <ac:picMkLst>
            <pc:docMk/>
            <pc:sldMk cId="2295216576" sldId="1227"/>
            <ac:picMk id="30" creationId="{AC00ED1D-967A-C6B8-2816-4C57D019F7BF}"/>
          </ac:picMkLst>
        </pc:picChg>
        <pc:picChg chg="add mod">
          <ac:chgData name="Katharine North" userId="8a0c6d66-dc05-4966-af26-9be4f5b98bd2" providerId="ADAL" clId="{CC16715D-79EA-4EC6-8BAB-8C20F3CBF02B}" dt="2025-04-23T15:32:33.149" v="4348" actId="1076"/>
          <ac:picMkLst>
            <pc:docMk/>
            <pc:sldMk cId="2295216576" sldId="1227"/>
            <ac:picMk id="32" creationId="{24CD32C0-DCB1-265D-5845-AD337E8B2B5C}"/>
          </ac:picMkLst>
        </pc:picChg>
        <pc:picChg chg="add mod">
          <ac:chgData name="Katharine North" userId="8a0c6d66-dc05-4966-af26-9be4f5b98bd2" providerId="ADAL" clId="{CC16715D-79EA-4EC6-8BAB-8C20F3CBF02B}" dt="2025-04-23T15:34:07.969" v="4368" actId="14100"/>
          <ac:picMkLst>
            <pc:docMk/>
            <pc:sldMk cId="2295216576" sldId="1227"/>
            <ac:picMk id="34" creationId="{DC9A533E-0C42-CFDA-D23A-B21360A5AD20}"/>
          </ac:picMkLst>
        </pc:picChg>
        <pc:picChg chg="add mod">
          <ac:chgData name="Katharine North" userId="8a0c6d66-dc05-4966-af26-9be4f5b98bd2" providerId="ADAL" clId="{CC16715D-79EA-4EC6-8BAB-8C20F3CBF02B}" dt="2025-04-23T15:33:22.797" v="4360" actId="1076"/>
          <ac:picMkLst>
            <pc:docMk/>
            <pc:sldMk cId="2295216576" sldId="1227"/>
            <ac:picMk id="36" creationId="{3D42D3B4-F617-7E69-2249-6574C28BC547}"/>
          </ac:picMkLst>
        </pc:picChg>
      </pc:sldChg>
      <pc:sldChg chg="addSp delSp modSp add del mod ord setBg">
        <pc:chgData name="Katharine North" userId="8a0c6d66-dc05-4966-af26-9be4f5b98bd2" providerId="ADAL" clId="{CC16715D-79EA-4EC6-8BAB-8C20F3CBF02B}" dt="2025-04-16T16:26:55.778" v="2409" actId="47"/>
        <pc:sldMkLst>
          <pc:docMk/>
          <pc:sldMk cId="558584266" sldId="1228"/>
        </pc:sldMkLst>
      </pc:sldChg>
      <pc:sldChg chg="addSp delSp modSp add mod ord delDesignElem chgLayout">
        <pc:chgData name="Katharine North" userId="8a0c6d66-dc05-4966-af26-9be4f5b98bd2" providerId="ADAL" clId="{CC16715D-79EA-4EC6-8BAB-8C20F3CBF02B}" dt="2025-05-06T15:18:50.685" v="7269"/>
        <pc:sldMkLst>
          <pc:docMk/>
          <pc:sldMk cId="3036714723" sldId="1229"/>
        </pc:sldMkLst>
        <pc:spChg chg="add mod">
          <ac:chgData name="Katharine North" userId="8a0c6d66-dc05-4966-af26-9be4f5b98bd2" providerId="ADAL" clId="{CC16715D-79EA-4EC6-8BAB-8C20F3CBF02B}" dt="2025-04-11T15:05:26.134" v="706" actId="1076"/>
          <ac:spMkLst>
            <pc:docMk/>
            <pc:sldMk cId="3036714723" sldId="1229"/>
            <ac:spMk id="10" creationId="{92E24282-3AE7-4663-1350-3FDD8DCDBEC3}"/>
          </ac:spMkLst>
        </pc:spChg>
        <pc:spChg chg="add mod">
          <ac:chgData name="Katharine North" userId="8a0c6d66-dc05-4966-af26-9be4f5b98bd2" providerId="ADAL" clId="{CC16715D-79EA-4EC6-8BAB-8C20F3CBF02B}" dt="2025-04-23T13:41:17.531" v="4170" actId="1076"/>
          <ac:spMkLst>
            <pc:docMk/>
            <pc:sldMk cId="3036714723" sldId="1229"/>
            <ac:spMk id="11" creationId="{8284BC20-82D4-75D7-07A5-DF9F79EE5935}"/>
          </ac:spMkLst>
        </pc:spChg>
        <pc:spChg chg="add del">
          <ac:chgData name="Katharine North" userId="8a0c6d66-dc05-4966-af26-9be4f5b98bd2" providerId="ADAL" clId="{CC16715D-79EA-4EC6-8BAB-8C20F3CBF02B}" dt="2025-05-06T15:18:50.685" v="7269"/>
          <ac:spMkLst>
            <pc:docMk/>
            <pc:sldMk cId="3036714723" sldId="1229"/>
            <ac:spMk id="16" creationId="{0EA3E1D1-68C0-82E5-7980-9F66850D09CB}"/>
          </ac:spMkLst>
        </pc:spChg>
        <pc:spChg chg="add del">
          <ac:chgData name="Katharine North" userId="8a0c6d66-dc05-4966-af26-9be4f5b98bd2" providerId="ADAL" clId="{CC16715D-79EA-4EC6-8BAB-8C20F3CBF02B}" dt="2025-05-06T15:18:50.685" v="7269"/>
          <ac:spMkLst>
            <pc:docMk/>
            <pc:sldMk cId="3036714723" sldId="1229"/>
            <ac:spMk id="18" creationId="{9B3B01AD-1AB2-70A3-B7B2-A3C900A85D21}"/>
          </ac:spMkLst>
        </pc:spChg>
        <pc:spChg chg="add del">
          <ac:chgData name="Katharine North" userId="8a0c6d66-dc05-4966-af26-9be4f5b98bd2" providerId="ADAL" clId="{CC16715D-79EA-4EC6-8BAB-8C20F3CBF02B}" dt="2025-05-06T15:18:50.685" v="7269"/>
          <ac:spMkLst>
            <pc:docMk/>
            <pc:sldMk cId="3036714723" sldId="1229"/>
            <ac:spMk id="20" creationId="{B78F22A7-9A65-028C-BE0B-51DB836C200E}"/>
          </ac:spMkLst>
        </pc:spChg>
        <pc:picChg chg="add mod">
          <ac:chgData name="Katharine North" userId="8a0c6d66-dc05-4966-af26-9be4f5b98bd2" providerId="ADAL" clId="{CC16715D-79EA-4EC6-8BAB-8C20F3CBF02B}" dt="2025-04-23T13:41:07.485" v="4169"/>
          <ac:picMkLst>
            <pc:docMk/>
            <pc:sldMk cId="3036714723" sldId="1229"/>
            <ac:picMk id="2" creationId="{DE3A677B-CD66-633D-5EDD-5B37B7DE0921}"/>
          </ac:picMkLst>
        </pc:picChg>
        <pc:picChg chg="add mod">
          <ac:chgData name="Katharine North" userId="8a0c6d66-dc05-4966-af26-9be4f5b98bd2" providerId="ADAL" clId="{CC16715D-79EA-4EC6-8BAB-8C20F3CBF02B}" dt="2025-04-29T15:14:35.286" v="6192"/>
          <ac:picMkLst>
            <pc:docMk/>
            <pc:sldMk cId="3036714723" sldId="1229"/>
            <ac:picMk id="5" creationId="{255D5055-5855-77AC-93A8-7B1F1FB4D5E8}"/>
          </ac:picMkLst>
        </pc:picChg>
      </pc:sldChg>
      <pc:sldChg chg="addSp delSp modSp add mod delDesignElem">
        <pc:chgData name="Katharine North" userId="8a0c6d66-dc05-4966-af26-9be4f5b98bd2" providerId="ADAL" clId="{CC16715D-79EA-4EC6-8BAB-8C20F3CBF02B}" dt="2025-05-06T15:18:50.685" v="7269"/>
        <pc:sldMkLst>
          <pc:docMk/>
          <pc:sldMk cId="3112477496" sldId="1230"/>
        </pc:sldMkLst>
        <pc:spChg chg="add mod">
          <ac:chgData name="Katharine North" userId="8a0c6d66-dc05-4966-af26-9be4f5b98bd2" providerId="ADAL" clId="{CC16715D-79EA-4EC6-8BAB-8C20F3CBF02B}" dt="2025-04-16T16:32:18.988" v="2450" actId="1076"/>
          <ac:spMkLst>
            <pc:docMk/>
            <pc:sldMk cId="3112477496" sldId="1230"/>
            <ac:spMk id="2" creationId="{A9F75BD8-4B5A-33E7-B7B3-B5EFC79FFCC5}"/>
          </ac:spMkLst>
        </pc:spChg>
        <pc:spChg chg="mod ord">
          <ac:chgData name="Katharine North" userId="8a0c6d66-dc05-4966-af26-9be4f5b98bd2" providerId="ADAL" clId="{CC16715D-79EA-4EC6-8BAB-8C20F3CBF02B}" dt="2025-04-16T16:32:15.557" v="2449" actId="14100"/>
          <ac:spMkLst>
            <pc:docMk/>
            <pc:sldMk cId="3112477496" sldId="1230"/>
            <ac:spMk id="3" creationId="{E805502C-FED7-3B3E-9A14-CFDE87EC8ADB}"/>
          </ac:spMkLst>
        </pc:spChg>
        <pc:spChg chg="mod">
          <ac:chgData name="Katharine North" userId="8a0c6d66-dc05-4966-af26-9be4f5b98bd2" providerId="ADAL" clId="{CC16715D-79EA-4EC6-8BAB-8C20F3CBF02B}" dt="2025-04-11T15:31:54.697" v="829" actId="255"/>
          <ac:spMkLst>
            <pc:docMk/>
            <pc:sldMk cId="3112477496" sldId="1230"/>
            <ac:spMk id="5" creationId="{0E9F229D-641E-6101-D31A-B8CD27F160FA}"/>
          </ac:spMkLst>
        </pc:spChg>
        <pc:spChg chg="add mod">
          <ac:chgData name="Katharine North" userId="8a0c6d66-dc05-4966-af26-9be4f5b98bd2" providerId="ADAL" clId="{CC16715D-79EA-4EC6-8BAB-8C20F3CBF02B}" dt="2025-04-16T16:32:41.502" v="2452" actId="1076"/>
          <ac:spMkLst>
            <pc:docMk/>
            <pc:sldMk cId="3112477496" sldId="1230"/>
            <ac:spMk id="6" creationId="{5E8A01BD-AE89-3BA0-D1B3-A47480307DDF}"/>
          </ac:spMkLst>
        </pc:spChg>
        <pc:spChg chg="add del">
          <ac:chgData name="Katharine North" userId="8a0c6d66-dc05-4966-af26-9be4f5b98bd2" providerId="ADAL" clId="{CC16715D-79EA-4EC6-8BAB-8C20F3CBF02B}" dt="2025-05-06T15:18:50.685" v="7269"/>
          <ac:spMkLst>
            <pc:docMk/>
            <pc:sldMk cId="3112477496" sldId="1230"/>
            <ac:spMk id="2061" creationId="{61293230-B0F6-45B1-96D1-13D18E242995}"/>
          </ac:spMkLst>
        </pc:spChg>
        <pc:spChg chg="add del">
          <ac:chgData name="Katharine North" userId="8a0c6d66-dc05-4966-af26-9be4f5b98bd2" providerId="ADAL" clId="{CC16715D-79EA-4EC6-8BAB-8C20F3CBF02B}" dt="2025-05-06T15:18:50.685" v="7269"/>
          <ac:spMkLst>
            <pc:docMk/>
            <pc:sldMk cId="3112477496" sldId="1230"/>
            <ac:spMk id="2062" creationId="{2E4C77E0-AD32-4D51-A420-0A861D5A8630}"/>
          </ac:spMkLst>
        </pc:spChg>
        <pc:spChg chg="add del">
          <ac:chgData name="Katharine North" userId="8a0c6d66-dc05-4966-af26-9be4f5b98bd2" providerId="ADAL" clId="{CC16715D-79EA-4EC6-8BAB-8C20F3CBF02B}" dt="2025-05-06T15:18:50.685" v="7269"/>
          <ac:spMkLst>
            <pc:docMk/>
            <pc:sldMk cId="3112477496" sldId="1230"/>
            <ac:spMk id="2068" creationId="{7900702D-FF4F-4820-9979-F623BBCC6A23}"/>
          </ac:spMkLst>
        </pc:spChg>
        <pc:picChg chg="mod">
          <ac:chgData name="Katharine North" userId="8a0c6d66-dc05-4966-af26-9be4f5b98bd2" providerId="ADAL" clId="{CC16715D-79EA-4EC6-8BAB-8C20F3CBF02B}" dt="2025-04-11T15:31:43.441" v="827" actId="14100"/>
          <ac:picMkLst>
            <pc:docMk/>
            <pc:sldMk cId="3112477496" sldId="1230"/>
            <ac:picMk id="4" creationId="{0671769A-AFB5-D9B5-3E54-DFC43280D824}"/>
          </ac:picMkLst>
        </pc:picChg>
        <pc:picChg chg="mod">
          <ac:chgData name="Katharine North" userId="8a0c6d66-dc05-4966-af26-9be4f5b98bd2" providerId="ADAL" clId="{CC16715D-79EA-4EC6-8BAB-8C20F3CBF02B}" dt="2025-04-11T15:32:13.450" v="833" actId="1076"/>
          <ac:picMkLst>
            <pc:docMk/>
            <pc:sldMk cId="3112477496" sldId="1230"/>
            <ac:picMk id="2050" creationId="{58BC5570-0FBC-6FB0-69FA-7C76C29B38EF}"/>
          </ac:picMkLst>
        </pc:picChg>
      </pc:sldChg>
      <pc:sldChg chg="addSp delSp modSp add del mod ord">
        <pc:chgData name="Katharine North" userId="8a0c6d66-dc05-4966-af26-9be4f5b98bd2" providerId="ADAL" clId="{CC16715D-79EA-4EC6-8BAB-8C20F3CBF02B}" dt="2025-04-14T16:43:51.330" v="1641" actId="47"/>
        <pc:sldMkLst>
          <pc:docMk/>
          <pc:sldMk cId="735044360" sldId="1231"/>
        </pc:sldMkLst>
      </pc:sldChg>
      <pc:sldChg chg="addSp delSp modSp add del mod ord">
        <pc:chgData name="Katharine North" userId="8a0c6d66-dc05-4966-af26-9be4f5b98bd2" providerId="ADAL" clId="{CC16715D-79EA-4EC6-8BAB-8C20F3CBF02B}" dt="2025-04-16T16:28:48.792" v="2423" actId="47"/>
        <pc:sldMkLst>
          <pc:docMk/>
          <pc:sldMk cId="2744295608" sldId="1232"/>
        </pc:sldMkLst>
      </pc:sldChg>
      <pc:sldChg chg="addSp delSp modSp add mod setBg delDesignElem">
        <pc:chgData name="Katharine North" userId="8a0c6d66-dc05-4966-af26-9be4f5b98bd2" providerId="ADAL" clId="{CC16715D-79EA-4EC6-8BAB-8C20F3CBF02B}" dt="2025-05-06T15:18:51.764" v="7270"/>
        <pc:sldMkLst>
          <pc:docMk/>
          <pc:sldMk cId="309358731" sldId="1233"/>
        </pc:sldMkLst>
        <pc:spChg chg="add mod">
          <ac:chgData name="Katharine North" userId="8a0c6d66-dc05-4966-af26-9be4f5b98bd2" providerId="ADAL" clId="{CC16715D-79EA-4EC6-8BAB-8C20F3CBF02B}" dt="2025-04-16T16:43:24.106" v="2496" actId="2711"/>
          <ac:spMkLst>
            <pc:docMk/>
            <pc:sldMk cId="309358731" sldId="1233"/>
            <ac:spMk id="3" creationId="{A0E437B0-5ACB-196A-C669-0325583947A4}"/>
          </ac:spMkLst>
        </pc:spChg>
        <pc:spChg chg="mod">
          <ac:chgData name="Katharine North" userId="8a0c6d66-dc05-4966-af26-9be4f5b98bd2" providerId="ADAL" clId="{CC16715D-79EA-4EC6-8BAB-8C20F3CBF02B}" dt="2025-04-16T16:43:32.755" v="2499" actId="14100"/>
          <ac:spMkLst>
            <pc:docMk/>
            <pc:sldMk cId="309358731" sldId="1233"/>
            <ac:spMk id="5" creationId="{56D4957D-37C5-80D6-285A-625D48033824}"/>
          </ac:spMkLst>
        </pc:spChg>
        <pc:spChg chg="mod ord">
          <ac:chgData name="Katharine North" userId="8a0c6d66-dc05-4966-af26-9be4f5b98bd2" providerId="ADAL" clId="{CC16715D-79EA-4EC6-8BAB-8C20F3CBF02B}" dt="2025-04-16T16:43:24.106" v="2496" actId="2711"/>
          <ac:spMkLst>
            <pc:docMk/>
            <pc:sldMk cId="309358731" sldId="1233"/>
            <ac:spMk id="10" creationId="{8B2E56E0-B20A-AD2C-CA03-2A6D928F8138}"/>
          </ac:spMkLst>
        </pc:spChg>
        <pc:spChg chg="add del">
          <ac:chgData name="Katharine North" userId="8a0c6d66-dc05-4966-af26-9be4f5b98bd2" providerId="ADAL" clId="{CC16715D-79EA-4EC6-8BAB-8C20F3CBF02B}" dt="2025-05-06T15:18:51.764" v="7270"/>
          <ac:spMkLst>
            <pc:docMk/>
            <pc:sldMk cId="309358731" sldId="1233"/>
            <ac:spMk id="15" creationId="{C89ECBDA-51E6-4484-8F25-E777102F7D0D}"/>
          </ac:spMkLst>
        </pc:spChg>
        <pc:spChg chg="add del">
          <ac:chgData name="Katharine North" userId="8a0c6d66-dc05-4966-af26-9be4f5b98bd2" providerId="ADAL" clId="{CC16715D-79EA-4EC6-8BAB-8C20F3CBF02B}" dt="2025-05-06T15:18:51.764" v="7270"/>
          <ac:spMkLst>
            <pc:docMk/>
            <pc:sldMk cId="309358731" sldId="1233"/>
            <ac:spMk id="17" creationId="{EA2AEA56-4902-4CC1-A43B-1AC27C88CB90}"/>
          </ac:spMkLst>
        </pc:spChg>
        <pc:picChg chg="add mod">
          <ac:chgData name="Katharine North" userId="8a0c6d66-dc05-4966-af26-9be4f5b98bd2" providerId="ADAL" clId="{CC16715D-79EA-4EC6-8BAB-8C20F3CBF02B}" dt="2025-04-14T16:29:16.319" v="1569"/>
          <ac:picMkLst>
            <pc:docMk/>
            <pc:sldMk cId="309358731" sldId="1233"/>
            <ac:picMk id="2" creationId="{8E9BD1A1-C4A8-973F-D9B4-A8D68E35F4A3}"/>
          </ac:picMkLst>
        </pc:picChg>
        <pc:picChg chg="add mod">
          <ac:chgData name="Katharine North" userId="8a0c6d66-dc05-4966-af26-9be4f5b98bd2" providerId="ADAL" clId="{CC16715D-79EA-4EC6-8BAB-8C20F3CBF02B}" dt="2025-04-23T13:38:10.767" v="4158" actId="1076"/>
          <ac:picMkLst>
            <pc:docMk/>
            <pc:sldMk cId="309358731" sldId="1233"/>
            <ac:picMk id="4" creationId="{9E3EA5F2-7C23-025F-AB88-DCD090AB46A4}"/>
          </ac:picMkLst>
        </pc:picChg>
      </pc:sldChg>
      <pc:sldChg chg="new del">
        <pc:chgData name="Katharine North" userId="8a0c6d66-dc05-4966-af26-9be4f5b98bd2" providerId="ADAL" clId="{CC16715D-79EA-4EC6-8BAB-8C20F3CBF02B}" dt="2025-04-14T13:51:06.378" v="1426" actId="47"/>
        <pc:sldMkLst>
          <pc:docMk/>
          <pc:sldMk cId="452792650" sldId="1233"/>
        </pc:sldMkLst>
      </pc:sldChg>
      <pc:sldChg chg="addSp delSp modSp add mod setBg delDesignElem modCm">
        <pc:chgData name="Katharine North" userId="8a0c6d66-dc05-4966-af26-9be4f5b98bd2" providerId="ADAL" clId="{CC16715D-79EA-4EC6-8BAB-8C20F3CBF02B}" dt="2025-05-06T15:48:51.672" v="7324" actId="14100"/>
        <pc:sldMkLst>
          <pc:docMk/>
          <pc:sldMk cId="1672711564" sldId="1234"/>
        </pc:sldMkLst>
        <pc:spChg chg="add mod">
          <ac:chgData name="Katharine North" userId="8a0c6d66-dc05-4966-af26-9be4f5b98bd2" providerId="ADAL" clId="{CC16715D-79EA-4EC6-8BAB-8C20F3CBF02B}" dt="2025-04-14T17:12:44.401" v="2046" actId="1076"/>
          <ac:spMkLst>
            <pc:docMk/>
            <pc:sldMk cId="1672711564" sldId="1234"/>
            <ac:spMk id="3" creationId="{6111C436-AE12-DBC9-C01A-918F7737750E}"/>
          </ac:spMkLst>
        </pc:spChg>
        <pc:spChg chg="mod">
          <ac:chgData name="Katharine North" userId="8a0c6d66-dc05-4966-af26-9be4f5b98bd2" providerId="ADAL" clId="{CC16715D-79EA-4EC6-8BAB-8C20F3CBF02B}" dt="2025-04-16T16:42:55.168" v="2492" actId="14100"/>
          <ac:spMkLst>
            <pc:docMk/>
            <pc:sldMk cId="1672711564" sldId="1234"/>
            <ac:spMk id="5" creationId="{3FCE3233-B5E5-4635-C6BD-51EC247DB1EC}"/>
          </ac:spMkLst>
        </pc:spChg>
        <pc:spChg chg="mod ord">
          <ac:chgData name="Katharine North" userId="8a0c6d66-dc05-4966-af26-9be4f5b98bd2" providerId="ADAL" clId="{CC16715D-79EA-4EC6-8BAB-8C20F3CBF02B}" dt="2025-05-06T15:48:51.672" v="7324" actId="14100"/>
          <ac:spMkLst>
            <pc:docMk/>
            <pc:sldMk cId="1672711564" sldId="1234"/>
            <ac:spMk id="10" creationId="{CA645BE4-9BA3-AE97-420C-BAE97079BF75}"/>
          </ac:spMkLst>
        </pc:spChg>
        <pc:spChg chg="add del">
          <ac:chgData name="Katharine North" userId="8a0c6d66-dc05-4966-af26-9be4f5b98bd2" providerId="ADAL" clId="{CC16715D-79EA-4EC6-8BAB-8C20F3CBF02B}" dt="2025-05-06T15:18:51.764" v="7270"/>
          <ac:spMkLst>
            <pc:docMk/>
            <pc:sldMk cId="1672711564" sldId="1234"/>
            <ac:spMk id="15" creationId="{C89ECBDA-51E6-4484-8F25-E777102F7D0D}"/>
          </ac:spMkLst>
        </pc:spChg>
        <pc:spChg chg="add del">
          <ac:chgData name="Katharine North" userId="8a0c6d66-dc05-4966-af26-9be4f5b98bd2" providerId="ADAL" clId="{CC16715D-79EA-4EC6-8BAB-8C20F3CBF02B}" dt="2025-05-06T15:18:51.764" v="7270"/>
          <ac:spMkLst>
            <pc:docMk/>
            <pc:sldMk cId="1672711564" sldId="1234"/>
            <ac:spMk id="17" creationId="{EA2AEA56-4902-4CC1-A43B-1AC27C88CB90}"/>
          </ac:spMkLst>
        </pc:spChg>
        <pc:picChg chg="add mod">
          <ac:chgData name="Katharine North" userId="8a0c6d66-dc05-4966-af26-9be4f5b98bd2" providerId="ADAL" clId="{CC16715D-79EA-4EC6-8BAB-8C20F3CBF02B}" dt="2025-04-14T16:29:10.008" v="1567"/>
          <ac:picMkLst>
            <pc:docMk/>
            <pc:sldMk cId="1672711564" sldId="1234"/>
            <ac:picMk id="2" creationId="{B662A41E-4B0F-909F-E9F5-493281A0DACF}"/>
          </ac:picMkLst>
        </pc:picChg>
        <pc:picChg chg="add mod">
          <ac:chgData name="Katharine North" userId="8a0c6d66-dc05-4966-af26-9be4f5b98bd2" providerId="ADAL" clId="{CC16715D-79EA-4EC6-8BAB-8C20F3CBF02B}" dt="2025-04-23T13:39:01.075" v="4162" actId="1076"/>
          <ac:picMkLst>
            <pc:docMk/>
            <pc:sldMk cId="1672711564" sldId="1234"/>
            <ac:picMk id="4" creationId="{11F4DAC7-BCF3-7D25-4A3E-1A0D996AFFAC}"/>
          </ac:picMkLst>
        </pc:picChg>
        <pc:extLst>
          <p:ext xmlns:p="http://schemas.openxmlformats.org/presentationml/2006/main" uri="{D6D511B9-2390-475A-947B-AFAB55BFBCF1}">
            <pc226:cmChg xmlns:pc226="http://schemas.microsoft.com/office/powerpoint/2022/06/main/command" chg="mod">
              <pc226:chgData name="Katharine North" userId="8a0c6d66-dc05-4966-af26-9be4f5b98bd2" providerId="ADAL" clId="{CC16715D-79EA-4EC6-8BAB-8C20F3CBF02B}" dt="2025-05-06T15:48:26.472" v="7323" actId="20577"/>
              <pc2:cmMkLst xmlns:pc2="http://schemas.microsoft.com/office/powerpoint/2019/9/main/command">
                <pc:docMk/>
                <pc:sldMk cId="1672711564" sldId="1234"/>
                <pc2:cmMk id="{5D1CC8BA-E5E0-4604-BF40-69CC8CA237FC}"/>
              </pc2:cmMkLst>
            </pc226:cmChg>
          </p:ext>
        </pc:extLst>
      </pc:sldChg>
      <pc:sldChg chg="addSp delSp modSp add del mod">
        <pc:chgData name="Katharine North" userId="8a0c6d66-dc05-4966-af26-9be4f5b98bd2" providerId="ADAL" clId="{CC16715D-79EA-4EC6-8BAB-8C20F3CBF02B}" dt="2025-04-14T13:51:00.109" v="1425" actId="47"/>
        <pc:sldMkLst>
          <pc:docMk/>
          <pc:sldMk cId="4072833194" sldId="1234"/>
        </pc:sldMkLst>
      </pc:sldChg>
      <pc:sldChg chg="addSp delSp modSp add del mod ord">
        <pc:chgData name="Katharine North" userId="8a0c6d66-dc05-4966-af26-9be4f5b98bd2" providerId="ADAL" clId="{CC16715D-79EA-4EC6-8BAB-8C20F3CBF02B}" dt="2025-04-29T15:01:59.176" v="6130" actId="47"/>
        <pc:sldMkLst>
          <pc:docMk/>
          <pc:sldMk cId="288828716" sldId="1235"/>
        </pc:sldMkLst>
      </pc:sldChg>
      <pc:sldChg chg="addSp delSp modSp add mod delDesignElem modNotesTx">
        <pc:chgData name="Katharine North" userId="8a0c6d66-dc05-4966-af26-9be4f5b98bd2" providerId="ADAL" clId="{CC16715D-79EA-4EC6-8BAB-8C20F3CBF02B}" dt="2025-05-09T10:39:36.491" v="9504" actId="20577"/>
        <pc:sldMkLst>
          <pc:docMk/>
          <pc:sldMk cId="4227174131" sldId="1236"/>
        </pc:sldMkLst>
        <pc:spChg chg="mod">
          <ac:chgData name="Katharine North" userId="8a0c6d66-dc05-4966-af26-9be4f5b98bd2" providerId="ADAL" clId="{CC16715D-79EA-4EC6-8BAB-8C20F3CBF02B}" dt="2025-04-14T13:54:48.551" v="1444" actId="1076"/>
          <ac:spMkLst>
            <pc:docMk/>
            <pc:sldMk cId="4227174131" sldId="1236"/>
            <ac:spMk id="2" creationId="{A9CA8FFC-CF79-6C58-9F48-F4CD5422D134}"/>
          </ac:spMkLst>
        </pc:spChg>
        <pc:spChg chg="mod">
          <ac:chgData name="Katharine North" userId="8a0c6d66-dc05-4966-af26-9be4f5b98bd2" providerId="ADAL" clId="{CC16715D-79EA-4EC6-8BAB-8C20F3CBF02B}" dt="2025-04-16T16:39:20.265" v="2463" actId="2711"/>
          <ac:spMkLst>
            <pc:docMk/>
            <pc:sldMk cId="4227174131" sldId="1236"/>
            <ac:spMk id="6" creationId="{A5F41351-2398-9ACA-C3C1-B8C41E0E5D22}"/>
          </ac:spMkLst>
        </pc:spChg>
        <pc:spChg chg="add del">
          <ac:chgData name="Katharine North" userId="8a0c6d66-dc05-4966-af26-9be4f5b98bd2" providerId="ADAL" clId="{CC16715D-79EA-4EC6-8BAB-8C20F3CBF02B}" dt="2025-05-06T15:18:50.685" v="7269"/>
          <ac:spMkLst>
            <pc:docMk/>
            <pc:sldMk cId="4227174131" sldId="1236"/>
            <ac:spMk id="30" creationId="{61293230-B0F6-45B1-96D1-13D18E242995}"/>
          </ac:spMkLst>
        </pc:spChg>
        <pc:spChg chg="add del">
          <ac:chgData name="Katharine North" userId="8a0c6d66-dc05-4966-af26-9be4f5b98bd2" providerId="ADAL" clId="{CC16715D-79EA-4EC6-8BAB-8C20F3CBF02B}" dt="2025-05-06T15:18:50.685" v="7269"/>
          <ac:spMkLst>
            <pc:docMk/>
            <pc:sldMk cId="4227174131" sldId="1236"/>
            <ac:spMk id="32" creationId="{DB74BAD7-F0FC-4719-A31F-1ABDB62116DA}"/>
          </ac:spMkLst>
        </pc:spChg>
        <pc:picChg chg="add mod">
          <ac:chgData name="Katharine North" userId="8a0c6d66-dc05-4966-af26-9be4f5b98bd2" providerId="ADAL" clId="{CC16715D-79EA-4EC6-8BAB-8C20F3CBF02B}" dt="2025-04-14T13:54:38.990" v="1443" actId="14100"/>
          <ac:picMkLst>
            <pc:docMk/>
            <pc:sldMk cId="4227174131" sldId="1236"/>
            <ac:picMk id="3" creationId="{3FA49329-9CD7-BDEA-0A17-9C695E553CDB}"/>
          </ac:picMkLst>
        </pc:picChg>
        <pc:picChg chg="mod">
          <ac:chgData name="Katharine North" userId="8a0c6d66-dc05-4966-af26-9be4f5b98bd2" providerId="ADAL" clId="{CC16715D-79EA-4EC6-8BAB-8C20F3CBF02B}" dt="2025-05-08T09:28:59.008" v="7901" actId="1076"/>
          <ac:picMkLst>
            <pc:docMk/>
            <pc:sldMk cId="4227174131" sldId="1236"/>
            <ac:picMk id="4" creationId="{CFBEFFEA-475D-4455-E2D9-388D3310A360}"/>
          </ac:picMkLst>
        </pc:picChg>
      </pc:sldChg>
      <pc:sldChg chg="addSp delSp modSp add mod">
        <pc:chgData name="Katharine North" userId="8a0c6d66-dc05-4966-af26-9be4f5b98bd2" providerId="ADAL" clId="{CC16715D-79EA-4EC6-8BAB-8C20F3CBF02B}" dt="2025-05-06T15:18:50.685" v="7269"/>
        <pc:sldMkLst>
          <pc:docMk/>
          <pc:sldMk cId="743190661" sldId="1237"/>
        </pc:sldMkLst>
        <pc:spChg chg="mod">
          <ac:chgData name="Katharine North" userId="8a0c6d66-dc05-4966-af26-9be4f5b98bd2" providerId="ADAL" clId="{CC16715D-79EA-4EC6-8BAB-8C20F3CBF02B}" dt="2025-05-06T15:18:50.685" v="7269"/>
          <ac:spMkLst>
            <pc:docMk/>
            <pc:sldMk cId="743190661" sldId="1237"/>
            <ac:spMk id="4" creationId="{05664859-A8CC-2A43-67F7-E28BB095C630}"/>
          </ac:spMkLst>
        </pc:spChg>
        <pc:spChg chg="mod">
          <ac:chgData name="Katharine North" userId="8a0c6d66-dc05-4966-af26-9be4f5b98bd2" providerId="ADAL" clId="{CC16715D-79EA-4EC6-8BAB-8C20F3CBF02B}" dt="2025-05-06T15:18:50.685" v="7269"/>
          <ac:spMkLst>
            <pc:docMk/>
            <pc:sldMk cId="743190661" sldId="1237"/>
            <ac:spMk id="6" creationId="{EBC302D9-79C5-33C2-76E5-51105E0B8812}"/>
          </ac:spMkLst>
        </pc:spChg>
        <pc:spChg chg="mod">
          <ac:chgData name="Katharine North" userId="8a0c6d66-dc05-4966-af26-9be4f5b98bd2" providerId="ADAL" clId="{CC16715D-79EA-4EC6-8BAB-8C20F3CBF02B}" dt="2025-04-14T17:14:09.581" v="2052" actId="1076"/>
          <ac:spMkLst>
            <pc:docMk/>
            <pc:sldMk cId="743190661" sldId="1237"/>
            <ac:spMk id="7" creationId="{CFD9C246-A7EB-1C77-C276-71B7F68C578F}"/>
          </ac:spMkLst>
        </pc:spChg>
        <pc:spChg chg="mod">
          <ac:chgData name="Katharine North" userId="8a0c6d66-dc05-4966-af26-9be4f5b98bd2" providerId="ADAL" clId="{CC16715D-79EA-4EC6-8BAB-8C20F3CBF02B}" dt="2025-04-14T17:14:13.053" v="2053" actId="1076"/>
          <ac:spMkLst>
            <pc:docMk/>
            <pc:sldMk cId="743190661" sldId="1237"/>
            <ac:spMk id="8" creationId="{6EC5EBE1-54C4-BFEF-8F50-FB4E85F7F651}"/>
          </ac:spMkLst>
        </pc:spChg>
        <pc:picChg chg="add mod">
          <ac:chgData name="Katharine North" userId="8a0c6d66-dc05-4966-af26-9be4f5b98bd2" providerId="ADAL" clId="{CC16715D-79EA-4EC6-8BAB-8C20F3CBF02B}" dt="2025-04-14T17:13:59.373" v="2050"/>
          <ac:picMkLst>
            <pc:docMk/>
            <pc:sldMk cId="743190661" sldId="1237"/>
            <ac:picMk id="2" creationId="{71E8DCCB-2CA3-EB09-AEE5-869CF2B9252D}"/>
          </ac:picMkLst>
        </pc:picChg>
      </pc:sldChg>
      <pc:sldChg chg="addSp delSp modSp add del mod">
        <pc:chgData name="Katharine North" userId="8a0c6d66-dc05-4966-af26-9be4f5b98bd2" providerId="ADAL" clId="{CC16715D-79EA-4EC6-8BAB-8C20F3CBF02B}" dt="2025-04-16T16:39:50.987" v="2465" actId="47"/>
        <pc:sldMkLst>
          <pc:docMk/>
          <pc:sldMk cId="820014104" sldId="1238"/>
        </pc:sldMkLst>
      </pc:sldChg>
      <pc:sldChg chg="add del">
        <pc:chgData name="Katharine North" userId="8a0c6d66-dc05-4966-af26-9be4f5b98bd2" providerId="ADAL" clId="{CC16715D-79EA-4EC6-8BAB-8C20F3CBF02B}" dt="2025-04-14T16:18:37.552" v="1463" actId="47"/>
        <pc:sldMkLst>
          <pc:docMk/>
          <pc:sldMk cId="2913036138" sldId="1239"/>
        </pc:sldMkLst>
      </pc:sldChg>
      <pc:sldChg chg="addSp delSp modSp add mod setBg delDesignElem">
        <pc:chgData name="Katharine North" userId="8a0c6d66-dc05-4966-af26-9be4f5b98bd2" providerId="ADAL" clId="{CC16715D-79EA-4EC6-8BAB-8C20F3CBF02B}" dt="2025-05-06T15:18:51.764" v="7270"/>
        <pc:sldMkLst>
          <pc:docMk/>
          <pc:sldMk cId="711433565" sldId="1240"/>
        </pc:sldMkLst>
        <pc:spChg chg="add mod">
          <ac:chgData name="Katharine North" userId="8a0c6d66-dc05-4966-af26-9be4f5b98bd2" providerId="ADAL" clId="{CC16715D-79EA-4EC6-8BAB-8C20F3CBF02B}" dt="2025-04-16T16:40:01.406" v="2466" actId="2711"/>
          <ac:spMkLst>
            <pc:docMk/>
            <pc:sldMk cId="711433565" sldId="1240"/>
            <ac:spMk id="3" creationId="{9F5E862D-7536-AABD-7B5D-09732F625B74}"/>
          </ac:spMkLst>
        </pc:spChg>
        <pc:spChg chg="mod">
          <ac:chgData name="Katharine North" userId="8a0c6d66-dc05-4966-af26-9be4f5b98bd2" providerId="ADAL" clId="{CC16715D-79EA-4EC6-8BAB-8C20F3CBF02B}" dt="2025-04-16T16:40:01.406" v="2466" actId="2711"/>
          <ac:spMkLst>
            <pc:docMk/>
            <pc:sldMk cId="711433565" sldId="1240"/>
            <ac:spMk id="5" creationId="{CFF46D4E-E46D-37AF-A26C-79D141FF5B7D}"/>
          </ac:spMkLst>
        </pc:spChg>
        <pc:spChg chg="mod ord">
          <ac:chgData name="Katharine North" userId="8a0c6d66-dc05-4966-af26-9be4f5b98bd2" providerId="ADAL" clId="{CC16715D-79EA-4EC6-8BAB-8C20F3CBF02B}" dt="2025-04-16T16:40:01.406" v="2466" actId="2711"/>
          <ac:spMkLst>
            <pc:docMk/>
            <pc:sldMk cId="711433565" sldId="1240"/>
            <ac:spMk id="10" creationId="{1D2D0CAD-9510-2596-551B-B65305F67D24}"/>
          </ac:spMkLst>
        </pc:spChg>
        <pc:spChg chg="add del">
          <ac:chgData name="Katharine North" userId="8a0c6d66-dc05-4966-af26-9be4f5b98bd2" providerId="ADAL" clId="{CC16715D-79EA-4EC6-8BAB-8C20F3CBF02B}" dt="2025-05-06T15:18:51.764" v="7270"/>
          <ac:spMkLst>
            <pc:docMk/>
            <pc:sldMk cId="711433565" sldId="1240"/>
            <ac:spMk id="22" creationId="{C89ECBDA-51E6-4484-8F25-E777102F7D0D}"/>
          </ac:spMkLst>
        </pc:spChg>
        <pc:spChg chg="add del">
          <ac:chgData name="Katharine North" userId="8a0c6d66-dc05-4966-af26-9be4f5b98bd2" providerId="ADAL" clId="{CC16715D-79EA-4EC6-8BAB-8C20F3CBF02B}" dt="2025-05-06T15:18:51.764" v="7270"/>
          <ac:spMkLst>
            <pc:docMk/>
            <pc:sldMk cId="711433565" sldId="1240"/>
            <ac:spMk id="24" creationId="{EA2AEA56-4902-4CC1-A43B-1AC27C88CB90}"/>
          </ac:spMkLst>
        </pc:spChg>
        <pc:picChg chg="add mod">
          <ac:chgData name="Katharine North" userId="8a0c6d66-dc05-4966-af26-9be4f5b98bd2" providerId="ADAL" clId="{CC16715D-79EA-4EC6-8BAB-8C20F3CBF02B}" dt="2025-04-14T16:21:41.885" v="1487" actId="1076"/>
          <ac:picMkLst>
            <pc:docMk/>
            <pc:sldMk cId="711433565" sldId="1240"/>
            <ac:picMk id="2" creationId="{F88BBA52-E92C-821B-999D-4A1AF4E2C6DE}"/>
          </ac:picMkLst>
        </pc:picChg>
        <pc:picChg chg="mod">
          <ac:chgData name="Katharine North" userId="8a0c6d66-dc05-4966-af26-9be4f5b98bd2" providerId="ADAL" clId="{CC16715D-79EA-4EC6-8BAB-8C20F3CBF02B}" dt="2025-04-14T17:10:47.697" v="2027" actId="1076"/>
          <ac:picMkLst>
            <pc:docMk/>
            <pc:sldMk cId="711433565" sldId="1240"/>
            <ac:picMk id="4" creationId="{FDA6AF92-ADF9-C5C8-72FA-9F456929DBF5}"/>
          </ac:picMkLst>
        </pc:picChg>
      </pc:sldChg>
      <pc:sldChg chg="addSp delSp modSp add mod setBg delDesignElem modCm">
        <pc:chgData name="Katharine North" userId="8a0c6d66-dc05-4966-af26-9be4f5b98bd2" providerId="ADAL" clId="{CC16715D-79EA-4EC6-8BAB-8C20F3CBF02B}" dt="2025-05-06T15:50:28.700" v="7334" actId="2711"/>
        <pc:sldMkLst>
          <pc:docMk/>
          <pc:sldMk cId="4132713769" sldId="1241"/>
        </pc:sldMkLst>
        <pc:spChg chg="add del mod">
          <ac:chgData name="Katharine North" userId="8a0c6d66-dc05-4966-af26-9be4f5b98bd2" providerId="ADAL" clId="{CC16715D-79EA-4EC6-8BAB-8C20F3CBF02B}" dt="2025-04-16T16:40:14.560" v="2467" actId="2711"/>
          <ac:spMkLst>
            <pc:docMk/>
            <pc:sldMk cId="4132713769" sldId="1241"/>
            <ac:spMk id="3" creationId="{E9609337-04EE-5E3E-845D-D02EBD62AC9C}"/>
          </ac:spMkLst>
        </pc:spChg>
        <pc:spChg chg="mod">
          <ac:chgData name="Katharine North" userId="8a0c6d66-dc05-4966-af26-9be4f5b98bd2" providerId="ADAL" clId="{CC16715D-79EA-4EC6-8BAB-8C20F3CBF02B}" dt="2025-04-16T16:40:14.690" v="2468" actId="27636"/>
          <ac:spMkLst>
            <pc:docMk/>
            <pc:sldMk cId="4132713769" sldId="1241"/>
            <ac:spMk id="5" creationId="{9264FA4D-B0A5-EF0F-B596-38D3463248C5}"/>
          </ac:spMkLst>
        </pc:spChg>
        <pc:spChg chg="mod ord">
          <ac:chgData name="Katharine North" userId="8a0c6d66-dc05-4966-af26-9be4f5b98bd2" providerId="ADAL" clId="{CC16715D-79EA-4EC6-8BAB-8C20F3CBF02B}" dt="2025-05-06T15:50:28.700" v="7334" actId="2711"/>
          <ac:spMkLst>
            <pc:docMk/>
            <pc:sldMk cId="4132713769" sldId="1241"/>
            <ac:spMk id="10" creationId="{AB414606-0614-0D47-92DB-3DB0BD1A4F43}"/>
          </ac:spMkLst>
        </pc:spChg>
        <pc:spChg chg="add del">
          <ac:chgData name="Katharine North" userId="8a0c6d66-dc05-4966-af26-9be4f5b98bd2" providerId="ADAL" clId="{CC16715D-79EA-4EC6-8BAB-8C20F3CBF02B}" dt="2025-05-06T15:18:51.764" v="7270"/>
          <ac:spMkLst>
            <pc:docMk/>
            <pc:sldMk cId="4132713769" sldId="1241"/>
            <ac:spMk id="15" creationId="{C89ECBDA-51E6-4484-8F25-E777102F7D0D}"/>
          </ac:spMkLst>
        </pc:spChg>
        <pc:spChg chg="add del">
          <ac:chgData name="Katharine North" userId="8a0c6d66-dc05-4966-af26-9be4f5b98bd2" providerId="ADAL" clId="{CC16715D-79EA-4EC6-8BAB-8C20F3CBF02B}" dt="2025-05-06T15:18:51.764" v="7270"/>
          <ac:spMkLst>
            <pc:docMk/>
            <pc:sldMk cId="4132713769" sldId="1241"/>
            <ac:spMk id="17" creationId="{EA2AEA56-4902-4CC1-A43B-1AC27C88CB90}"/>
          </ac:spMkLst>
        </pc:spChg>
        <pc:picChg chg="add mod">
          <ac:chgData name="Katharine North" userId="8a0c6d66-dc05-4966-af26-9be4f5b98bd2" providerId="ADAL" clId="{CC16715D-79EA-4EC6-8BAB-8C20F3CBF02B}" dt="2025-04-14T16:24:19.288" v="1501"/>
          <ac:picMkLst>
            <pc:docMk/>
            <pc:sldMk cId="4132713769" sldId="1241"/>
            <ac:picMk id="2" creationId="{F250B2D4-D382-ADFB-AF68-AA0DD199DE06}"/>
          </ac:picMkLst>
        </pc:picChg>
        <pc:picChg chg="add mod">
          <ac:chgData name="Katharine North" userId="8a0c6d66-dc05-4966-af26-9be4f5b98bd2" providerId="ADAL" clId="{CC16715D-79EA-4EC6-8BAB-8C20F3CBF02B}" dt="2025-04-23T13:38:41.074" v="4160" actId="1076"/>
          <ac:picMkLst>
            <pc:docMk/>
            <pc:sldMk cId="4132713769" sldId="1241"/>
            <ac:picMk id="4" creationId="{0D309A12-33AD-A816-0501-DD52148627C2}"/>
          </ac:picMkLst>
        </pc:picChg>
        <pc:extLst>
          <p:ext xmlns:p="http://schemas.openxmlformats.org/presentationml/2006/main" uri="{D6D511B9-2390-475A-947B-AFAB55BFBCF1}">
            <pc226:cmChg xmlns:pc226="http://schemas.microsoft.com/office/powerpoint/2022/06/main/command" chg="mod">
              <pc226:chgData name="Katharine North" userId="8a0c6d66-dc05-4966-af26-9be4f5b98bd2" providerId="ADAL" clId="{CC16715D-79EA-4EC6-8BAB-8C20F3CBF02B}" dt="2025-05-06T15:50:16.202" v="7333"/>
              <pc2:cmMkLst xmlns:pc2="http://schemas.microsoft.com/office/powerpoint/2019/9/main/command">
                <pc:docMk/>
                <pc:sldMk cId="4132713769" sldId="1241"/>
                <pc2:cmMk id="{107AD358-A54E-4DB0-B582-B869624D3CC3}"/>
              </pc2:cmMkLst>
            </pc226:cmChg>
          </p:ext>
        </pc:extLst>
      </pc:sldChg>
      <pc:sldChg chg="addSp delSp modSp add mod setBg delDesignElem">
        <pc:chgData name="Katharine North" userId="8a0c6d66-dc05-4966-af26-9be4f5b98bd2" providerId="ADAL" clId="{CC16715D-79EA-4EC6-8BAB-8C20F3CBF02B}" dt="2025-05-06T15:18:51.764" v="7270"/>
        <pc:sldMkLst>
          <pc:docMk/>
          <pc:sldMk cId="2913547587" sldId="1242"/>
        </pc:sldMkLst>
        <pc:spChg chg="add mod">
          <ac:chgData name="Katharine North" userId="8a0c6d66-dc05-4966-af26-9be4f5b98bd2" providerId="ADAL" clId="{CC16715D-79EA-4EC6-8BAB-8C20F3CBF02B}" dt="2025-04-14T17:12:21.824" v="2043" actId="1076"/>
          <ac:spMkLst>
            <pc:docMk/>
            <pc:sldMk cId="2913547587" sldId="1242"/>
            <ac:spMk id="3" creationId="{915D4E1D-E486-2A94-4A36-5C489336BE13}"/>
          </ac:spMkLst>
        </pc:spChg>
        <pc:spChg chg="mod">
          <ac:chgData name="Katharine North" userId="8a0c6d66-dc05-4966-af26-9be4f5b98bd2" providerId="ADAL" clId="{CC16715D-79EA-4EC6-8BAB-8C20F3CBF02B}" dt="2025-04-16T16:40:33.075" v="2470" actId="27636"/>
          <ac:spMkLst>
            <pc:docMk/>
            <pc:sldMk cId="2913547587" sldId="1242"/>
            <ac:spMk id="5" creationId="{5DE945F9-F226-D5AA-611F-D2E7589DEF05}"/>
          </ac:spMkLst>
        </pc:spChg>
        <pc:spChg chg="mod ord">
          <ac:chgData name="Katharine North" userId="8a0c6d66-dc05-4966-af26-9be4f5b98bd2" providerId="ADAL" clId="{CC16715D-79EA-4EC6-8BAB-8C20F3CBF02B}" dt="2025-04-16T16:40:38.082" v="2471" actId="2711"/>
          <ac:spMkLst>
            <pc:docMk/>
            <pc:sldMk cId="2913547587" sldId="1242"/>
            <ac:spMk id="10" creationId="{122BF834-12B5-0CA8-73BD-07598CD4B01D}"/>
          </ac:spMkLst>
        </pc:spChg>
        <pc:spChg chg="add del">
          <ac:chgData name="Katharine North" userId="8a0c6d66-dc05-4966-af26-9be4f5b98bd2" providerId="ADAL" clId="{CC16715D-79EA-4EC6-8BAB-8C20F3CBF02B}" dt="2025-05-06T15:18:51.764" v="7270"/>
          <ac:spMkLst>
            <pc:docMk/>
            <pc:sldMk cId="2913547587" sldId="1242"/>
            <ac:spMk id="15" creationId="{C89ECBDA-51E6-4484-8F25-E777102F7D0D}"/>
          </ac:spMkLst>
        </pc:spChg>
        <pc:spChg chg="add del">
          <ac:chgData name="Katharine North" userId="8a0c6d66-dc05-4966-af26-9be4f5b98bd2" providerId="ADAL" clId="{CC16715D-79EA-4EC6-8BAB-8C20F3CBF02B}" dt="2025-05-06T15:18:51.764" v="7270"/>
          <ac:spMkLst>
            <pc:docMk/>
            <pc:sldMk cId="2913547587" sldId="1242"/>
            <ac:spMk id="17" creationId="{EA2AEA56-4902-4CC1-A43B-1AC27C88CB90}"/>
          </ac:spMkLst>
        </pc:spChg>
        <pc:picChg chg="add mod">
          <ac:chgData name="Katharine North" userId="8a0c6d66-dc05-4966-af26-9be4f5b98bd2" providerId="ADAL" clId="{CC16715D-79EA-4EC6-8BAB-8C20F3CBF02B}" dt="2025-04-14T16:29:04.319" v="1565"/>
          <ac:picMkLst>
            <pc:docMk/>
            <pc:sldMk cId="2913547587" sldId="1242"/>
            <ac:picMk id="2" creationId="{3C016974-639E-474D-BC5F-BD7E8D237B96}"/>
          </ac:picMkLst>
        </pc:picChg>
        <pc:picChg chg="add mod">
          <ac:chgData name="Katharine North" userId="8a0c6d66-dc05-4966-af26-9be4f5b98bd2" providerId="ADAL" clId="{CC16715D-79EA-4EC6-8BAB-8C20F3CBF02B}" dt="2025-04-23T13:39:27.323" v="4164" actId="1076"/>
          <ac:picMkLst>
            <pc:docMk/>
            <pc:sldMk cId="2913547587" sldId="1242"/>
            <ac:picMk id="4" creationId="{4E5D2A9F-8B78-47F5-2A08-371BDEC2D35C}"/>
          </ac:picMkLst>
        </pc:picChg>
      </pc:sldChg>
      <pc:sldChg chg="addSp delSp modSp add del mod">
        <pc:chgData name="Katharine North" userId="8a0c6d66-dc05-4966-af26-9be4f5b98bd2" providerId="ADAL" clId="{CC16715D-79EA-4EC6-8BAB-8C20F3CBF02B}" dt="2025-04-14T17:25:20.594" v="2249" actId="47"/>
        <pc:sldMkLst>
          <pc:docMk/>
          <pc:sldMk cId="3169733099" sldId="1243"/>
        </pc:sldMkLst>
      </pc:sldChg>
      <pc:sldChg chg="add del">
        <pc:chgData name="Katharine North" userId="8a0c6d66-dc05-4966-af26-9be4f5b98bd2" providerId="ADAL" clId="{CC16715D-79EA-4EC6-8BAB-8C20F3CBF02B}" dt="2025-04-14T17:26:03.745" v="2254" actId="47"/>
        <pc:sldMkLst>
          <pc:docMk/>
          <pc:sldMk cId="2984581761" sldId="1244"/>
        </pc:sldMkLst>
      </pc:sldChg>
      <pc:sldChg chg="addSp delSp modSp add mod delDesignElem">
        <pc:chgData name="Katharine North" userId="8a0c6d66-dc05-4966-af26-9be4f5b98bd2" providerId="ADAL" clId="{CC16715D-79EA-4EC6-8BAB-8C20F3CBF02B}" dt="2025-05-06T15:18:51.764" v="7270"/>
        <pc:sldMkLst>
          <pc:docMk/>
          <pc:sldMk cId="3732503880" sldId="1245"/>
        </pc:sldMkLst>
        <pc:spChg chg="add mod">
          <ac:chgData name="Katharine North" userId="8a0c6d66-dc05-4966-af26-9be4f5b98bd2" providerId="ADAL" clId="{CC16715D-79EA-4EC6-8BAB-8C20F3CBF02B}" dt="2025-04-14T16:43:45.512" v="1640" actId="1076"/>
          <ac:spMkLst>
            <pc:docMk/>
            <pc:sldMk cId="3732503880" sldId="1245"/>
            <ac:spMk id="2" creationId="{B337AEAA-33DE-1218-2BFE-1A429072CEF0}"/>
          </ac:spMkLst>
        </pc:spChg>
        <pc:spChg chg="add mod">
          <ac:chgData name="Katharine North" userId="8a0c6d66-dc05-4966-af26-9be4f5b98bd2" providerId="ADAL" clId="{CC16715D-79EA-4EC6-8BAB-8C20F3CBF02B}" dt="2025-04-24T17:23:09.295" v="4609" actId="122"/>
          <ac:spMkLst>
            <pc:docMk/>
            <pc:sldMk cId="3732503880" sldId="1245"/>
            <ac:spMk id="5" creationId="{23A8105A-B6F2-408A-1B64-B207E891275D}"/>
          </ac:spMkLst>
        </pc:spChg>
        <pc:spChg chg="add mod">
          <ac:chgData name="Katharine North" userId="8a0c6d66-dc05-4966-af26-9be4f5b98bd2" providerId="ADAL" clId="{CC16715D-79EA-4EC6-8BAB-8C20F3CBF02B}" dt="2025-04-16T16:38:30.288" v="2462" actId="14100"/>
          <ac:spMkLst>
            <pc:docMk/>
            <pc:sldMk cId="3732503880" sldId="1245"/>
            <ac:spMk id="6" creationId="{F520A352-6291-BEC2-4C13-1497DAE517FF}"/>
          </ac:spMkLst>
        </pc:spChg>
        <pc:spChg chg="add mod">
          <ac:chgData name="Katharine North" userId="8a0c6d66-dc05-4966-af26-9be4f5b98bd2" providerId="ADAL" clId="{CC16715D-79EA-4EC6-8BAB-8C20F3CBF02B}" dt="2025-04-16T16:38:30.288" v="2462" actId="14100"/>
          <ac:spMkLst>
            <pc:docMk/>
            <pc:sldMk cId="3732503880" sldId="1245"/>
            <ac:spMk id="7" creationId="{B5EC02A4-1F56-4DB1-EB97-DF0FF9CE715C}"/>
          </ac:spMkLst>
        </pc:spChg>
        <pc:spChg chg="add del">
          <ac:chgData name="Katharine North" userId="8a0c6d66-dc05-4966-af26-9be4f5b98bd2" providerId="ADAL" clId="{CC16715D-79EA-4EC6-8BAB-8C20F3CBF02B}" dt="2025-05-06T15:18:51.764" v="7270"/>
          <ac:spMkLst>
            <pc:docMk/>
            <pc:sldMk cId="3732503880" sldId="1245"/>
            <ac:spMk id="2061" creationId="{9D69FA24-93CB-CFD3-CCE6-28842592774E}"/>
          </ac:spMkLst>
        </pc:spChg>
        <pc:spChg chg="add del">
          <ac:chgData name="Katharine North" userId="8a0c6d66-dc05-4966-af26-9be4f5b98bd2" providerId="ADAL" clId="{CC16715D-79EA-4EC6-8BAB-8C20F3CBF02B}" dt="2025-05-06T15:18:51.764" v="7270"/>
          <ac:spMkLst>
            <pc:docMk/>
            <pc:sldMk cId="3732503880" sldId="1245"/>
            <ac:spMk id="2062" creationId="{67F7C23D-8AA8-5149-E524-0E3F950455FF}"/>
          </ac:spMkLst>
        </pc:spChg>
        <pc:spChg chg="add del">
          <ac:chgData name="Katharine North" userId="8a0c6d66-dc05-4966-af26-9be4f5b98bd2" providerId="ADAL" clId="{CC16715D-79EA-4EC6-8BAB-8C20F3CBF02B}" dt="2025-05-06T15:18:51.764" v="7270"/>
          <ac:spMkLst>
            <pc:docMk/>
            <pc:sldMk cId="3732503880" sldId="1245"/>
            <ac:spMk id="2068" creationId="{272B6BBB-6822-C87C-8A28-469971106EC2}"/>
          </ac:spMkLst>
        </pc:spChg>
        <pc:picChg chg="add del mod">
          <ac:chgData name="Katharine North" userId="8a0c6d66-dc05-4966-af26-9be4f5b98bd2" providerId="ADAL" clId="{CC16715D-79EA-4EC6-8BAB-8C20F3CBF02B}" dt="2025-04-16T16:21:00.510" v="2363" actId="478"/>
          <ac:picMkLst>
            <pc:docMk/>
            <pc:sldMk cId="3732503880" sldId="1245"/>
            <ac:picMk id="4" creationId="{B8C4E961-DFC2-A4AE-54F2-7C9AD1697FE2}"/>
          </ac:picMkLst>
        </pc:picChg>
        <pc:picChg chg="add mod">
          <ac:chgData name="Katharine North" userId="8a0c6d66-dc05-4966-af26-9be4f5b98bd2" providerId="ADAL" clId="{CC16715D-79EA-4EC6-8BAB-8C20F3CBF02B}" dt="2025-04-14T16:45:04.307" v="1655" actId="1076"/>
          <ac:picMkLst>
            <pc:docMk/>
            <pc:sldMk cId="3732503880" sldId="1245"/>
            <ac:picMk id="8" creationId="{0F3D01CC-0126-5E15-DE58-7D27601EE487}"/>
          </ac:picMkLst>
        </pc:picChg>
        <pc:picChg chg="add mod">
          <ac:chgData name="Katharine North" userId="8a0c6d66-dc05-4966-af26-9be4f5b98bd2" providerId="ADAL" clId="{CC16715D-79EA-4EC6-8BAB-8C20F3CBF02B}" dt="2025-04-14T16:59:19.156" v="1960" actId="1076"/>
          <ac:picMkLst>
            <pc:docMk/>
            <pc:sldMk cId="3732503880" sldId="1245"/>
            <ac:picMk id="9" creationId="{3032FDAE-4E1A-74C1-EDE7-6D88112765D5}"/>
          </ac:picMkLst>
        </pc:picChg>
      </pc:sldChg>
      <pc:sldChg chg="addSp delSp modSp add mod delDesignElem modCm modNotesTx">
        <pc:chgData name="Katharine North" userId="8a0c6d66-dc05-4966-af26-9be4f5b98bd2" providerId="ADAL" clId="{CC16715D-79EA-4EC6-8BAB-8C20F3CBF02B}" dt="2025-05-06T15:51:46.391" v="7340" actId="6549"/>
        <pc:sldMkLst>
          <pc:docMk/>
          <pc:sldMk cId="2239442428" sldId="1246"/>
        </pc:sldMkLst>
        <pc:spChg chg="add mod">
          <ac:chgData name="Katharine North" userId="8a0c6d66-dc05-4966-af26-9be4f5b98bd2" providerId="ADAL" clId="{CC16715D-79EA-4EC6-8BAB-8C20F3CBF02B}" dt="2025-05-06T15:18:51.764" v="7270"/>
          <ac:spMkLst>
            <pc:docMk/>
            <pc:sldMk cId="2239442428" sldId="1246"/>
            <ac:spMk id="3" creationId="{8B8EBFD7-DD8B-B329-D474-56F59FDE7FC9}"/>
          </ac:spMkLst>
        </pc:spChg>
        <pc:spChg chg="mod">
          <ac:chgData name="Katharine North" userId="8a0c6d66-dc05-4966-af26-9be4f5b98bd2" providerId="ADAL" clId="{CC16715D-79EA-4EC6-8BAB-8C20F3CBF02B}" dt="2025-04-16T16:39:34.352" v="2464" actId="2711"/>
          <ac:spMkLst>
            <pc:docMk/>
            <pc:sldMk cId="2239442428" sldId="1246"/>
            <ac:spMk id="9" creationId="{3274734E-1A41-579A-58B9-11953285102D}"/>
          </ac:spMkLst>
        </pc:spChg>
        <pc:spChg chg="add mod">
          <ac:chgData name="Katharine North" userId="8a0c6d66-dc05-4966-af26-9be4f5b98bd2" providerId="ADAL" clId="{CC16715D-79EA-4EC6-8BAB-8C20F3CBF02B}" dt="2025-04-16T16:39:34.352" v="2464" actId="2711"/>
          <ac:spMkLst>
            <pc:docMk/>
            <pc:sldMk cId="2239442428" sldId="1246"/>
            <ac:spMk id="10" creationId="{48BE0BD3-1075-E66E-BCFA-9924CCCC7E7A}"/>
          </ac:spMkLst>
        </pc:spChg>
        <pc:spChg chg="add mod">
          <ac:chgData name="Katharine North" userId="8a0c6d66-dc05-4966-af26-9be4f5b98bd2" providerId="ADAL" clId="{CC16715D-79EA-4EC6-8BAB-8C20F3CBF02B}" dt="2025-04-14T17:10:07.065" v="2022"/>
          <ac:spMkLst>
            <pc:docMk/>
            <pc:sldMk cId="2239442428" sldId="1246"/>
            <ac:spMk id="11" creationId="{F6B4C3AD-3922-1473-AAB5-840E6A2A4DB1}"/>
          </ac:spMkLst>
        </pc:spChg>
        <pc:spChg chg="add mod">
          <ac:chgData name="Katharine North" userId="8a0c6d66-dc05-4966-af26-9be4f5b98bd2" providerId="ADAL" clId="{CC16715D-79EA-4EC6-8BAB-8C20F3CBF02B}" dt="2025-04-16T16:39:34.352" v="2464" actId="2711"/>
          <ac:spMkLst>
            <pc:docMk/>
            <pc:sldMk cId="2239442428" sldId="1246"/>
            <ac:spMk id="12" creationId="{DEE33F01-448D-D191-4402-0DBF56117A57}"/>
          </ac:spMkLst>
        </pc:spChg>
        <pc:spChg chg="mod">
          <ac:chgData name="Katharine North" userId="8a0c6d66-dc05-4966-af26-9be4f5b98bd2" providerId="ADAL" clId="{CC16715D-79EA-4EC6-8BAB-8C20F3CBF02B}" dt="2025-04-16T16:39:34.352" v="2464" actId="2711"/>
          <ac:spMkLst>
            <pc:docMk/>
            <pc:sldMk cId="2239442428" sldId="1246"/>
            <ac:spMk id="13" creationId="{ECA2A59D-11A8-34F5-57C8-49186C1F7799}"/>
          </ac:spMkLst>
        </pc:spChg>
        <pc:spChg chg="add mod">
          <ac:chgData name="Katharine North" userId="8a0c6d66-dc05-4966-af26-9be4f5b98bd2" providerId="ADAL" clId="{CC16715D-79EA-4EC6-8BAB-8C20F3CBF02B}" dt="2025-04-16T16:39:34.352" v="2464" actId="2711"/>
          <ac:spMkLst>
            <pc:docMk/>
            <pc:sldMk cId="2239442428" sldId="1246"/>
            <ac:spMk id="14" creationId="{2E6954D6-E99C-CC70-B011-3E533644F77B}"/>
          </ac:spMkLst>
        </pc:spChg>
        <pc:spChg chg="add mod">
          <ac:chgData name="Katharine North" userId="8a0c6d66-dc05-4966-af26-9be4f5b98bd2" providerId="ADAL" clId="{CC16715D-79EA-4EC6-8BAB-8C20F3CBF02B}" dt="2025-04-16T16:39:34.352" v="2464" actId="2711"/>
          <ac:spMkLst>
            <pc:docMk/>
            <pc:sldMk cId="2239442428" sldId="1246"/>
            <ac:spMk id="15" creationId="{FFF0EEB2-C044-289D-F5C2-80A0843627E2}"/>
          </ac:spMkLst>
        </pc:spChg>
        <pc:spChg chg="add del">
          <ac:chgData name="Katharine North" userId="8a0c6d66-dc05-4966-af26-9be4f5b98bd2" providerId="ADAL" clId="{CC16715D-79EA-4EC6-8BAB-8C20F3CBF02B}" dt="2025-05-06T15:18:51.764" v="7270"/>
          <ac:spMkLst>
            <pc:docMk/>
            <pc:sldMk cId="2239442428" sldId="1246"/>
            <ac:spMk id="16" creationId="{35E3FC60-D1C5-0299-44CC-78F7DA5A5364}"/>
          </ac:spMkLst>
        </pc:spChg>
        <pc:spChg chg="add mod">
          <ac:chgData name="Katharine North" userId="8a0c6d66-dc05-4966-af26-9be4f5b98bd2" providerId="ADAL" clId="{CC16715D-79EA-4EC6-8BAB-8C20F3CBF02B}" dt="2025-04-16T16:39:34.352" v="2464" actId="2711"/>
          <ac:spMkLst>
            <pc:docMk/>
            <pc:sldMk cId="2239442428" sldId="1246"/>
            <ac:spMk id="17" creationId="{910B7A1B-0FD8-069C-8ED4-6EACED158D93}"/>
          </ac:spMkLst>
        </pc:spChg>
        <pc:spChg chg="add del">
          <ac:chgData name="Katharine North" userId="8a0c6d66-dc05-4966-af26-9be4f5b98bd2" providerId="ADAL" clId="{CC16715D-79EA-4EC6-8BAB-8C20F3CBF02B}" dt="2025-05-06T15:18:51.764" v="7270"/>
          <ac:spMkLst>
            <pc:docMk/>
            <pc:sldMk cId="2239442428" sldId="1246"/>
            <ac:spMk id="18" creationId="{636F206F-2531-6476-A50B-1AC6757313F7}"/>
          </ac:spMkLst>
        </pc:spChg>
        <pc:spChg chg="add del">
          <ac:chgData name="Katharine North" userId="8a0c6d66-dc05-4966-af26-9be4f5b98bd2" providerId="ADAL" clId="{CC16715D-79EA-4EC6-8BAB-8C20F3CBF02B}" dt="2025-05-06T15:18:51.764" v="7270"/>
          <ac:spMkLst>
            <pc:docMk/>
            <pc:sldMk cId="2239442428" sldId="1246"/>
            <ac:spMk id="20" creationId="{3558C356-46EA-72D3-2A11-1D32408FB327}"/>
          </ac:spMkLst>
        </pc:spChg>
        <pc:spChg chg="add mod">
          <ac:chgData name="Katharine North" userId="8a0c6d66-dc05-4966-af26-9be4f5b98bd2" providerId="ADAL" clId="{CC16715D-79EA-4EC6-8BAB-8C20F3CBF02B}" dt="2025-04-16T16:39:34.352" v="2464" actId="2711"/>
          <ac:spMkLst>
            <pc:docMk/>
            <pc:sldMk cId="2239442428" sldId="1246"/>
            <ac:spMk id="21" creationId="{EEE509C2-6484-89F3-077F-69C19D4F52D9}"/>
          </ac:spMkLst>
        </pc:spChg>
        <pc:spChg chg="add mod">
          <ac:chgData name="Katharine North" userId="8a0c6d66-dc05-4966-af26-9be4f5b98bd2" providerId="ADAL" clId="{CC16715D-79EA-4EC6-8BAB-8C20F3CBF02B}" dt="2025-04-16T16:39:34.352" v="2464" actId="2711"/>
          <ac:spMkLst>
            <pc:docMk/>
            <pc:sldMk cId="2239442428" sldId="1246"/>
            <ac:spMk id="22" creationId="{FE9ABE29-1985-4745-AE67-71D5FEF7AEEE}"/>
          </ac:spMkLst>
        </pc:spChg>
        <pc:spChg chg="add mod">
          <ac:chgData name="Katharine North" userId="8a0c6d66-dc05-4966-af26-9be4f5b98bd2" providerId="ADAL" clId="{CC16715D-79EA-4EC6-8BAB-8C20F3CBF02B}" dt="2025-05-06T15:51:46.391" v="7340" actId="6549"/>
          <ac:spMkLst>
            <pc:docMk/>
            <pc:sldMk cId="2239442428" sldId="1246"/>
            <ac:spMk id="23" creationId="{C3BB0391-35C9-E65B-F47D-72BE3FCC2EA0}"/>
          </ac:spMkLst>
        </pc:spChg>
        <pc:extLst>
          <p:ext xmlns:p="http://schemas.openxmlformats.org/presentationml/2006/main" uri="{D6D511B9-2390-475A-947B-AFAB55BFBCF1}">
            <pc226:cmChg xmlns:pc226="http://schemas.microsoft.com/office/powerpoint/2022/06/main/command" chg="mod">
              <pc226:chgData name="Katharine North" userId="8a0c6d66-dc05-4966-af26-9be4f5b98bd2" providerId="ADAL" clId="{CC16715D-79EA-4EC6-8BAB-8C20F3CBF02B}" dt="2025-05-06T15:51:46.391" v="7340" actId="6549"/>
              <pc2:cmMkLst xmlns:pc2="http://schemas.microsoft.com/office/powerpoint/2019/9/main/command">
                <pc:docMk/>
                <pc:sldMk cId="2239442428" sldId="1246"/>
                <pc2:cmMk id="{A545E5EC-5EBA-4EBA-919F-90E5C3BD047C}"/>
              </pc2:cmMkLst>
            </pc226:cmChg>
          </p:ext>
        </pc:extLst>
      </pc:sldChg>
      <pc:sldChg chg="addSp delSp modSp mod delDesignElem modNotesTx">
        <pc:chgData name="Katharine North" userId="8a0c6d66-dc05-4966-af26-9be4f5b98bd2" providerId="ADAL" clId="{CC16715D-79EA-4EC6-8BAB-8C20F3CBF02B}" dt="2025-05-09T10:39:52.890" v="9530" actId="20577"/>
        <pc:sldMkLst>
          <pc:docMk/>
          <pc:sldMk cId="574666877" sldId="1247"/>
        </pc:sldMkLst>
        <pc:spChg chg="add del">
          <ac:chgData name="Katharine North" userId="8a0c6d66-dc05-4966-af26-9be4f5b98bd2" providerId="ADAL" clId="{CC16715D-79EA-4EC6-8BAB-8C20F3CBF02B}" dt="2025-05-06T15:18:51.764" v="7270"/>
          <ac:spMkLst>
            <pc:docMk/>
            <pc:sldMk cId="574666877" sldId="1247"/>
            <ac:spMk id="16" creationId="{84250BDD-CE98-D6A3-952E-8A3D6DE40E29}"/>
          </ac:spMkLst>
        </pc:spChg>
        <pc:spChg chg="add del">
          <ac:chgData name="Katharine North" userId="8a0c6d66-dc05-4966-af26-9be4f5b98bd2" providerId="ADAL" clId="{CC16715D-79EA-4EC6-8BAB-8C20F3CBF02B}" dt="2025-05-06T15:18:51.764" v="7270"/>
          <ac:spMkLst>
            <pc:docMk/>
            <pc:sldMk cId="574666877" sldId="1247"/>
            <ac:spMk id="18" creationId="{8FD1F4EA-44F4-C3F4-E3DB-ECA83B98416F}"/>
          </ac:spMkLst>
        </pc:spChg>
        <pc:spChg chg="add del">
          <ac:chgData name="Katharine North" userId="8a0c6d66-dc05-4966-af26-9be4f5b98bd2" providerId="ADAL" clId="{CC16715D-79EA-4EC6-8BAB-8C20F3CBF02B}" dt="2025-05-06T15:18:51.764" v="7270"/>
          <ac:spMkLst>
            <pc:docMk/>
            <pc:sldMk cId="574666877" sldId="1247"/>
            <ac:spMk id="20" creationId="{10EBC1F0-5026-00AE-BF8A-51E73A87DCB0}"/>
          </ac:spMkLst>
        </pc:spChg>
        <pc:spChg chg="add mod">
          <ac:chgData name="Katharine North" userId="8a0c6d66-dc05-4966-af26-9be4f5b98bd2" providerId="ADAL" clId="{CC16715D-79EA-4EC6-8BAB-8C20F3CBF02B}" dt="2025-04-16T16:43:49.757" v="2501" actId="2711"/>
          <ac:spMkLst>
            <pc:docMk/>
            <pc:sldMk cId="574666877" sldId="1247"/>
            <ac:spMk id="35" creationId="{036F4325-5EA0-9CD3-6AFD-E41E0E18CBF5}"/>
          </ac:spMkLst>
        </pc:spChg>
        <pc:spChg chg="add mod">
          <ac:chgData name="Katharine North" userId="8a0c6d66-dc05-4966-af26-9be4f5b98bd2" providerId="ADAL" clId="{CC16715D-79EA-4EC6-8BAB-8C20F3CBF02B}" dt="2025-04-16T16:43:49.757" v="2501" actId="2711"/>
          <ac:spMkLst>
            <pc:docMk/>
            <pc:sldMk cId="574666877" sldId="1247"/>
            <ac:spMk id="36" creationId="{2DC03597-3606-E61F-09C7-7C58E1E54932}"/>
          </ac:spMkLst>
        </pc:spChg>
        <pc:spChg chg="add mod">
          <ac:chgData name="Katharine North" userId="8a0c6d66-dc05-4966-af26-9be4f5b98bd2" providerId="ADAL" clId="{CC16715D-79EA-4EC6-8BAB-8C20F3CBF02B}" dt="2025-04-16T16:43:49.757" v="2501" actId="2711"/>
          <ac:spMkLst>
            <pc:docMk/>
            <pc:sldMk cId="574666877" sldId="1247"/>
            <ac:spMk id="37" creationId="{3654C9B9-2BA4-8C38-EE1C-10719373384B}"/>
          </ac:spMkLst>
        </pc:spChg>
        <pc:spChg chg="add mod">
          <ac:chgData name="Katharine North" userId="8a0c6d66-dc05-4966-af26-9be4f5b98bd2" providerId="ADAL" clId="{CC16715D-79EA-4EC6-8BAB-8C20F3CBF02B}" dt="2025-04-16T16:43:42.813" v="2500" actId="2711"/>
          <ac:spMkLst>
            <pc:docMk/>
            <pc:sldMk cId="574666877" sldId="1247"/>
            <ac:spMk id="38" creationId="{26A637EC-CC82-BAD5-9625-326BFCEA42E1}"/>
          </ac:spMkLst>
        </pc:spChg>
        <pc:spChg chg="add mod">
          <ac:chgData name="Katharine North" userId="8a0c6d66-dc05-4966-af26-9be4f5b98bd2" providerId="ADAL" clId="{CC16715D-79EA-4EC6-8BAB-8C20F3CBF02B}" dt="2025-04-16T16:43:49.757" v="2501" actId="2711"/>
          <ac:spMkLst>
            <pc:docMk/>
            <pc:sldMk cId="574666877" sldId="1247"/>
            <ac:spMk id="39" creationId="{CD73395B-6119-F13C-B849-389F1D8F5C30}"/>
          </ac:spMkLst>
        </pc:spChg>
        <pc:spChg chg="add mod">
          <ac:chgData name="Katharine North" userId="8a0c6d66-dc05-4966-af26-9be4f5b98bd2" providerId="ADAL" clId="{CC16715D-79EA-4EC6-8BAB-8C20F3CBF02B}" dt="2025-04-16T16:43:49.757" v="2501" actId="2711"/>
          <ac:spMkLst>
            <pc:docMk/>
            <pc:sldMk cId="574666877" sldId="1247"/>
            <ac:spMk id="40" creationId="{93A8EE2E-FB11-3C01-7B11-8C3A66E3D065}"/>
          </ac:spMkLst>
        </pc:spChg>
        <pc:spChg chg="add mod">
          <ac:chgData name="Katharine North" userId="8a0c6d66-dc05-4966-af26-9be4f5b98bd2" providerId="ADAL" clId="{CC16715D-79EA-4EC6-8BAB-8C20F3CBF02B}" dt="2025-04-16T16:43:49.757" v="2501" actId="2711"/>
          <ac:spMkLst>
            <pc:docMk/>
            <pc:sldMk cId="574666877" sldId="1247"/>
            <ac:spMk id="42" creationId="{AB16FA2A-8F32-A7B6-81FA-1308998181E9}"/>
          </ac:spMkLst>
        </pc:spChg>
        <pc:graphicFrameChg chg="add mod">
          <ac:chgData name="Katharine North" userId="8a0c6d66-dc05-4966-af26-9be4f5b98bd2" providerId="ADAL" clId="{CC16715D-79EA-4EC6-8BAB-8C20F3CBF02B}" dt="2025-05-06T15:51:06.853" v="7336" actId="20577"/>
          <ac:graphicFrameMkLst>
            <pc:docMk/>
            <pc:sldMk cId="574666877" sldId="1247"/>
            <ac:graphicFrameMk id="33" creationId="{28713998-00A1-1874-B521-A6B65594C77E}"/>
          </ac:graphicFrameMkLst>
        </pc:graphicFrameChg>
        <pc:graphicFrameChg chg="add mod">
          <ac:chgData name="Katharine North" userId="8a0c6d66-dc05-4966-af26-9be4f5b98bd2" providerId="ADAL" clId="{CC16715D-79EA-4EC6-8BAB-8C20F3CBF02B}" dt="2025-05-06T15:51:11.388" v="7338" actId="20577"/>
          <ac:graphicFrameMkLst>
            <pc:docMk/>
            <pc:sldMk cId="574666877" sldId="1247"/>
            <ac:graphicFrameMk id="34" creationId="{BAC79489-4206-1DA4-67B5-BF5B669EEB47}"/>
          </ac:graphicFrameMkLst>
        </pc:graphicFrameChg>
        <pc:picChg chg="add mod">
          <ac:chgData name="Katharine North" userId="8a0c6d66-dc05-4966-af26-9be4f5b98bd2" providerId="ADAL" clId="{CC16715D-79EA-4EC6-8BAB-8C20F3CBF02B}" dt="2025-04-14T17:24:32.072" v="2226"/>
          <ac:picMkLst>
            <pc:docMk/>
            <pc:sldMk cId="574666877" sldId="1247"/>
            <ac:picMk id="41" creationId="{93CDE4E9-1786-2CF4-8584-44F2D7AC8901}"/>
          </ac:picMkLst>
        </pc:picChg>
      </pc:sldChg>
      <pc:sldChg chg="addSp delSp modSp add mod ord setBg delDesignElem modNotesTx">
        <pc:chgData name="Katharine North" userId="8a0c6d66-dc05-4966-af26-9be4f5b98bd2" providerId="ADAL" clId="{CC16715D-79EA-4EC6-8BAB-8C20F3CBF02B}" dt="2025-05-09T10:51:05.285" v="10226" actId="20577"/>
        <pc:sldMkLst>
          <pc:docMk/>
          <pc:sldMk cId="3962148064" sldId="1248"/>
        </pc:sldMkLst>
        <pc:spChg chg="add del mod">
          <ac:chgData name="Katharine North" userId="8a0c6d66-dc05-4966-af26-9be4f5b98bd2" providerId="ADAL" clId="{CC16715D-79EA-4EC6-8BAB-8C20F3CBF02B}" dt="2025-04-28T10:18:46.475" v="5030" actId="20577"/>
          <ac:spMkLst>
            <pc:docMk/>
            <pc:sldMk cId="3962148064" sldId="1248"/>
            <ac:spMk id="4" creationId="{00A7490D-A5F2-3225-C3C5-B19F5FEBF64C}"/>
          </ac:spMkLst>
        </pc:spChg>
        <pc:spChg chg="mod">
          <ac:chgData name="Katharine North" userId="8a0c6d66-dc05-4966-af26-9be4f5b98bd2" providerId="ADAL" clId="{CC16715D-79EA-4EC6-8BAB-8C20F3CBF02B}" dt="2025-04-24T17:20:57.958" v="4577" actId="122"/>
          <ac:spMkLst>
            <pc:docMk/>
            <pc:sldMk cId="3962148064" sldId="1248"/>
            <ac:spMk id="25" creationId="{397CFCB3-72EB-5C68-49E6-90522778C08E}"/>
          </ac:spMkLst>
        </pc:spChg>
        <pc:picChg chg="mod">
          <ac:chgData name="Katharine North" userId="8a0c6d66-dc05-4966-af26-9be4f5b98bd2" providerId="ADAL" clId="{CC16715D-79EA-4EC6-8BAB-8C20F3CBF02B}" dt="2025-05-08T09:27:38.825" v="7895" actId="1076"/>
          <ac:picMkLst>
            <pc:docMk/>
            <pc:sldMk cId="3962148064" sldId="1248"/>
            <ac:picMk id="3" creationId="{F2810B21-13C2-F2B3-1ACC-A857DE137BB4}"/>
          </ac:picMkLst>
        </pc:picChg>
      </pc:sldChg>
      <pc:sldChg chg="addSp delSp add del setBg delDesignElem">
        <pc:chgData name="Katharine North" userId="8a0c6d66-dc05-4966-af26-9be4f5b98bd2" providerId="ADAL" clId="{CC16715D-79EA-4EC6-8BAB-8C20F3CBF02B}" dt="2025-04-16T16:27:42.288" v="2412"/>
        <pc:sldMkLst>
          <pc:docMk/>
          <pc:sldMk cId="1209906756" sldId="1249"/>
        </pc:sldMkLst>
      </pc:sldChg>
      <pc:sldChg chg="addSp delSp modSp add mod delDesignElem modNotesTx">
        <pc:chgData name="Katharine North" userId="8a0c6d66-dc05-4966-af26-9be4f5b98bd2" providerId="ADAL" clId="{CC16715D-79EA-4EC6-8BAB-8C20F3CBF02B}" dt="2025-05-09T10:39:02.659" v="9451" actId="20577"/>
        <pc:sldMkLst>
          <pc:docMk/>
          <pc:sldMk cId="2114057115" sldId="1249"/>
        </pc:sldMkLst>
        <pc:spChg chg="add mod">
          <ac:chgData name="Katharine North" userId="8a0c6d66-dc05-4966-af26-9be4f5b98bd2" providerId="ADAL" clId="{CC16715D-79EA-4EC6-8BAB-8C20F3CBF02B}" dt="2025-04-16T16:28:39.592" v="2422" actId="1076"/>
          <ac:spMkLst>
            <pc:docMk/>
            <pc:sldMk cId="2114057115" sldId="1249"/>
            <ac:spMk id="3" creationId="{D74663BA-B906-BF56-77E6-D52ABBEFED08}"/>
          </ac:spMkLst>
        </pc:spChg>
        <pc:spChg chg="add mod">
          <ac:chgData name="Katharine North" userId="8a0c6d66-dc05-4966-af26-9be4f5b98bd2" providerId="ADAL" clId="{CC16715D-79EA-4EC6-8BAB-8C20F3CBF02B}" dt="2025-04-16T16:28:35.474" v="2421" actId="1076"/>
          <ac:spMkLst>
            <pc:docMk/>
            <pc:sldMk cId="2114057115" sldId="1249"/>
            <ac:spMk id="7" creationId="{46B5680F-7C8F-DA8A-1D8B-9613651D055F}"/>
          </ac:spMkLst>
        </pc:spChg>
        <pc:spChg chg="add mod">
          <ac:chgData name="Katharine North" userId="8a0c6d66-dc05-4966-af26-9be4f5b98bd2" providerId="ADAL" clId="{CC16715D-79EA-4EC6-8BAB-8C20F3CBF02B}" dt="2025-04-16T16:30:23.036" v="2433" actId="1076"/>
          <ac:spMkLst>
            <pc:docMk/>
            <pc:sldMk cId="2114057115" sldId="1249"/>
            <ac:spMk id="8" creationId="{E3614A50-076D-254B-1958-9E64FD60237E}"/>
          </ac:spMkLst>
        </pc:spChg>
        <pc:spChg chg="add mod">
          <ac:chgData name="Katharine North" userId="8a0c6d66-dc05-4966-af26-9be4f5b98bd2" providerId="ADAL" clId="{CC16715D-79EA-4EC6-8BAB-8C20F3CBF02B}" dt="2025-04-16T16:30:56.609" v="2437" actId="1076"/>
          <ac:spMkLst>
            <pc:docMk/>
            <pc:sldMk cId="2114057115" sldId="1249"/>
            <ac:spMk id="9" creationId="{ABFBC2D3-62F6-F32A-19C4-A80D30C3C2D4}"/>
          </ac:spMkLst>
        </pc:spChg>
        <pc:spChg chg="add del">
          <ac:chgData name="Katharine North" userId="8a0c6d66-dc05-4966-af26-9be4f5b98bd2" providerId="ADAL" clId="{CC16715D-79EA-4EC6-8BAB-8C20F3CBF02B}" dt="2025-05-06T15:18:51.764" v="7270"/>
          <ac:spMkLst>
            <pc:docMk/>
            <pc:sldMk cId="2114057115" sldId="1249"/>
            <ac:spMk id="2064" creationId="{5F1F9348-3459-CDF5-775D-CD2690F794A2}"/>
          </ac:spMkLst>
        </pc:spChg>
        <pc:spChg chg="add del">
          <ac:chgData name="Katharine North" userId="8a0c6d66-dc05-4966-af26-9be4f5b98bd2" providerId="ADAL" clId="{CC16715D-79EA-4EC6-8BAB-8C20F3CBF02B}" dt="2025-05-06T15:18:51.764" v="7270"/>
          <ac:spMkLst>
            <pc:docMk/>
            <pc:sldMk cId="2114057115" sldId="1249"/>
            <ac:spMk id="2066" creationId="{3E37B603-6025-9869-4012-AF3B409CB84B}"/>
          </ac:spMkLst>
        </pc:spChg>
        <pc:picChg chg="add mod">
          <ac:chgData name="Katharine North" userId="8a0c6d66-dc05-4966-af26-9be4f5b98bd2" providerId="ADAL" clId="{CC16715D-79EA-4EC6-8BAB-8C20F3CBF02B}" dt="2025-04-16T16:28:20.394" v="2419" actId="1076"/>
          <ac:picMkLst>
            <pc:docMk/>
            <pc:sldMk cId="2114057115" sldId="1249"/>
            <ac:picMk id="2" creationId="{7C9F6BBB-EE23-BD1B-1A11-CE80BE3AAAFF}"/>
          </ac:picMkLst>
        </pc:picChg>
      </pc:sldChg>
      <pc:sldChg chg="addSp delSp modSp add del mod">
        <pc:chgData name="Katharine North" userId="8a0c6d66-dc05-4966-af26-9be4f5b98bd2" providerId="ADAL" clId="{CC16715D-79EA-4EC6-8BAB-8C20F3CBF02B}" dt="2025-04-29T17:02:48.544" v="6273" actId="47"/>
        <pc:sldMkLst>
          <pc:docMk/>
          <pc:sldMk cId="1223081655" sldId="1250"/>
        </pc:sldMkLst>
      </pc:sldChg>
      <pc:sldChg chg="delSp modSp add del mod">
        <pc:chgData name="Katharine North" userId="8a0c6d66-dc05-4966-af26-9be4f5b98bd2" providerId="ADAL" clId="{CC16715D-79EA-4EC6-8BAB-8C20F3CBF02B}" dt="2025-04-29T17:06:19.312" v="6305" actId="47"/>
        <pc:sldMkLst>
          <pc:docMk/>
          <pc:sldMk cId="97858077" sldId="1251"/>
        </pc:sldMkLst>
      </pc:sldChg>
      <pc:sldChg chg="delSp add del mod">
        <pc:chgData name="Katharine North" userId="8a0c6d66-dc05-4966-af26-9be4f5b98bd2" providerId="ADAL" clId="{CC16715D-79EA-4EC6-8BAB-8C20F3CBF02B}" dt="2025-05-01T08:56:49.247" v="6351" actId="47"/>
        <pc:sldMkLst>
          <pc:docMk/>
          <pc:sldMk cId="2712294540" sldId="1252"/>
        </pc:sldMkLst>
      </pc:sldChg>
      <pc:sldChg chg="delSp modSp add del mod ord">
        <pc:chgData name="Katharine North" userId="8a0c6d66-dc05-4966-af26-9be4f5b98bd2" providerId="ADAL" clId="{CC16715D-79EA-4EC6-8BAB-8C20F3CBF02B}" dt="2025-04-16T16:49:39.725" v="2632" actId="47"/>
        <pc:sldMkLst>
          <pc:docMk/>
          <pc:sldMk cId="4199688968" sldId="1253"/>
        </pc:sldMkLst>
      </pc:sldChg>
      <pc:sldChg chg="addSp delSp add del setBg delDesignElem">
        <pc:chgData name="Katharine North" userId="8a0c6d66-dc05-4966-af26-9be4f5b98bd2" providerId="ADAL" clId="{CC16715D-79EA-4EC6-8BAB-8C20F3CBF02B}" dt="2025-04-16T16:47:46.247" v="2570"/>
        <pc:sldMkLst>
          <pc:docMk/>
          <pc:sldMk cId="2195243410" sldId="1254"/>
        </pc:sldMkLst>
      </pc:sldChg>
      <pc:sldChg chg="addSp delSp modSp add mod ord delDesignElem modNotesTx">
        <pc:chgData name="Katharine North" userId="8a0c6d66-dc05-4966-af26-9be4f5b98bd2" providerId="ADAL" clId="{CC16715D-79EA-4EC6-8BAB-8C20F3CBF02B}" dt="2025-05-09T10:43:06.152" v="9719" actId="20577"/>
        <pc:sldMkLst>
          <pc:docMk/>
          <pc:sldMk cId="3101056509" sldId="1254"/>
        </pc:sldMkLst>
        <pc:spChg chg="mod">
          <ac:chgData name="Katharine North" userId="8a0c6d66-dc05-4966-af26-9be4f5b98bd2" providerId="ADAL" clId="{CC16715D-79EA-4EC6-8BAB-8C20F3CBF02B}" dt="2025-04-16T16:48:58.187" v="2626" actId="1076"/>
          <ac:spMkLst>
            <pc:docMk/>
            <pc:sldMk cId="3101056509" sldId="1254"/>
            <ac:spMk id="2" creationId="{730DDE47-E013-02EB-6C50-92C65D92562D}"/>
          </ac:spMkLst>
        </pc:spChg>
        <pc:spChg chg="mod">
          <ac:chgData name="Katharine North" userId="8a0c6d66-dc05-4966-af26-9be4f5b98bd2" providerId="ADAL" clId="{CC16715D-79EA-4EC6-8BAB-8C20F3CBF02B}" dt="2025-05-02T12:31:30.861" v="6682" actId="20577"/>
          <ac:spMkLst>
            <pc:docMk/>
            <pc:sldMk cId="3101056509" sldId="1254"/>
            <ac:spMk id="6" creationId="{5B436B06-896B-F270-AA14-B7620E146865}"/>
          </ac:spMkLst>
        </pc:spChg>
        <pc:spChg chg="add del">
          <ac:chgData name="Katharine North" userId="8a0c6d66-dc05-4966-af26-9be4f5b98bd2" providerId="ADAL" clId="{CC16715D-79EA-4EC6-8BAB-8C20F3CBF02B}" dt="2025-05-06T15:18:50.685" v="7269"/>
          <ac:spMkLst>
            <pc:docMk/>
            <pc:sldMk cId="3101056509" sldId="1254"/>
            <ac:spMk id="30" creationId="{E0B543C3-5C64-6BFA-C0B6-B5F9031C0692}"/>
          </ac:spMkLst>
        </pc:spChg>
        <pc:spChg chg="add del">
          <ac:chgData name="Katharine North" userId="8a0c6d66-dc05-4966-af26-9be4f5b98bd2" providerId="ADAL" clId="{CC16715D-79EA-4EC6-8BAB-8C20F3CBF02B}" dt="2025-05-06T15:18:50.685" v="7269"/>
          <ac:spMkLst>
            <pc:docMk/>
            <pc:sldMk cId="3101056509" sldId="1254"/>
            <ac:spMk id="32" creationId="{39FC271C-2E26-2678-1C90-BDDD34E67D3A}"/>
          </ac:spMkLst>
        </pc:spChg>
        <pc:picChg chg="mod">
          <ac:chgData name="Katharine North" userId="8a0c6d66-dc05-4966-af26-9be4f5b98bd2" providerId="ADAL" clId="{CC16715D-79EA-4EC6-8BAB-8C20F3CBF02B}" dt="2025-04-16T16:49:24.372" v="2630" actId="14100"/>
          <ac:picMkLst>
            <pc:docMk/>
            <pc:sldMk cId="3101056509" sldId="1254"/>
            <ac:picMk id="4" creationId="{A0FCC782-AAF9-45FA-C349-AD1A493672B7}"/>
          </ac:picMkLst>
        </pc:picChg>
        <pc:picChg chg="add mod">
          <ac:chgData name="Katharine North" userId="8a0c6d66-dc05-4966-af26-9be4f5b98bd2" providerId="ADAL" clId="{CC16715D-79EA-4EC6-8BAB-8C20F3CBF02B}" dt="2025-04-16T16:49:28.092" v="2631" actId="1076"/>
          <ac:picMkLst>
            <pc:docMk/>
            <pc:sldMk cId="3101056509" sldId="1254"/>
            <ac:picMk id="5" creationId="{F726E97C-AF82-D22D-C635-0FA5C32EDD32}"/>
          </ac:picMkLst>
        </pc:picChg>
      </pc:sldChg>
      <pc:sldChg chg="add del">
        <pc:chgData name="Katharine North" userId="8a0c6d66-dc05-4966-af26-9be4f5b98bd2" providerId="ADAL" clId="{CC16715D-79EA-4EC6-8BAB-8C20F3CBF02B}" dt="2025-04-16T16:52:33.190" v="2678" actId="47"/>
        <pc:sldMkLst>
          <pc:docMk/>
          <pc:sldMk cId="1095806028" sldId="1255"/>
        </pc:sldMkLst>
      </pc:sldChg>
      <pc:sldChg chg="addSp delSp modSp add mod delDesignElem modNotesTx">
        <pc:chgData name="Katharine North" userId="8a0c6d66-dc05-4966-af26-9be4f5b98bd2" providerId="ADAL" clId="{CC16715D-79EA-4EC6-8BAB-8C20F3CBF02B}" dt="2025-05-09T10:43:46" v="9765" actId="20577"/>
        <pc:sldMkLst>
          <pc:docMk/>
          <pc:sldMk cId="1738306754" sldId="1256"/>
        </pc:sldMkLst>
        <pc:spChg chg="mod">
          <ac:chgData name="Katharine North" userId="8a0c6d66-dc05-4966-af26-9be4f5b98bd2" providerId="ADAL" clId="{CC16715D-79EA-4EC6-8BAB-8C20F3CBF02B}" dt="2025-04-16T16:50:48.151" v="2649" actId="1076"/>
          <ac:spMkLst>
            <pc:docMk/>
            <pc:sldMk cId="1738306754" sldId="1256"/>
            <ac:spMk id="2" creationId="{15FFAE62-D01D-EB98-237D-0E5F1D35622E}"/>
          </ac:spMkLst>
        </pc:spChg>
        <pc:spChg chg="mod">
          <ac:chgData name="Katharine North" userId="8a0c6d66-dc05-4966-af26-9be4f5b98bd2" providerId="ADAL" clId="{CC16715D-79EA-4EC6-8BAB-8C20F3CBF02B}" dt="2025-04-29T15:08:12.283" v="6156" actId="6549"/>
          <ac:spMkLst>
            <pc:docMk/>
            <pc:sldMk cId="1738306754" sldId="1256"/>
            <ac:spMk id="6" creationId="{EE68E2F5-9AE9-1529-9EE3-192E563496DB}"/>
          </ac:spMkLst>
        </pc:spChg>
        <pc:spChg chg="add del">
          <ac:chgData name="Katharine North" userId="8a0c6d66-dc05-4966-af26-9be4f5b98bd2" providerId="ADAL" clId="{CC16715D-79EA-4EC6-8BAB-8C20F3CBF02B}" dt="2025-05-06T15:18:50.685" v="7269"/>
          <ac:spMkLst>
            <pc:docMk/>
            <pc:sldMk cId="1738306754" sldId="1256"/>
            <ac:spMk id="30" creationId="{60590244-242E-328E-D79A-EF7C52A468B3}"/>
          </ac:spMkLst>
        </pc:spChg>
        <pc:spChg chg="add del">
          <ac:chgData name="Katharine North" userId="8a0c6d66-dc05-4966-af26-9be4f5b98bd2" providerId="ADAL" clId="{CC16715D-79EA-4EC6-8BAB-8C20F3CBF02B}" dt="2025-05-06T15:18:50.685" v="7269"/>
          <ac:spMkLst>
            <pc:docMk/>
            <pc:sldMk cId="1738306754" sldId="1256"/>
            <ac:spMk id="32" creationId="{A4FE095E-0CB8-6A6D-53D3-8A5CB6A52A32}"/>
          </ac:spMkLst>
        </pc:spChg>
        <pc:picChg chg="add mod">
          <ac:chgData name="Katharine North" userId="8a0c6d66-dc05-4966-af26-9be4f5b98bd2" providerId="ADAL" clId="{CC16715D-79EA-4EC6-8BAB-8C20F3CBF02B}" dt="2025-04-16T16:51:18.892" v="2653" actId="1076"/>
          <ac:picMkLst>
            <pc:docMk/>
            <pc:sldMk cId="1738306754" sldId="1256"/>
            <ac:picMk id="7" creationId="{FECFF3B9-1531-1227-76B0-2195EAF0FE7F}"/>
          </ac:picMkLst>
        </pc:picChg>
      </pc:sldChg>
      <pc:sldChg chg="addSp delSp modSp add mod delDesignElem modNotesTx">
        <pc:chgData name="Katharine North" userId="8a0c6d66-dc05-4966-af26-9be4f5b98bd2" providerId="ADAL" clId="{CC16715D-79EA-4EC6-8BAB-8C20F3CBF02B}" dt="2025-05-06T15:42:03.514" v="7303" actId="6549"/>
        <pc:sldMkLst>
          <pc:docMk/>
          <pc:sldMk cId="759415256" sldId="1257"/>
        </pc:sldMkLst>
        <pc:spChg chg="add mod">
          <ac:chgData name="Katharine North" userId="8a0c6d66-dc05-4966-af26-9be4f5b98bd2" providerId="ADAL" clId="{CC16715D-79EA-4EC6-8BAB-8C20F3CBF02B}" dt="2025-04-16T16:52:43.187" v="2679" actId="1076"/>
          <ac:spMkLst>
            <pc:docMk/>
            <pc:sldMk cId="759415256" sldId="1257"/>
            <ac:spMk id="3" creationId="{E94E8038-1D73-AF9D-2184-9BC692863B6E}"/>
          </ac:spMkLst>
        </pc:spChg>
        <pc:spChg chg="add mod">
          <ac:chgData name="Katharine North" userId="8a0c6d66-dc05-4966-af26-9be4f5b98bd2" providerId="ADAL" clId="{CC16715D-79EA-4EC6-8BAB-8C20F3CBF02B}" dt="2025-04-28T12:00:25.370" v="5635" actId="255"/>
          <ac:spMkLst>
            <pc:docMk/>
            <pc:sldMk cId="759415256" sldId="1257"/>
            <ac:spMk id="5" creationId="{4BD22FE9-C10F-A75B-3029-F7D85C9BB6AF}"/>
          </ac:spMkLst>
        </pc:spChg>
        <pc:spChg chg="add del">
          <ac:chgData name="Katharine North" userId="8a0c6d66-dc05-4966-af26-9be4f5b98bd2" providerId="ADAL" clId="{CC16715D-79EA-4EC6-8BAB-8C20F3CBF02B}" dt="2025-05-06T15:18:51.764" v="7270"/>
          <ac:spMkLst>
            <pc:docMk/>
            <pc:sldMk cId="759415256" sldId="1257"/>
            <ac:spMk id="2061" creationId="{B1BB9B49-954F-526C-73D1-BF3F373CF4F0}"/>
          </ac:spMkLst>
        </pc:spChg>
        <pc:spChg chg="add del">
          <ac:chgData name="Katharine North" userId="8a0c6d66-dc05-4966-af26-9be4f5b98bd2" providerId="ADAL" clId="{CC16715D-79EA-4EC6-8BAB-8C20F3CBF02B}" dt="2025-05-06T15:18:51.764" v="7270"/>
          <ac:spMkLst>
            <pc:docMk/>
            <pc:sldMk cId="759415256" sldId="1257"/>
            <ac:spMk id="2062" creationId="{B7D0F04F-7D46-8B1F-705A-711249508F03}"/>
          </ac:spMkLst>
        </pc:spChg>
        <pc:spChg chg="add del">
          <ac:chgData name="Katharine North" userId="8a0c6d66-dc05-4966-af26-9be4f5b98bd2" providerId="ADAL" clId="{CC16715D-79EA-4EC6-8BAB-8C20F3CBF02B}" dt="2025-05-06T15:18:51.764" v="7270"/>
          <ac:spMkLst>
            <pc:docMk/>
            <pc:sldMk cId="759415256" sldId="1257"/>
            <ac:spMk id="2068" creationId="{075884D3-0E5F-DBA1-64FB-7564921B1C3B}"/>
          </ac:spMkLst>
        </pc:spChg>
      </pc:sldChg>
      <pc:sldChg chg="addSp delSp modSp add mod ord delDesignElem modNotesTx">
        <pc:chgData name="Katharine North" userId="8a0c6d66-dc05-4966-af26-9be4f5b98bd2" providerId="ADAL" clId="{CC16715D-79EA-4EC6-8BAB-8C20F3CBF02B}" dt="2025-05-06T15:41:54.654" v="7301" actId="6549"/>
        <pc:sldMkLst>
          <pc:docMk/>
          <pc:sldMk cId="599409784" sldId="1258"/>
        </pc:sldMkLst>
        <pc:spChg chg="add mod">
          <ac:chgData name="Katharine North" userId="8a0c6d66-dc05-4966-af26-9be4f5b98bd2" providerId="ADAL" clId="{CC16715D-79EA-4EC6-8BAB-8C20F3CBF02B}" dt="2025-04-16T16:56:59.917" v="2727" actId="1076"/>
          <ac:spMkLst>
            <pc:docMk/>
            <pc:sldMk cId="599409784" sldId="1258"/>
            <ac:spMk id="15" creationId="{B87DCFD1-BF45-D0DB-D0AB-15E85A1C3337}"/>
          </ac:spMkLst>
        </pc:spChg>
        <pc:spChg chg="add mod">
          <ac:chgData name="Katharine North" userId="8a0c6d66-dc05-4966-af26-9be4f5b98bd2" providerId="ADAL" clId="{CC16715D-79EA-4EC6-8BAB-8C20F3CBF02B}" dt="2025-04-28T12:44:02.330" v="6033" actId="27636"/>
          <ac:spMkLst>
            <pc:docMk/>
            <pc:sldMk cId="599409784" sldId="1258"/>
            <ac:spMk id="16" creationId="{B7C44ABF-46B6-BA42-AAA6-19E25EA08C1B}"/>
          </ac:spMkLst>
        </pc:spChg>
        <pc:spChg chg="add del">
          <ac:chgData name="Katharine North" userId="8a0c6d66-dc05-4966-af26-9be4f5b98bd2" providerId="ADAL" clId="{CC16715D-79EA-4EC6-8BAB-8C20F3CBF02B}" dt="2025-05-06T15:18:51.764" v="7270"/>
          <ac:spMkLst>
            <pc:docMk/>
            <pc:sldMk cId="599409784" sldId="1258"/>
            <ac:spMk id="2061" creationId="{56D0C154-B824-16D1-1225-F1EA5CCB3B18}"/>
          </ac:spMkLst>
        </pc:spChg>
        <pc:spChg chg="add del">
          <ac:chgData name="Katharine North" userId="8a0c6d66-dc05-4966-af26-9be4f5b98bd2" providerId="ADAL" clId="{CC16715D-79EA-4EC6-8BAB-8C20F3CBF02B}" dt="2025-05-06T15:18:51.764" v="7270"/>
          <ac:spMkLst>
            <pc:docMk/>
            <pc:sldMk cId="599409784" sldId="1258"/>
            <ac:spMk id="2062" creationId="{7E6D44DF-54C0-1C6C-4669-9A978A5A62E5}"/>
          </ac:spMkLst>
        </pc:spChg>
        <pc:spChg chg="add del">
          <ac:chgData name="Katharine North" userId="8a0c6d66-dc05-4966-af26-9be4f5b98bd2" providerId="ADAL" clId="{CC16715D-79EA-4EC6-8BAB-8C20F3CBF02B}" dt="2025-05-06T15:18:51.764" v="7270"/>
          <ac:spMkLst>
            <pc:docMk/>
            <pc:sldMk cId="599409784" sldId="1258"/>
            <ac:spMk id="2068" creationId="{56DA9ECA-EE73-EE9A-5EA5-FD34AC01936C}"/>
          </ac:spMkLst>
        </pc:spChg>
      </pc:sldChg>
      <pc:sldChg chg="addSp delSp modSp add mod delDesignElem modNotesTx">
        <pc:chgData name="Katharine North" userId="8a0c6d66-dc05-4966-af26-9be4f5b98bd2" providerId="ADAL" clId="{CC16715D-79EA-4EC6-8BAB-8C20F3CBF02B}" dt="2025-05-06T15:41:58.922" v="7302" actId="6549"/>
        <pc:sldMkLst>
          <pc:docMk/>
          <pc:sldMk cId="2979209632" sldId="1259"/>
        </pc:sldMkLst>
        <pc:spChg chg="add mod">
          <ac:chgData name="Katharine North" userId="8a0c6d66-dc05-4966-af26-9be4f5b98bd2" providerId="ADAL" clId="{CC16715D-79EA-4EC6-8BAB-8C20F3CBF02B}" dt="2025-04-16T16:54:40.219" v="2703" actId="1076"/>
          <ac:spMkLst>
            <pc:docMk/>
            <pc:sldMk cId="2979209632" sldId="1259"/>
            <ac:spMk id="2" creationId="{981BE34B-6F56-04A1-37BE-4D5F3F4E6BBF}"/>
          </ac:spMkLst>
        </pc:spChg>
        <pc:spChg chg="add mod">
          <ac:chgData name="Katharine North" userId="8a0c6d66-dc05-4966-af26-9be4f5b98bd2" providerId="ADAL" clId="{CC16715D-79EA-4EC6-8BAB-8C20F3CBF02B}" dt="2025-04-28T12:00:11.825" v="5633" actId="255"/>
          <ac:spMkLst>
            <pc:docMk/>
            <pc:sldMk cId="2979209632" sldId="1259"/>
            <ac:spMk id="3" creationId="{4EDA2618-7EF4-C489-BD28-632ADF3AF92E}"/>
          </ac:spMkLst>
        </pc:spChg>
        <pc:spChg chg="add del">
          <ac:chgData name="Katharine North" userId="8a0c6d66-dc05-4966-af26-9be4f5b98bd2" providerId="ADAL" clId="{CC16715D-79EA-4EC6-8BAB-8C20F3CBF02B}" dt="2025-05-06T15:18:51.764" v="7270"/>
          <ac:spMkLst>
            <pc:docMk/>
            <pc:sldMk cId="2979209632" sldId="1259"/>
            <ac:spMk id="2061" creationId="{5D255FBD-65C8-4529-4ADB-76E61F1C51D5}"/>
          </ac:spMkLst>
        </pc:spChg>
        <pc:spChg chg="add del">
          <ac:chgData name="Katharine North" userId="8a0c6d66-dc05-4966-af26-9be4f5b98bd2" providerId="ADAL" clId="{CC16715D-79EA-4EC6-8BAB-8C20F3CBF02B}" dt="2025-05-06T15:18:51.764" v="7270"/>
          <ac:spMkLst>
            <pc:docMk/>
            <pc:sldMk cId="2979209632" sldId="1259"/>
            <ac:spMk id="2062" creationId="{4EE6778A-E41D-05BA-65C8-C6094B087E19}"/>
          </ac:spMkLst>
        </pc:spChg>
        <pc:spChg chg="add del">
          <ac:chgData name="Katharine North" userId="8a0c6d66-dc05-4966-af26-9be4f5b98bd2" providerId="ADAL" clId="{CC16715D-79EA-4EC6-8BAB-8C20F3CBF02B}" dt="2025-05-06T15:18:51.764" v="7270"/>
          <ac:spMkLst>
            <pc:docMk/>
            <pc:sldMk cId="2979209632" sldId="1259"/>
            <ac:spMk id="2068" creationId="{28C56DFD-48C0-2817-8AB6-B555AD2FCBB6}"/>
          </ac:spMkLst>
        </pc:spChg>
        <pc:picChg chg="add mod">
          <ac:chgData name="Katharine North" userId="8a0c6d66-dc05-4966-af26-9be4f5b98bd2" providerId="ADAL" clId="{CC16715D-79EA-4EC6-8BAB-8C20F3CBF02B}" dt="2025-04-23T13:41:50.451" v="4172" actId="1076"/>
          <ac:picMkLst>
            <pc:docMk/>
            <pc:sldMk cId="2979209632" sldId="1259"/>
            <ac:picMk id="5" creationId="{13E4486E-F0D1-F668-CBA0-D65BA05032AC}"/>
          </ac:picMkLst>
        </pc:picChg>
      </pc:sldChg>
      <pc:sldChg chg="addSp delSp modSp add mod delDesignElem">
        <pc:chgData name="Katharine North" userId="8a0c6d66-dc05-4966-af26-9be4f5b98bd2" providerId="ADAL" clId="{CC16715D-79EA-4EC6-8BAB-8C20F3CBF02B}" dt="2025-05-06T15:18:51.764" v="7270"/>
        <pc:sldMkLst>
          <pc:docMk/>
          <pc:sldMk cId="2963563586" sldId="1260"/>
        </pc:sldMkLst>
        <pc:spChg chg="add mod">
          <ac:chgData name="Katharine North" userId="8a0c6d66-dc05-4966-af26-9be4f5b98bd2" providerId="ADAL" clId="{CC16715D-79EA-4EC6-8BAB-8C20F3CBF02B}" dt="2025-04-16T16:58:06.803" v="2743" actId="1076"/>
          <ac:spMkLst>
            <pc:docMk/>
            <pc:sldMk cId="2963563586" sldId="1260"/>
            <ac:spMk id="2" creationId="{23A4B461-3675-EBD3-074C-970E077C7E43}"/>
          </ac:spMkLst>
        </pc:spChg>
        <pc:spChg chg="add mod">
          <ac:chgData name="Katharine North" userId="8a0c6d66-dc05-4966-af26-9be4f5b98bd2" providerId="ADAL" clId="{CC16715D-79EA-4EC6-8BAB-8C20F3CBF02B}" dt="2025-05-02T12:32:09.089" v="6684" actId="1076"/>
          <ac:spMkLst>
            <pc:docMk/>
            <pc:sldMk cId="2963563586" sldId="1260"/>
            <ac:spMk id="3" creationId="{BFAFA52E-5E54-19B2-E6D8-BFCD54576532}"/>
          </ac:spMkLst>
        </pc:spChg>
        <pc:spChg chg="add del">
          <ac:chgData name="Katharine North" userId="8a0c6d66-dc05-4966-af26-9be4f5b98bd2" providerId="ADAL" clId="{CC16715D-79EA-4EC6-8BAB-8C20F3CBF02B}" dt="2025-05-06T15:18:51.764" v="7270"/>
          <ac:spMkLst>
            <pc:docMk/>
            <pc:sldMk cId="2963563586" sldId="1260"/>
            <ac:spMk id="2061" creationId="{5B853E6B-3573-336C-63BB-96CEC2A9A6A7}"/>
          </ac:spMkLst>
        </pc:spChg>
        <pc:spChg chg="add del">
          <ac:chgData name="Katharine North" userId="8a0c6d66-dc05-4966-af26-9be4f5b98bd2" providerId="ADAL" clId="{CC16715D-79EA-4EC6-8BAB-8C20F3CBF02B}" dt="2025-05-06T15:18:51.764" v="7270"/>
          <ac:spMkLst>
            <pc:docMk/>
            <pc:sldMk cId="2963563586" sldId="1260"/>
            <ac:spMk id="2062" creationId="{481364BC-0F1B-86B2-C4AC-A8F294429F0D}"/>
          </ac:spMkLst>
        </pc:spChg>
        <pc:spChg chg="add del">
          <ac:chgData name="Katharine North" userId="8a0c6d66-dc05-4966-af26-9be4f5b98bd2" providerId="ADAL" clId="{CC16715D-79EA-4EC6-8BAB-8C20F3CBF02B}" dt="2025-05-06T15:18:51.764" v="7270"/>
          <ac:spMkLst>
            <pc:docMk/>
            <pc:sldMk cId="2963563586" sldId="1260"/>
            <ac:spMk id="2068" creationId="{6A8C1E47-2D68-D722-30FC-345C855325D1}"/>
          </ac:spMkLst>
        </pc:spChg>
      </pc:sldChg>
      <pc:sldChg chg="addSp delSp modSp add mod replId delDesignElem modNotesTx">
        <pc:chgData name="Katharine North" userId="8a0c6d66-dc05-4966-af26-9be4f5b98bd2" providerId="ADAL" clId="{CC16715D-79EA-4EC6-8BAB-8C20F3CBF02B}" dt="2025-05-09T10:46:00.527" v="9926" actId="20577"/>
        <pc:sldMkLst>
          <pc:docMk/>
          <pc:sldMk cId="1127818041" sldId="1261"/>
        </pc:sldMkLst>
        <pc:spChg chg="add mod">
          <ac:chgData name="Katharine North" userId="8a0c6d66-dc05-4966-af26-9be4f5b98bd2" providerId="ADAL" clId="{CC16715D-79EA-4EC6-8BAB-8C20F3CBF02B}" dt="2025-04-16T16:59:01.223" v="2757" actId="1076"/>
          <ac:spMkLst>
            <pc:docMk/>
            <pc:sldMk cId="1127818041" sldId="1261"/>
            <ac:spMk id="2" creationId="{24D4D029-DCFA-3240-09C6-75C1846EEF74}"/>
          </ac:spMkLst>
        </pc:spChg>
        <pc:spChg chg="add mod">
          <ac:chgData name="Katharine North" userId="8a0c6d66-dc05-4966-af26-9be4f5b98bd2" providerId="ADAL" clId="{CC16715D-79EA-4EC6-8BAB-8C20F3CBF02B}" dt="2025-04-28T12:00:58.328" v="5637" actId="2711"/>
          <ac:spMkLst>
            <pc:docMk/>
            <pc:sldMk cId="1127818041" sldId="1261"/>
            <ac:spMk id="3" creationId="{3B462999-A893-A4EC-92C1-AB6D9D0E1EE2}"/>
          </ac:spMkLst>
        </pc:spChg>
        <pc:spChg chg="add mod">
          <ac:chgData name="Katharine North" userId="8a0c6d66-dc05-4966-af26-9be4f5b98bd2" providerId="ADAL" clId="{CC16715D-79EA-4EC6-8BAB-8C20F3CBF02B}" dt="2025-04-28T12:47:26.007" v="6079" actId="1076"/>
          <ac:spMkLst>
            <pc:docMk/>
            <pc:sldMk cId="1127818041" sldId="1261"/>
            <ac:spMk id="6" creationId="{23B1A682-1A96-E115-1A76-6396A000D55A}"/>
          </ac:spMkLst>
        </pc:spChg>
        <pc:spChg chg="add">
          <ac:chgData name="Katharine North" userId="8a0c6d66-dc05-4966-af26-9be4f5b98bd2" providerId="ADAL" clId="{CC16715D-79EA-4EC6-8BAB-8C20F3CBF02B}" dt="2025-04-28T12:48:38.461" v="6082"/>
          <ac:spMkLst>
            <pc:docMk/>
            <pc:sldMk cId="1127818041" sldId="1261"/>
            <ac:spMk id="9" creationId="{45DE5665-3975-CE10-AD76-F177CF25D667}"/>
          </ac:spMkLst>
        </pc:spChg>
        <pc:spChg chg="add del">
          <ac:chgData name="Katharine North" userId="8a0c6d66-dc05-4966-af26-9be4f5b98bd2" providerId="ADAL" clId="{CC16715D-79EA-4EC6-8BAB-8C20F3CBF02B}" dt="2025-05-06T15:18:51.764" v="7270"/>
          <ac:spMkLst>
            <pc:docMk/>
            <pc:sldMk cId="1127818041" sldId="1261"/>
            <ac:spMk id="2061" creationId="{79663653-E72A-82F7-B457-0554231F3EBA}"/>
          </ac:spMkLst>
        </pc:spChg>
        <pc:spChg chg="add del">
          <ac:chgData name="Katharine North" userId="8a0c6d66-dc05-4966-af26-9be4f5b98bd2" providerId="ADAL" clId="{CC16715D-79EA-4EC6-8BAB-8C20F3CBF02B}" dt="2025-05-06T15:18:51.764" v="7270"/>
          <ac:spMkLst>
            <pc:docMk/>
            <pc:sldMk cId="1127818041" sldId="1261"/>
            <ac:spMk id="2062" creationId="{1E85D181-270E-7895-D17B-01E4FA6115DC}"/>
          </ac:spMkLst>
        </pc:spChg>
        <pc:spChg chg="add del">
          <ac:chgData name="Katharine North" userId="8a0c6d66-dc05-4966-af26-9be4f5b98bd2" providerId="ADAL" clId="{CC16715D-79EA-4EC6-8BAB-8C20F3CBF02B}" dt="2025-05-06T15:18:51.764" v="7270"/>
          <ac:spMkLst>
            <pc:docMk/>
            <pc:sldMk cId="1127818041" sldId="1261"/>
            <ac:spMk id="2068" creationId="{DF224CFA-F4C3-1F5E-80CE-26D55C0E559A}"/>
          </ac:spMkLst>
        </pc:spChg>
        <pc:picChg chg="add mod">
          <ac:chgData name="Katharine North" userId="8a0c6d66-dc05-4966-af26-9be4f5b98bd2" providerId="ADAL" clId="{CC16715D-79EA-4EC6-8BAB-8C20F3CBF02B}" dt="2025-04-28T12:52:32.904" v="6088" actId="1076"/>
          <ac:picMkLst>
            <pc:docMk/>
            <pc:sldMk cId="1127818041" sldId="1261"/>
            <ac:picMk id="12" creationId="{B041CBB3-E432-B9CB-82C4-A22EC327337E}"/>
          </ac:picMkLst>
        </pc:picChg>
      </pc:sldChg>
      <pc:sldChg chg="addSp delSp modSp add mod ord delDesignElem modNotesTx">
        <pc:chgData name="Katharine North" userId="8a0c6d66-dc05-4966-af26-9be4f5b98bd2" providerId="ADAL" clId="{CC16715D-79EA-4EC6-8BAB-8C20F3CBF02B}" dt="2025-05-09T10:46:58.374" v="10036" actId="20577"/>
        <pc:sldMkLst>
          <pc:docMk/>
          <pc:sldMk cId="2116892209" sldId="1262"/>
        </pc:sldMkLst>
        <pc:spChg chg="mod">
          <ac:chgData name="Katharine North" userId="8a0c6d66-dc05-4966-af26-9be4f5b98bd2" providerId="ADAL" clId="{CC16715D-79EA-4EC6-8BAB-8C20F3CBF02B}" dt="2025-04-16T17:00:31.451" v="2805" actId="1076"/>
          <ac:spMkLst>
            <pc:docMk/>
            <pc:sldMk cId="2116892209" sldId="1262"/>
            <ac:spMk id="2" creationId="{569D4F84-8FAF-D7D3-8619-B5F43FE69780}"/>
          </ac:spMkLst>
        </pc:spChg>
        <pc:spChg chg="add mod">
          <ac:chgData name="Katharine North" userId="8a0c6d66-dc05-4966-af26-9be4f5b98bd2" providerId="ADAL" clId="{CC16715D-79EA-4EC6-8BAB-8C20F3CBF02B}" dt="2025-05-08T16:12:00.917" v="8143" actId="20577"/>
          <ac:spMkLst>
            <pc:docMk/>
            <pc:sldMk cId="2116892209" sldId="1262"/>
            <ac:spMk id="4" creationId="{1100BEE0-22DB-6904-7962-5774F7BEBA07}"/>
          </ac:spMkLst>
        </pc:spChg>
        <pc:spChg chg="mod">
          <ac:chgData name="Katharine North" userId="8a0c6d66-dc05-4966-af26-9be4f5b98bd2" providerId="ADAL" clId="{CC16715D-79EA-4EC6-8BAB-8C20F3CBF02B}" dt="2025-04-16T17:00:23.645" v="2804" actId="6549"/>
          <ac:spMkLst>
            <pc:docMk/>
            <pc:sldMk cId="2116892209" sldId="1262"/>
            <ac:spMk id="6" creationId="{C68DDAE3-8C70-7E40-F6F2-43D65EA4A692}"/>
          </ac:spMkLst>
        </pc:spChg>
        <pc:spChg chg="add del">
          <ac:chgData name="Katharine North" userId="8a0c6d66-dc05-4966-af26-9be4f5b98bd2" providerId="ADAL" clId="{CC16715D-79EA-4EC6-8BAB-8C20F3CBF02B}" dt="2025-05-06T15:18:50.685" v="7269"/>
          <ac:spMkLst>
            <pc:docMk/>
            <pc:sldMk cId="2116892209" sldId="1262"/>
            <ac:spMk id="30" creationId="{231E09E5-4F28-8608-0BAD-EDEC135CF92A}"/>
          </ac:spMkLst>
        </pc:spChg>
        <pc:spChg chg="add del">
          <ac:chgData name="Katharine North" userId="8a0c6d66-dc05-4966-af26-9be4f5b98bd2" providerId="ADAL" clId="{CC16715D-79EA-4EC6-8BAB-8C20F3CBF02B}" dt="2025-05-06T15:18:50.685" v="7269"/>
          <ac:spMkLst>
            <pc:docMk/>
            <pc:sldMk cId="2116892209" sldId="1262"/>
            <ac:spMk id="32" creationId="{63771FE6-DF84-C01E-20A6-390144678F0B}"/>
          </ac:spMkLst>
        </pc:spChg>
      </pc:sldChg>
      <pc:sldChg chg="addSp delSp modSp add mod ord delDesignElem modNotesTx">
        <pc:chgData name="Katharine North" userId="8a0c6d66-dc05-4966-af26-9be4f5b98bd2" providerId="ADAL" clId="{CC16715D-79EA-4EC6-8BAB-8C20F3CBF02B}" dt="2025-05-09T10:48:45.198" v="10090" actId="20577"/>
        <pc:sldMkLst>
          <pc:docMk/>
          <pc:sldMk cId="2065425435" sldId="1263"/>
        </pc:sldMkLst>
        <pc:spChg chg="mod">
          <ac:chgData name="Katharine North" userId="8a0c6d66-dc05-4966-af26-9be4f5b98bd2" providerId="ADAL" clId="{CC16715D-79EA-4EC6-8BAB-8C20F3CBF02B}" dt="2025-04-16T17:01:31.508" v="2836" actId="20577"/>
          <ac:spMkLst>
            <pc:docMk/>
            <pc:sldMk cId="2065425435" sldId="1263"/>
            <ac:spMk id="2" creationId="{990492AB-34BB-07D4-5AD2-1398595300DD}"/>
          </ac:spMkLst>
        </pc:spChg>
        <pc:spChg chg="mod">
          <ac:chgData name="Katharine North" userId="8a0c6d66-dc05-4966-af26-9be4f5b98bd2" providerId="ADAL" clId="{CC16715D-79EA-4EC6-8BAB-8C20F3CBF02B}" dt="2025-04-28T12:34:54.844" v="5985" actId="1076"/>
          <ac:spMkLst>
            <pc:docMk/>
            <pc:sldMk cId="2065425435" sldId="1263"/>
            <ac:spMk id="6" creationId="{E40828A2-145E-58DE-F6B6-A8F5AF98C7EF}"/>
          </ac:spMkLst>
        </pc:spChg>
        <pc:spChg chg="add del">
          <ac:chgData name="Katharine North" userId="8a0c6d66-dc05-4966-af26-9be4f5b98bd2" providerId="ADAL" clId="{CC16715D-79EA-4EC6-8BAB-8C20F3CBF02B}" dt="2025-05-06T15:18:50.685" v="7269"/>
          <ac:spMkLst>
            <pc:docMk/>
            <pc:sldMk cId="2065425435" sldId="1263"/>
            <ac:spMk id="30" creationId="{D9EA662E-F70D-89EA-D588-1A4AC782DA05}"/>
          </ac:spMkLst>
        </pc:spChg>
        <pc:spChg chg="add del">
          <ac:chgData name="Katharine North" userId="8a0c6d66-dc05-4966-af26-9be4f5b98bd2" providerId="ADAL" clId="{CC16715D-79EA-4EC6-8BAB-8C20F3CBF02B}" dt="2025-05-06T15:18:50.685" v="7269"/>
          <ac:spMkLst>
            <pc:docMk/>
            <pc:sldMk cId="2065425435" sldId="1263"/>
            <ac:spMk id="32" creationId="{D708BB10-575F-07E8-54CB-64FBFA2C6219}"/>
          </ac:spMkLst>
        </pc:spChg>
      </pc:sldChg>
      <pc:sldChg chg="addSp delSp modSp add mod delDesignElem modNotesTx">
        <pc:chgData name="Katharine North" userId="8a0c6d66-dc05-4966-af26-9be4f5b98bd2" providerId="ADAL" clId="{CC16715D-79EA-4EC6-8BAB-8C20F3CBF02B}" dt="2025-05-09T10:49:50.037" v="10148" actId="20577"/>
        <pc:sldMkLst>
          <pc:docMk/>
          <pc:sldMk cId="553215825" sldId="1264"/>
        </pc:sldMkLst>
        <pc:spChg chg="mod">
          <ac:chgData name="Katharine North" userId="8a0c6d66-dc05-4966-af26-9be4f5b98bd2" providerId="ADAL" clId="{CC16715D-79EA-4EC6-8BAB-8C20F3CBF02B}" dt="2025-04-16T17:02:30.979" v="2896" actId="20577"/>
          <ac:spMkLst>
            <pc:docMk/>
            <pc:sldMk cId="553215825" sldId="1264"/>
            <ac:spMk id="2" creationId="{020EBDC7-3CA5-E7FA-E512-460E84808E36}"/>
          </ac:spMkLst>
        </pc:spChg>
        <pc:spChg chg="mod">
          <ac:chgData name="Katharine North" userId="8a0c6d66-dc05-4966-af26-9be4f5b98bd2" providerId="ADAL" clId="{CC16715D-79EA-4EC6-8BAB-8C20F3CBF02B}" dt="2025-05-07T14:35:59.211" v="7571" actId="20577"/>
          <ac:spMkLst>
            <pc:docMk/>
            <pc:sldMk cId="553215825" sldId="1264"/>
            <ac:spMk id="6" creationId="{667CB44B-8036-8F6F-4446-FA3BA38B217A}"/>
          </ac:spMkLst>
        </pc:spChg>
        <pc:spChg chg="add del">
          <ac:chgData name="Katharine North" userId="8a0c6d66-dc05-4966-af26-9be4f5b98bd2" providerId="ADAL" clId="{CC16715D-79EA-4EC6-8BAB-8C20F3CBF02B}" dt="2025-05-06T15:18:50.685" v="7269"/>
          <ac:spMkLst>
            <pc:docMk/>
            <pc:sldMk cId="553215825" sldId="1264"/>
            <ac:spMk id="30" creationId="{305A2F25-77F1-66C9-1F57-CCB7D65FD70D}"/>
          </ac:spMkLst>
        </pc:spChg>
        <pc:spChg chg="add del">
          <ac:chgData name="Katharine North" userId="8a0c6d66-dc05-4966-af26-9be4f5b98bd2" providerId="ADAL" clId="{CC16715D-79EA-4EC6-8BAB-8C20F3CBF02B}" dt="2025-05-06T15:18:50.685" v="7269"/>
          <ac:spMkLst>
            <pc:docMk/>
            <pc:sldMk cId="553215825" sldId="1264"/>
            <ac:spMk id="32" creationId="{54DE2613-5DAA-768D-FFF7-B86F2C56DCF7}"/>
          </ac:spMkLst>
        </pc:spChg>
      </pc:sldChg>
      <pc:sldChg chg="addSp delSp modSp add mod ord delDesignElem modCm modNotesTx">
        <pc:chgData name="Katharine North" userId="8a0c6d66-dc05-4966-af26-9be4f5b98bd2" providerId="ADAL" clId="{CC16715D-79EA-4EC6-8BAB-8C20F3CBF02B}" dt="2025-05-09T10:52:17.356" v="10312" actId="20577"/>
        <pc:sldMkLst>
          <pc:docMk/>
          <pc:sldMk cId="1480419145" sldId="1265"/>
        </pc:sldMkLst>
        <pc:spChg chg="mod">
          <ac:chgData name="Katharine North" userId="8a0c6d66-dc05-4966-af26-9be4f5b98bd2" providerId="ADAL" clId="{CC16715D-79EA-4EC6-8BAB-8C20F3CBF02B}" dt="2025-05-01T11:11:33.406" v="6484" actId="6549"/>
          <ac:spMkLst>
            <pc:docMk/>
            <pc:sldMk cId="1480419145" sldId="1265"/>
            <ac:spMk id="2" creationId="{43C23931-862C-B455-C24B-EDC7D7F788BC}"/>
          </ac:spMkLst>
        </pc:spChg>
        <pc:spChg chg="mod">
          <ac:chgData name="Katharine North" userId="8a0c6d66-dc05-4966-af26-9be4f5b98bd2" providerId="ADAL" clId="{CC16715D-79EA-4EC6-8BAB-8C20F3CBF02B}" dt="2025-05-06T11:54:05.741" v="7047" actId="20577"/>
          <ac:spMkLst>
            <pc:docMk/>
            <pc:sldMk cId="1480419145" sldId="1265"/>
            <ac:spMk id="6" creationId="{F8048D78-2C17-CC94-1151-A6D9A697E0F0}"/>
          </ac:spMkLst>
        </pc:spChg>
        <pc:spChg chg="add del">
          <ac:chgData name="Katharine North" userId="8a0c6d66-dc05-4966-af26-9be4f5b98bd2" providerId="ADAL" clId="{CC16715D-79EA-4EC6-8BAB-8C20F3CBF02B}" dt="2025-05-06T15:18:50.685" v="7269"/>
          <ac:spMkLst>
            <pc:docMk/>
            <pc:sldMk cId="1480419145" sldId="1265"/>
            <ac:spMk id="30" creationId="{9A46F3E6-9CEE-DCDD-061C-99DBFE32B497}"/>
          </ac:spMkLst>
        </pc:spChg>
        <pc:spChg chg="add del">
          <ac:chgData name="Katharine North" userId="8a0c6d66-dc05-4966-af26-9be4f5b98bd2" providerId="ADAL" clId="{CC16715D-79EA-4EC6-8BAB-8C20F3CBF02B}" dt="2025-05-06T15:18:50.685" v="7269"/>
          <ac:spMkLst>
            <pc:docMk/>
            <pc:sldMk cId="1480419145" sldId="1265"/>
            <ac:spMk id="32" creationId="{8C06212F-1535-8EEB-1970-83622F0486D5}"/>
          </ac:spMkLst>
        </pc:spChg>
        <pc:extLst>
          <p:ext xmlns:p="http://schemas.openxmlformats.org/presentationml/2006/main" uri="{D6D511B9-2390-475A-947B-AFAB55BFBCF1}">
            <pc226:cmChg xmlns:pc226="http://schemas.microsoft.com/office/powerpoint/2022/06/main/command" chg="mod">
              <pc226:chgData name="Katharine North" userId="8a0c6d66-dc05-4966-af26-9be4f5b98bd2" providerId="ADAL" clId="{CC16715D-79EA-4EC6-8BAB-8C20F3CBF02B}" dt="2025-05-01T11:11:33.406" v="6484" actId="6549"/>
              <pc2:cmMkLst xmlns:pc2="http://schemas.microsoft.com/office/powerpoint/2019/9/main/command">
                <pc:docMk/>
                <pc:sldMk cId="1480419145" sldId="1265"/>
                <pc2:cmMk id="{64E8B0F9-A03D-4A19-AFF5-39666182F1F2}"/>
              </pc2:cmMkLst>
            </pc226:cmChg>
          </p:ext>
        </pc:extLst>
      </pc:sldChg>
      <pc:sldChg chg="delSp modSp new del mod">
        <pc:chgData name="Katharine North" userId="8a0c6d66-dc05-4966-af26-9be4f5b98bd2" providerId="ADAL" clId="{CC16715D-79EA-4EC6-8BAB-8C20F3CBF02B}" dt="2025-05-09T10:18:38.771" v="8892" actId="47"/>
        <pc:sldMkLst>
          <pc:docMk/>
          <pc:sldMk cId="3430147821" sldId="1266"/>
        </pc:sldMkLst>
      </pc:sldChg>
      <pc:sldChg chg="addSp delSp modSp add mod delDesignElem modNotesTx">
        <pc:chgData name="Katharine North" userId="8a0c6d66-dc05-4966-af26-9be4f5b98bd2" providerId="ADAL" clId="{CC16715D-79EA-4EC6-8BAB-8C20F3CBF02B}" dt="2025-05-09T10:52:34.684" v="10325" actId="20577"/>
        <pc:sldMkLst>
          <pc:docMk/>
          <pc:sldMk cId="1720706246" sldId="1267"/>
        </pc:sldMkLst>
        <pc:spChg chg="mod">
          <ac:chgData name="Katharine North" userId="8a0c6d66-dc05-4966-af26-9be4f5b98bd2" providerId="ADAL" clId="{CC16715D-79EA-4EC6-8BAB-8C20F3CBF02B}" dt="2025-05-08T16:16:28.764" v="8291" actId="1076"/>
          <ac:spMkLst>
            <pc:docMk/>
            <pc:sldMk cId="1720706246" sldId="1267"/>
            <ac:spMk id="2" creationId="{F5AF624D-0E0B-94CB-0F1C-4D3AD9EB84A8}"/>
          </ac:spMkLst>
        </pc:spChg>
        <pc:spChg chg="add mod">
          <ac:chgData name="Katharine North" userId="8a0c6d66-dc05-4966-af26-9be4f5b98bd2" providerId="ADAL" clId="{CC16715D-79EA-4EC6-8BAB-8C20F3CBF02B}" dt="2025-05-08T16:16:33.335" v="8292" actId="1076"/>
          <ac:spMkLst>
            <pc:docMk/>
            <pc:sldMk cId="1720706246" sldId="1267"/>
            <ac:spMk id="5" creationId="{049FE2AF-4A81-7629-F06E-86E44DB8D2FE}"/>
          </ac:spMkLst>
        </pc:spChg>
        <pc:spChg chg="add mod">
          <ac:chgData name="Katharine North" userId="8a0c6d66-dc05-4966-af26-9be4f5b98bd2" providerId="ADAL" clId="{CC16715D-79EA-4EC6-8BAB-8C20F3CBF02B}" dt="2025-05-08T16:16:24.500" v="8290" actId="1076"/>
          <ac:spMkLst>
            <pc:docMk/>
            <pc:sldMk cId="1720706246" sldId="1267"/>
            <ac:spMk id="15" creationId="{5E34931C-4E50-59AA-2D24-3CCBD62268F6}"/>
          </ac:spMkLst>
        </pc:spChg>
        <pc:spChg chg="add mod">
          <ac:chgData name="Katharine North" userId="8a0c6d66-dc05-4966-af26-9be4f5b98bd2" providerId="ADAL" clId="{CC16715D-79EA-4EC6-8BAB-8C20F3CBF02B}" dt="2025-04-23T12:16:16.429" v="4081" actId="20577"/>
          <ac:spMkLst>
            <pc:docMk/>
            <pc:sldMk cId="1720706246" sldId="1267"/>
            <ac:spMk id="17" creationId="{25DC836D-38B4-020E-33F7-A3A4F55191AC}"/>
          </ac:spMkLst>
        </pc:spChg>
        <pc:spChg chg="add del">
          <ac:chgData name="Katharine North" userId="8a0c6d66-dc05-4966-af26-9be4f5b98bd2" providerId="ADAL" clId="{CC16715D-79EA-4EC6-8BAB-8C20F3CBF02B}" dt="2025-05-06T15:18:50.685" v="7269"/>
          <ac:spMkLst>
            <pc:docMk/>
            <pc:sldMk cId="1720706246" sldId="1267"/>
            <ac:spMk id="30" creationId="{4F524F5B-2AEE-688D-B865-2C4D855A122A}"/>
          </ac:spMkLst>
        </pc:spChg>
        <pc:spChg chg="add del">
          <ac:chgData name="Katharine North" userId="8a0c6d66-dc05-4966-af26-9be4f5b98bd2" providerId="ADAL" clId="{CC16715D-79EA-4EC6-8BAB-8C20F3CBF02B}" dt="2025-05-06T15:18:50.685" v="7269"/>
          <ac:spMkLst>
            <pc:docMk/>
            <pc:sldMk cId="1720706246" sldId="1267"/>
            <ac:spMk id="32" creationId="{15B15345-87A0-2D0C-78E2-90FF6BD2AEA3}"/>
          </ac:spMkLst>
        </pc:spChg>
        <pc:picChg chg="add mod">
          <ac:chgData name="Katharine North" userId="8a0c6d66-dc05-4966-af26-9be4f5b98bd2" providerId="ADAL" clId="{CC16715D-79EA-4EC6-8BAB-8C20F3CBF02B}" dt="2025-04-17T12:59:03.166" v="3046"/>
          <ac:picMkLst>
            <pc:docMk/>
            <pc:sldMk cId="1720706246" sldId="1267"/>
            <ac:picMk id="13" creationId="{11B1F1C2-92D7-3031-74A8-6A56A8F85D79}"/>
          </ac:picMkLst>
        </pc:picChg>
        <pc:picChg chg="add mod">
          <ac:chgData name="Katharine North" userId="8a0c6d66-dc05-4966-af26-9be4f5b98bd2" providerId="ADAL" clId="{CC16715D-79EA-4EC6-8BAB-8C20F3CBF02B}" dt="2025-05-08T16:16:38.855" v="8293" actId="1076"/>
          <ac:picMkLst>
            <pc:docMk/>
            <pc:sldMk cId="1720706246" sldId="1267"/>
            <ac:picMk id="14" creationId="{1BA54C00-5C23-DD22-9B6A-386A9A12EBA7}"/>
          </ac:picMkLst>
        </pc:picChg>
        <pc:picChg chg="add mod">
          <ac:chgData name="Katharine North" userId="8a0c6d66-dc05-4966-af26-9be4f5b98bd2" providerId="ADAL" clId="{CC16715D-79EA-4EC6-8BAB-8C20F3CBF02B}" dt="2025-04-17T13:08:21.571" v="3196" actId="1076"/>
          <ac:picMkLst>
            <pc:docMk/>
            <pc:sldMk cId="1720706246" sldId="1267"/>
            <ac:picMk id="16" creationId="{EC688AD7-0BE8-E544-F596-3513555CEF03}"/>
          </ac:picMkLst>
        </pc:picChg>
      </pc:sldChg>
      <pc:sldChg chg="delSp modSp add del mod">
        <pc:chgData name="Katharine North" userId="8a0c6d66-dc05-4966-af26-9be4f5b98bd2" providerId="ADAL" clId="{CC16715D-79EA-4EC6-8BAB-8C20F3CBF02B}" dt="2025-04-22T10:11:01.514" v="3557" actId="47"/>
        <pc:sldMkLst>
          <pc:docMk/>
          <pc:sldMk cId="1048877546" sldId="1268"/>
        </pc:sldMkLst>
      </pc:sldChg>
      <pc:sldChg chg="addSp delSp modSp add mod ord delDesignElem modCm modNotesTx">
        <pc:chgData name="Katharine North" userId="8a0c6d66-dc05-4966-af26-9be4f5b98bd2" providerId="ADAL" clId="{CC16715D-79EA-4EC6-8BAB-8C20F3CBF02B}" dt="2025-05-09T10:14:01.852" v="8739" actId="20577"/>
        <pc:sldMkLst>
          <pc:docMk/>
          <pc:sldMk cId="2582947294" sldId="1269"/>
        </pc:sldMkLst>
        <pc:spChg chg="mod">
          <ac:chgData name="Katharine North" userId="8a0c6d66-dc05-4966-af26-9be4f5b98bd2" providerId="ADAL" clId="{CC16715D-79EA-4EC6-8BAB-8C20F3CBF02B}" dt="2025-04-23T08:27:17.273" v="3617" actId="122"/>
          <ac:spMkLst>
            <pc:docMk/>
            <pc:sldMk cId="2582947294" sldId="1269"/>
            <ac:spMk id="2" creationId="{B73047B3-8422-AD4C-F20D-E40870F05235}"/>
          </ac:spMkLst>
        </pc:spChg>
        <pc:spChg chg="add mod">
          <ac:chgData name="Katharine North" userId="8a0c6d66-dc05-4966-af26-9be4f5b98bd2" providerId="ADAL" clId="{CC16715D-79EA-4EC6-8BAB-8C20F3CBF02B}" dt="2025-04-28T10:31:17.061" v="5299" actId="113"/>
          <ac:spMkLst>
            <pc:docMk/>
            <pc:sldMk cId="2582947294" sldId="1269"/>
            <ac:spMk id="4" creationId="{CB4E5273-1183-B465-9271-C05BC7AC8F16}"/>
          </ac:spMkLst>
        </pc:spChg>
        <pc:spChg chg="add mod">
          <ac:chgData name="Katharine North" userId="8a0c6d66-dc05-4966-af26-9be4f5b98bd2" providerId="ADAL" clId="{CC16715D-79EA-4EC6-8BAB-8C20F3CBF02B}" dt="2025-04-29T15:30:07.410" v="6200" actId="207"/>
          <ac:spMkLst>
            <pc:docMk/>
            <pc:sldMk cId="2582947294" sldId="1269"/>
            <ac:spMk id="5" creationId="{129F2BC4-8D18-E1EF-06BB-373960F09D39}"/>
          </ac:spMkLst>
        </pc:spChg>
        <pc:spChg chg="add mod">
          <ac:chgData name="Katharine North" userId="8a0c6d66-dc05-4966-af26-9be4f5b98bd2" providerId="ADAL" clId="{CC16715D-79EA-4EC6-8BAB-8C20F3CBF02B}" dt="2025-04-28T10:31:45.231" v="5300" actId="1076"/>
          <ac:spMkLst>
            <pc:docMk/>
            <pc:sldMk cId="2582947294" sldId="1269"/>
            <ac:spMk id="6" creationId="{F0ED8C8D-5A35-61A9-F3D5-AF6AEBC4C08D}"/>
          </ac:spMkLst>
        </pc:spChg>
        <pc:spChg chg="add mod">
          <ac:chgData name="Katharine North" userId="8a0c6d66-dc05-4966-af26-9be4f5b98bd2" providerId="ADAL" clId="{CC16715D-79EA-4EC6-8BAB-8C20F3CBF02B}" dt="2025-04-28T10:31:45.231" v="5300" actId="1076"/>
          <ac:spMkLst>
            <pc:docMk/>
            <pc:sldMk cId="2582947294" sldId="1269"/>
            <ac:spMk id="7" creationId="{10678C36-69DE-22D2-8544-17BC518983E6}"/>
          </ac:spMkLst>
        </pc:spChg>
        <pc:spChg chg="add mod">
          <ac:chgData name="Katharine North" userId="8a0c6d66-dc05-4966-af26-9be4f5b98bd2" providerId="ADAL" clId="{CC16715D-79EA-4EC6-8BAB-8C20F3CBF02B}" dt="2025-04-28T10:31:45.231" v="5300" actId="1076"/>
          <ac:spMkLst>
            <pc:docMk/>
            <pc:sldMk cId="2582947294" sldId="1269"/>
            <ac:spMk id="8" creationId="{7839E6B4-8DBF-C303-D4C6-83A4FF0254BA}"/>
          </ac:spMkLst>
        </pc:spChg>
        <pc:spChg chg="add mod">
          <ac:chgData name="Katharine North" userId="8a0c6d66-dc05-4966-af26-9be4f5b98bd2" providerId="ADAL" clId="{CC16715D-79EA-4EC6-8BAB-8C20F3CBF02B}" dt="2025-04-29T15:29:31.210" v="6198" actId="207"/>
          <ac:spMkLst>
            <pc:docMk/>
            <pc:sldMk cId="2582947294" sldId="1269"/>
            <ac:spMk id="9" creationId="{2B640DD3-83BB-39CC-4CED-F6ED8D45E11E}"/>
          </ac:spMkLst>
        </pc:spChg>
        <pc:spChg chg="add mod">
          <ac:chgData name="Katharine North" userId="8a0c6d66-dc05-4966-af26-9be4f5b98bd2" providerId="ADAL" clId="{CC16715D-79EA-4EC6-8BAB-8C20F3CBF02B}" dt="2025-04-28T10:31:45.231" v="5300" actId="1076"/>
          <ac:spMkLst>
            <pc:docMk/>
            <pc:sldMk cId="2582947294" sldId="1269"/>
            <ac:spMk id="10" creationId="{BEA519D7-ECDB-015E-F089-35E583CCD523}"/>
          </ac:spMkLst>
        </pc:spChg>
        <pc:spChg chg="add mod">
          <ac:chgData name="Katharine North" userId="8a0c6d66-dc05-4966-af26-9be4f5b98bd2" providerId="ADAL" clId="{CC16715D-79EA-4EC6-8BAB-8C20F3CBF02B}" dt="2025-04-28T10:31:45.231" v="5300" actId="1076"/>
          <ac:spMkLst>
            <pc:docMk/>
            <pc:sldMk cId="2582947294" sldId="1269"/>
            <ac:spMk id="11" creationId="{C98D1010-F478-022B-0FCD-82FEFB3C149F}"/>
          </ac:spMkLst>
        </pc:spChg>
        <pc:spChg chg="add mod">
          <ac:chgData name="Katharine North" userId="8a0c6d66-dc05-4966-af26-9be4f5b98bd2" providerId="ADAL" clId="{CC16715D-79EA-4EC6-8BAB-8C20F3CBF02B}" dt="2025-04-28T10:31:45.231" v="5300" actId="1076"/>
          <ac:spMkLst>
            <pc:docMk/>
            <pc:sldMk cId="2582947294" sldId="1269"/>
            <ac:spMk id="12" creationId="{13E6ABA3-32AA-6863-FACA-D6C95B96B263}"/>
          </ac:spMkLst>
        </pc:spChg>
        <pc:spChg chg="mod">
          <ac:chgData name="Katharine North" userId="8a0c6d66-dc05-4966-af26-9be4f5b98bd2" providerId="ADAL" clId="{CC16715D-79EA-4EC6-8BAB-8C20F3CBF02B}" dt="2025-04-23T08:27:06.687" v="3614" actId="1076"/>
          <ac:spMkLst>
            <pc:docMk/>
            <pc:sldMk cId="2582947294" sldId="1269"/>
            <ac:spMk id="15" creationId="{697633D7-3E5B-E333-6C09-A513112D540F}"/>
          </ac:spMkLst>
        </pc:spChg>
        <pc:spChg chg="mod">
          <ac:chgData name="Katharine North" userId="8a0c6d66-dc05-4966-af26-9be4f5b98bd2" providerId="ADAL" clId="{CC16715D-79EA-4EC6-8BAB-8C20F3CBF02B}" dt="2025-04-28T10:31:45.231" v="5300" actId="1076"/>
          <ac:spMkLst>
            <pc:docMk/>
            <pc:sldMk cId="2582947294" sldId="1269"/>
            <ac:spMk id="17" creationId="{74F966C9-1EF6-9EB1-63EC-1E191AF54B30}"/>
          </ac:spMkLst>
        </pc:spChg>
        <pc:spChg chg="add del">
          <ac:chgData name="Katharine North" userId="8a0c6d66-dc05-4966-af26-9be4f5b98bd2" providerId="ADAL" clId="{CC16715D-79EA-4EC6-8BAB-8C20F3CBF02B}" dt="2025-05-06T15:18:50.685" v="7269"/>
          <ac:spMkLst>
            <pc:docMk/>
            <pc:sldMk cId="2582947294" sldId="1269"/>
            <ac:spMk id="30" creationId="{2A0E9121-3B21-7E52-5004-EEA7C4BDD004}"/>
          </ac:spMkLst>
        </pc:spChg>
        <pc:spChg chg="add del">
          <ac:chgData name="Katharine North" userId="8a0c6d66-dc05-4966-af26-9be4f5b98bd2" providerId="ADAL" clId="{CC16715D-79EA-4EC6-8BAB-8C20F3CBF02B}" dt="2025-05-06T15:18:50.685" v="7269"/>
          <ac:spMkLst>
            <pc:docMk/>
            <pc:sldMk cId="2582947294" sldId="1269"/>
            <ac:spMk id="32" creationId="{891FADF2-27D6-E77A-D07B-1CE2E8BA045B}"/>
          </ac:spMkLst>
        </pc:spChg>
        <pc:picChg chg="mod">
          <ac:chgData name="Katharine North" userId="8a0c6d66-dc05-4966-af26-9be4f5b98bd2" providerId="ADAL" clId="{CC16715D-79EA-4EC6-8BAB-8C20F3CBF02B}" dt="2025-04-23T08:39:58.480" v="3734" actId="1076"/>
          <ac:picMkLst>
            <pc:docMk/>
            <pc:sldMk cId="2582947294" sldId="1269"/>
            <ac:picMk id="3" creationId="{DBB7B698-3337-02D3-F98F-A625B12E7AED}"/>
          </ac:picMkLst>
        </pc:picChg>
        <pc:extLst>
          <p:ext xmlns:p="http://schemas.openxmlformats.org/presentationml/2006/main" uri="{D6D511B9-2390-475A-947B-AFAB55BFBCF1}">
            <pc226:cmChg xmlns:pc226="http://schemas.microsoft.com/office/powerpoint/2022/06/main/command" chg="mod">
              <pc226:chgData name="Katharine North" userId="8a0c6d66-dc05-4966-af26-9be4f5b98bd2" providerId="ADAL" clId="{CC16715D-79EA-4EC6-8BAB-8C20F3CBF02B}" dt="2025-04-28T10:31:00.843" v="5296" actId="20577"/>
              <pc2:cmMkLst xmlns:pc2="http://schemas.microsoft.com/office/powerpoint/2019/9/main/command">
                <pc:docMk/>
                <pc:sldMk cId="2582947294" sldId="1269"/>
                <pc2:cmMk id="{2C3AE8A1-EE81-4C7F-B800-D0B48A426DD1}"/>
              </pc2:cmMkLst>
            </pc226:cmChg>
          </p:ext>
        </pc:extLst>
      </pc:sldChg>
      <pc:sldChg chg="addSp delSp modSp add mod modNotesTx">
        <pc:chgData name="Katharine North" userId="8a0c6d66-dc05-4966-af26-9be4f5b98bd2" providerId="ADAL" clId="{CC16715D-79EA-4EC6-8BAB-8C20F3CBF02B}" dt="2025-05-09T10:13:37.974" v="8661" actId="20577"/>
        <pc:sldMkLst>
          <pc:docMk/>
          <pc:sldMk cId="0" sldId="1270"/>
        </pc:sldMkLst>
        <pc:picChg chg="add mod">
          <ac:chgData name="Katharine North" userId="8a0c6d66-dc05-4966-af26-9be4f5b98bd2" providerId="ADAL" clId="{CC16715D-79EA-4EC6-8BAB-8C20F3CBF02B}" dt="2025-04-22T10:11:44.429" v="3572" actId="1076"/>
          <ac:picMkLst>
            <pc:docMk/>
            <pc:sldMk cId="0" sldId="1270"/>
            <ac:picMk id="14" creationId="{68C8272A-59D6-C67A-9B46-E33F11B2228D}"/>
          </ac:picMkLst>
        </pc:picChg>
      </pc:sldChg>
      <pc:sldChg chg="addSp delSp modSp add mod ord delDesignElem modCm modNotesTx">
        <pc:chgData name="Katharine North" userId="8a0c6d66-dc05-4966-af26-9be4f5b98bd2" providerId="ADAL" clId="{CC16715D-79EA-4EC6-8BAB-8C20F3CBF02B}" dt="2025-05-09T11:08:22.815" v="10470" actId="20577"/>
        <pc:sldMkLst>
          <pc:docMk/>
          <pc:sldMk cId="3563889636" sldId="1271"/>
        </pc:sldMkLst>
        <pc:spChg chg="mod">
          <ac:chgData name="Katharine North" userId="8a0c6d66-dc05-4966-af26-9be4f5b98bd2" providerId="ADAL" clId="{CC16715D-79EA-4EC6-8BAB-8C20F3CBF02B}" dt="2025-04-23T08:32:51.308" v="3710" actId="20577"/>
          <ac:spMkLst>
            <pc:docMk/>
            <pc:sldMk cId="3563889636" sldId="1271"/>
            <ac:spMk id="2" creationId="{9703EA0F-6B75-A3E6-BC91-E0E7C2609184}"/>
          </ac:spMkLst>
        </pc:spChg>
        <pc:spChg chg="add mod">
          <ac:chgData name="Katharine North" userId="8a0c6d66-dc05-4966-af26-9be4f5b98bd2" providerId="ADAL" clId="{CC16715D-79EA-4EC6-8BAB-8C20F3CBF02B}" dt="2025-05-08T09:20:23.240" v="7829" actId="1076"/>
          <ac:spMkLst>
            <pc:docMk/>
            <pc:sldMk cId="3563889636" sldId="1271"/>
            <ac:spMk id="6" creationId="{0F44C7F3-1CF5-6201-ABEB-F04E6F3C2E63}"/>
          </ac:spMkLst>
        </pc:spChg>
        <pc:spChg chg="add del">
          <ac:chgData name="Katharine North" userId="8a0c6d66-dc05-4966-af26-9be4f5b98bd2" providerId="ADAL" clId="{CC16715D-79EA-4EC6-8BAB-8C20F3CBF02B}" dt="2025-05-06T15:18:51.764" v="7270"/>
          <ac:spMkLst>
            <pc:docMk/>
            <pc:sldMk cId="3563889636" sldId="1271"/>
            <ac:spMk id="2061" creationId="{1371EECC-B23E-CF12-E4BE-DF9490B95A6D}"/>
          </ac:spMkLst>
        </pc:spChg>
        <pc:spChg chg="add del">
          <ac:chgData name="Katharine North" userId="8a0c6d66-dc05-4966-af26-9be4f5b98bd2" providerId="ADAL" clId="{CC16715D-79EA-4EC6-8BAB-8C20F3CBF02B}" dt="2025-05-06T15:18:51.764" v="7270"/>
          <ac:spMkLst>
            <pc:docMk/>
            <pc:sldMk cId="3563889636" sldId="1271"/>
            <ac:spMk id="2062" creationId="{CCDFFD07-E147-735A-4076-6BCB6EB2BFE7}"/>
          </ac:spMkLst>
        </pc:spChg>
        <pc:spChg chg="add del">
          <ac:chgData name="Katharine North" userId="8a0c6d66-dc05-4966-af26-9be4f5b98bd2" providerId="ADAL" clId="{CC16715D-79EA-4EC6-8BAB-8C20F3CBF02B}" dt="2025-05-06T15:18:51.764" v="7270"/>
          <ac:spMkLst>
            <pc:docMk/>
            <pc:sldMk cId="3563889636" sldId="1271"/>
            <ac:spMk id="2068" creationId="{CDF4C061-23AD-2ECF-2D3E-1B9B4FCD2255}"/>
          </ac:spMkLst>
        </pc:spChg>
        <pc:graphicFrameChg chg="add mod">
          <ac:chgData name="Katharine North" userId="8a0c6d66-dc05-4966-af26-9be4f5b98bd2" providerId="ADAL" clId="{CC16715D-79EA-4EC6-8BAB-8C20F3CBF02B}" dt="2025-05-08T09:25:47.364" v="7887" actId="2711"/>
          <ac:graphicFrameMkLst>
            <pc:docMk/>
            <pc:sldMk cId="3563889636" sldId="1271"/>
            <ac:graphicFrameMk id="2070" creationId="{8CBF5810-FA85-7629-808E-99575260E8EE}"/>
          </ac:graphicFrameMkLst>
        </pc:graphicFrameChg>
        <pc:picChg chg="add mod">
          <ac:chgData name="Katharine North" userId="8a0c6d66-dc05-4966-af26-9be4f5b98bd2" providerId="ADAL" clId="{CC16715D-79EA-4EC6-8BAB-8C20F3CBF02B}" dt="2025-05-08T09:20:25.736" v="7830" actId="1076"/>
          <ac:picMkLst>
            <pc:docMk/>
            <pc:sldMk cId="3563889636" sldId="1271"/>
            <ac:picMk id="5" creationId="{DD8F036C-F967-44FD-754D-FA032743FAA6}"/>
          </ac:picMkLst>
        </pc:picChg>
        <pc:picChg chg="add mod">
          <ac:chgData name="Katharine North" userId="8a0c6d66-dc05-4966-af26-9be4f5b98bd2" providerId="ADAL" clId="{CC16715D-79EA-4EC6-8BAB-8C20F3CBF02B}" dt="2025-04-28T12:43:07.155" v="6024" actId="1076"/>
          <ac:picMkLst>
            <pc:docMk/>
            <pc:sldMk cId="3563889636" sldId="1271"/>
            <ac:picMk id="7" creationId="{51C7549B-5BE6-4DE9-4DBC-20A0FD04E9B7}"/>
          </ac:picMkLst>
        </pc:picChg>
        <pc:picChg chg="add mod">
          <ac:chgData name="Katharine North" userId="8a0c6d66-dc05-4966-af26-9be4f5b98bd2" providerId="ADAL" clId="{CC16715D-79EA-4EC6-8BAB-8C20F3CBF02B}" dt="2025-05-08T09:20:11.504" v="7827" actId="1076"/>
          <ac:picMkLst>
            <pc:docMk/>
            <pc:sldMk cId="3563889636" sldId="1271"/>
            <ac:picMk id="9" creationId="{341B169F-53CA-23EF-2042-756992F357A7}"/>
          </ac:picMkLst>
        </pc:picChg>
        <pc:picChg chg="add mod">
          <ac:chgData name="Katharine North" userId="8a0c6d66-dc05-4966-af26-9be4f5b98bd2" providerId="ADAL" clId="{CC16715D-79EA-4EC6-8BAB-8C20F3CBF02B}" dt="2025-05-08T09:24:11.429" v="7880" actId="1076"/>
          <ac:picMkLst>
            <pc:docMk/>
            <pc:sldMk cId="3563889636" sldId="1271"/>
            <ac:picMk id="10" creationId="{C4A10EDE-5C34-55D5-FCAF-D482DC3C744A}"/>
          </ac:picMkLst>
        </pc:picChg>
        <pc:extLst>
          <p:ext xmlns:p="http://schemas.openxmlformats.org/presentationml/2006/main" uri="{D6D511B9-2390-475A-947B-AFAB55BFBCF1}">
            <pc226:cmChg xmlns:pc226="http://schemas.microsoft.com/office/powerpoint/2022/06/main/command" chg="mod">
              <pc226:chgData name="Katharine North" userId="8a0c6d66-dc05-4966-af26-9be4f5b98bd2" providerId="ADAL" clId="{CC16715D-79EA-4EC6-8BAB-8C20F3CBF02B}" dt="2025-05-07T17:00:05.009" v="7661" actId="20577"/>
              <pc2:cmMkLst xmlns:pc2="http://schemas.microsoft.com/office/powerpoint/2019/9/main/command">
                <pc:docMk/>
                <pc:sldMk cId="3563889636" sldId="1271"/>
                <pc2:cmMk id="{AD1AFBCC-C1A1-4030-9D87-1386E2CFEE44}"/>
              </pc2:cmMkLst>
            </pc226:cmChg>
          </p:ext>
        </pc:extLst>
      </pc:sldChg>
      <pc:sldChg chg="addSp delSp modSp add mod delDesignElem modNotesTx">
        <pc:chgData name="Katharine North" userId="8a0c6d66-dc05-4966-af26-9be4f5b98bd2" providerId="ADAL" clId="{CC16715D-79EA-4EC6-8BAB-8C20F3CBF02B}" dt="2025-05-08T09:23:06.520" v="7877" actId="1076"/>
        <pc:sldMkLst>
          <pc:docMk/>
          <pc:sldMk cId="2782648516" sldId="1272"/>
        </pc:sldMkLst>
        <pc:spChg chg="mod">
          <ac:chgData name="Katharine North" userId="8a0c6d66-dc05-4966-af26-9be4f5b98bd2" providerId="ADAL" clId="{CC16715D-79EA-4EC6-8BAB-8C20F3CBF02B}" dt="2025-04-23T08:53:43.452" v="3908" actId="20577"/>
          <ac:spMkLst>
            <pc:docMk/>
            <pc:sldMk cId="2782648516" sldId="1272"/>
            <ac:spMk id="2" creationId="{0ACFD007-4077-EEE6-E239-922106DC6D89}"/>
          </ac:spMkLst>
        </pc:spChg>
        <pc:spChg chg="mod">
          <ac:chgData name="Katharine North" userId="8a0c6d66-dc05-4966-af26-9be4f5b98bd2" providerId="ADAL" clId="{CC16715D-79EA-4EC6-8BAB-8C20F3CBF02B}" dt="2025-05-08T09:21:34.319" v="7844" actId="20577"/>
          <ac:spMkLst>
            <pc:docMk/>
            <pc:sldMk cId="2782648516" sldId="1272"/>
            <ac:spMk id="3" creationId="{D3CACB4B-3C2D-B509-F00D-2E0E555A8076}"/>
          </ac:spMkLst>
        </pc:spChg>
        <pc:spChg chg="add del mod">
          <ac:chgData name="Katharine North" userId="8a0c6d66-dc05-4966-af26-9be4f5b98bd2" providerId="ADAL" clId="{CC16715D-79EA-4EC6-8BAB-8C20F3CBF02B}" dt="2025-05-08T09:23:00.215" v="7876" actId="115"/>
          <ac:spMkLst>
            <pc:docMk/>
            <pc:sldMk cId="2782648516" sldId="1272"/>
            <ac:spMk id="6" creationId="{30284B03-B753-677C-5C48-9F3728B16EE9}"/>
          </ac:spMkLst>
        </pc:spChg>
        <pc:spChg chg="add del">
          <ac:chgData name="Katharine North" userId="8a0c6d66-dc05-4966-af26-9be4f5b98bd2" providerId="ADAL" clId="{CC16715D-79EA-4EC6-8BAB-8C20F3CBF02B}" dt="2025-05-06T15:18:51.764" v="7270"/>
          <ac:spMkLst>
            <pc:docMk/>
            <pc:sldMk cId="2782648516" sldId="1272"/>
            <ac:spMk id="2061" creationId="{78D63457-CD6F-B6FF-5ED0-770B91879B2B}"/>
          </ac:spMkLst>
        </pc:spChg>
        <pc:spChg chg="add del">
          <ac:chgData name="Katharine North" userId="8a0c6d66-dc05-4966-af26-9be4f5b98bd2" providerId="ADAL" clId="{CC16715D-79EA-4EC6-8BAB-8C20F3CBF02B}" dt="2025-05-06T15:18:51.764" v="7270"/>
          <ac:spMkLst>
            <pc:docMk/>
            <pc:sldMk cId="2782648516" sldId="1272"/>
            <ac:spMk id="2062" creationId="{EF9D3283-15E6-4A8C-338E-2C98BBFD9338}"/>
          </ac:spMkLst>
        </pc:spChg>
        <pc:spChg chg="add del">
          <ac:chgData name="Katharine North" userId="8a0c6d66-dc05-4966-af26-9be4f5b98bd2" providerId="ADAL" clId="{CC16715D-79EA-4EC6-8BAB-8C20F3CBF02B}" dt="2025-05-06T15:18:51.764" v="7270"/>
          <ac:spMkLst>
            <pc:docMk/>
            <pc:sldMk cId="2782648516" sldId="1272"/>
            <ac:spMk id="2068" creationId="{022CDA6A-81DB-F272-ED4B-DE5116CC3015}"/>
          </ac:spMkLst>
        </pc:spChg>
        <pc:picChg chg="add del mod">
          <ac:chgData name="Katharine North" userId="8a0c6d66-dc05-4966-af26-9be4f5b98bd2" providerId="ADAL" clId="{CC16715D-79EA-4EC6-8BAB-8C20F3CBF02B}" dt="2025-04-28T11:38:45.046" v="5432" actId="478"/>
          <ac:picMkLst>
            <pc:docMk/>
            <pc:sldMk cId="2782648516" sldId="1272"/>
            <ac:picMk id="5" creationId="{D83DF7DE-BE59-53C5-F1CA-FD1BFB28C88C}"/>
          </ac:picMkLst>
        </pc:picChg>
        <pc:picChg chg="add mod">
          <ac:chgData name="Katharine North" userId="8a0c6d66-dc05-4966-af26-9be4f5b98bd2" providerId="ADAL" clId="{CC16715D-79EA-4EC6-8BAB-8C20F3CBF02B}" dt="2025-05-08T09:23:06.520" v="7877" actId="1076"/>
          <ac:picMkLst>
            <pc:docMk/>
            <pc:sldMk cId="2782648516" sldId="1272"/>
            <ac:picMk id="8" creationId="{358386F8-8EF4-97F9-341D-959941113C9F}"/>
          </ac:picMkLst>
        </pc:picChg>
        <pc:picChg chg="add mod">
          <ac:chgData name="Katharine North" userId="8a0c6d66-dc05-4966-af26-9be4f5b98bd2" providerId="ADAL" clId="{CC16715D-79EA-4EC6-8BAB-8C20F3CBF02B}" dt="2025-04-23T13:37:18.640" v="4150"/>
          <ac:picMkLst>
            <pc:docMk/>
            <pc:sldMk cId="2782648516" sldId="1272"/>
            <ac:picMk id="9" creationId="{27AA1644-856E-E628-4156-E9A9F8FCE6A0}"/>
          </ac:picMkLst>
        </pc:picChg>
      </pc:sldChg>
      <pc:sldChg chg="addSp delSp modSp add mod delDesignElem modNotesTx">
        <pc:chgData name="Katharine North" userId="8a0c6d66-dc05-4966-af26-9be4f5b98bd2" providerId="ADAL" clId="{CC16715D-79EA-4EC6-8BAB-8C20F3CBF02B}" dt="2025-05-09T11:01:40.757" v="10384" actId="404"/>
        <pc:sldMkLst>
          <pc:docMk/>
          <pc:sldMk cId="3895591959" sldId="1273"/>
        </pc:sldMkLst>
        <pc:spChg chg="mod">
          <ac:chgData name="Katharine North" userId="8a0c6d66-dc05-4966-af26-9be4f5b98bd2" providerId="ADAL" clId="{CC16715D-79EA-4EC6-8BAB-8C20F3CBF02B}" dt="2025-04-28T11:41:27.533" v="5501" actId="1076"/>
          <ac:spMkLst>
            <pc:docMk/>
            <pc:sldMk cId="3895591959" sldId="1273"/>
            <ac:spMk id="2" creationId="{6F1C9D88-C5F0-C64C-41E5-B2033D712B04}"/>
          </ac:spMkLst>
        </pc:spChg>
        <pc:spChg chg="add mod">
          <ac:chgData name="Katharine North" userId="8a0c6d66-dc05-4966-af26-9be4f5b98bd2" providerId="ADAL" clId="{CC16715D-79EA-4EC6-8BAB-8C20F3CBF02B}" dt="2025-05-09T11:01:40.757" v="10384" actId="404"/>
          <ac:spMkLst>
            <pc:docMk/>
            <pc:sldMk cId="3895591959" sldId="1273"/>
            <ac:spMk id="4" creationId="{E6217182-11EC-3F4F-3301-83FD7395906E}"/>
          </ac:spMkLst>
        </pc:spChg>
        <pc:spChg chg="add mod">
          <ac:chgData name="Katharine North" userId="8a0c6d66-dc05-4966-af26-9be4f5b98bd2" providerId="ADAL" clId="{CC16715D-79EA-4EC6-8BAB-8C20F3CBF02B}" dt="2025-04-28T11:35:05.381" v="5350" actId="1076"/>
          <ac:spMkLst>
            <pc:docMk/>
            <pc:sldMk cId="3895591959" sldId="1273"/>
            <ac:spMk id="5" creationId="{A8D6874E-A2B7-54CD-37D1-1610DC381252}"/>
          </ac:spMkLst>
        </pc:spChg>
        <pc:spChg chg="add del">
          <ac:chgData name="Katharine North" userId="8a0c6d66-dc05-4966-af26-9be4f5b98bd2" providerId="ADAL" clId="{CC16715D-79EA-4EC6-8BAB-8C20F3CBF02B}" dt="2025-05-06T15:18:50.685" v="7269"/>
          <ac:spMkLst>
            <pc:docMk/>
            <pc:sldMk cId="3895591959" sldId="1273"/>
            <ac:spMk id="30" creationId="{4A9F85AC-5C5F-0C84-0B64-ABC0BA816649}"/>
          </ac:spMkLst>
        </pc:spChg>
        <pc:spChg chg="add del">
          <ac:chgData name="Katharine North" userId="8a0c6d66-dc05-4966-af26-9be4f5b98bd2" providerId="ADAL" clId="{CC16715D-79EA-4EC6-8BAB-8C20F3CBF02B}" dt="2025-05-06T15:18:50.685" v="7269"/>
          <ac:spMkLst>
            <pc:docMk/>
            <pc:sldMk cId="3895591959" sldId="1273"/>
            <ac:spMk id="32" creationId="{002F33E5-AFDB-8513-DDE8-F8740DF6206F}"/>
          </ac:spMkLst>
        </pc:spChg>
        <pc:picChg chg="add mod">
          <ac:chgData name="Katharine North" userId="8a0c6d66-dc05-4966-af26-9be4f5b98bd2" providerId="ADAL" clId="{CC16715D-79EA-4EC6-8BAB-8C20F3CBF02B}" dt="2025-04-28T12:36:53.028" v="5997" actId="1076"/>
          <ac:picMkLst>
            <pc:docMk/>
            <pc:sldMk cId="3895591959" sldId="1273"/>
            <ac:picMk id="6" creationId="{B79AC5BA-9FEB-2F3F-795F-4D01CB7E2382}"/>
          </ac:picMkLst>
        </pc:picChg>
        <pc:picChg chg="mod">
          <ac:chgData name="Katharine North" userId="8a0c6d66-dc05-4966-af26-9be4f5b98bd2" providerId="ADAL" clId="{CC16715D-79EA-4EC6-8BAB-8C20F3CBF02B}" dt="2025-04-28T12:36:50.827" v="5996" actId="1076"/>
          <ac:picMkLst>
            <pc:docMk/>
            <pc:sldMk cId="3895591959" sldId="1273"/>
            <ac:picMk id="16" creationId="{AF747CD7-87D5-C7C1-FED6-AF560FBE0BC7}"/>
          </ac:picMkLst>
        </pc:picChg>
      </pc:sldChg>
      <pc:sldChg chg="modSp add del mod">
        <pc:chgData name="Katharine North" userId="8a0c6d66-dc05-4966-af26-9be4f5b98bd2" providerId="ADAL" clId="{CC16715D-79EA-4EC6-8BAB-8C20F3CBF02B}" dt="2025-04-24T17:03:26.138" v="4395" actId="47"/>
        <pc:sldMkLst>
          <pc:docMk/>
          <pc:sldMk cId="3218672072" sldId="1274"/>
        </pc:sldMkLst>
      </pc:sldChg>
      <pc:sldChg chg="new del">
        <pc:chgData name="Katharine North" userId="8a0c6d66-dc05-4966-af26-9be4f5b98bd2" providerId="ADAL" clId="{CC16715D-79EA-4EC6-8BAB-8C20F3CBF02B}" dt="2025-04-24T17:05:27.101" v="4412" actId="47"/>
        <pc:sldMkLst>
          <pc:docMk/>
          <pc:sldMk cId="1035070956" sldId="1275"/>
        </pc:sldMkLst>
      </pc:sldChg>
      <pc:sldChg chg="addSp delSp modSp add mod delDesignElem modNotesTx">
        <pc:chgData name="Katharine North" userId="8a0c6d66-dc05-4966-af26-9be4f5b98bd2" providerId="ADAL" clId="{CC16715D-79EA-4EC6-8BAB-8C20F3CBF02B}" dt="2025-05-06T15:42:23.386" v="7306" actId="6549"/>
        <pc:sldMkLst>
          <pc:docMk/>
          <pc:sldMk cId="3445259293" sldId="1276"/>
        </pc:sldMkLst>
        <pc:spChg chg="add mod">
          <ac:chgData name="Katharine North" userId="8a0c6d66-dc05-4966-af26-9be4f5b98bd2" providerId="ADAL" clId="{CC16715D-79EA-4EC6-8BAB-8C20F3CBF02B}" dt="2025-04-24T17:05:48.436" v="4413" actId="255"/>
          <ac:spMkLst>
            <pc:docMk/>
            <pc:sldMk cId="3445259293" sldId="1276"/>
            <ac:spMk id="5" creationId="{D2FA4561-B452-50FF-971B-2F011E3E2DFB}"/>
          </ac:spMkLst>
        </pc:spChg>
        <pc:spChg chg="add mod">
          <ac:chgData name="Katharine North" userId="8a0c6d66-dc05-4966-af26-9be4f5b98bd2" providerId="ADAL" clId="{CC16715D-79EA-4EC6-8BAB-8C20F3CBF02B}" dt="2025-04-24T17:14:39.475" v="4472" actId="2710"/>
          <ac:spMkLst>
            <pc:docMk/>
            <pc:sldMk cId="3445259293" sldId="1276"/>
            <ac:spMk id="7" creationId="{8ADA9548-8C4F-D396-113F-CA9C4A2FE655}"/>
          </ac:spMkLst>
        </pc:spChg>
        <pc:spChg chg="add mod">
          <ac:chgData name="Katharine North" userId="8a0c6d66-dc05-4966-af26-9be4f5b98bd2" providerId="ADAL" clId="{CC16715D-79EA-4EC6-8BAB-8C20F3CBF02B}" dt="2025-04-24T17:03:18.116" v="4393"/>
          <ac:spMkLst>
            <pc:docMk/>
            <pc:sldMk cId="3445259293" sldId="1276"/>
            <ac:spMk id="8" creationId="{F1D22327-03AD-70F0-E026-EFD69C30C8FF}"/>
          </ac:spMkLst>
        </pc:spChg>
        <pc:spChg chg="add del">
          <ac:chgData name="Katharine North" userId="8a0c6d66-dc05-4966-af26-9be4f5b98bd2" providerId="ADAL" clId="{CC16715D-79EA-4EC6-8BAB-8C20F3CBF02B}" dt="2025-05-06T15:18:51.764" v="7270"/>
          <ac:spMkLst>
            <pc:docMk/>
            <pc:sldMk cId="3445259293" sldId="1276"/>
            <ac:spMk id="16" creationId="{BD4328E0-C5B4-C3D6-BD17-1932E9F5D435}"/>
          </ac:spMkLst>
        </pc:spChg>
        <pc:spChg chg="add del">
          <ac:chgData name="Katharine North" userId="8a0c6d66-dc05-4966-af26-9be4f5b98bd2" providerId="ADAL" clId="{CC16715D-79EA-4EC6-8BAB-8C20F3CBF02B}" dt="2025-05-06T15:18:51.764" v="7270"/>
          <ac:spMkLst>
            <pc:docMk/>
            <pc:sldMk cId="3445259293" sldId="1276"/>
            <ac:spMk id="18" creationId="{4A051A65-6EDC-A8A1-53EF-9E5BE7AB3836}"/>
          </ac:spMkLst>
        </pc:spChg>
        <pc:spChg chg="add del">
          <ac:chgData name="Katharine North" userId="8a0c6d66-dc05-4966-af26-9be4f5b98bd2" providerId="ADAL" clId="{CC16715D-79EA-4EC6-8BAB-8C20F3CBF02B}" dt="2025-05-06T15:18:51.764" v="7270"/>
          <ac:spMkLst>
            <pc:docMk/>
            <pc:sldMk cId="3445259293" sldId="1276"/>
            <ac:spMk id="20" creationId="{2154508C-23CF-3845-4052-6C321C448D7D}"/>
          </ac:spMkLst>
        </pc:spChg>
        <pc:cxnChg chg="add mod">
          <ac:chgData name="Katharine North" userId="8a0c6d66-dc05-4966-af26-9be4f5b98bd2" providerId="ADAL" clId="{CC16715D-79EA-4EC6-8BAB-8C20F3CBF02B}" dt="2025-04-24T17:03:18.116" v="4393"/>
          <ac:cxnSpMkLst>
            <pc:docMk/>
            <pc:sldMk cId="3445259293" sldId="1276"/>
            <ac:cxnSpMk id="24" creationId="{8D5757DB-6F8F-6194-06DD-17CC0D3DCD0D}"/>
          </ac:cxnSpMkLst>
        </pc:cxnChg>
      </pc:sldChg>
      <pc:sldChg chg="delSp add del mod">
        <pc:chgData name="Katharine North" userId="8a0c6d66-dc05-4966-af26-9be4f5b98bd2" providerId="ADAL" clId="{CC16715D-79EA-4EC6-8BAB-8C20F3CBF02B}" dt="2025-04-24T17:05:24.922" v="4411" actId="47"/>
        <pc:sldMkLst>
          <pc:docMk/>
          <pc:sldMk cId="3779175588" sldId="1277"/>
        </pc:sldMkLst>
      </pc:sldChg>
      <pc:sldChg chg="addSp delSp modSp add mod delDesignElem modNotesTx">
        <pc:chgData name="Katharine North" userId="8a0c6d66-dc05-4966-af26-9be4f5b98bd2" providerId="ADAL" clId="{CC16715D-79EA-4EC6-8BAB-8C20F3CBF02B}" dt="2025-05-09T10:43:23.360" v="9745" actId="20577"/>
        <pc:sldMkLst>
          <pc:docMk/>
          <pc:sldMk cId="1268341017" sldId="1278"/>
        </pc:sldMkLst>
        <pc:spChg chg="add mod">
          <ac:chgData name="Katharine North" userId="8a0c6d66-dc05-4966-af26-9be4f5b98bd2" providerId="ADAL" clId="{CC16715D-79EA-4EC6-8BAB-8C20F3CBF02B}" dt="2025-05-01T09:03:46.432" v="6405" actId="14100"/>
          <ac:spMkLst>
            <pc:docMk/>
            <pc:sldMk cId="1268341017" sldId="1278"/>
            <ac:spMk id="3" creationId="{945E7A7A-F8E1-2452-D6B5-551867C53F48}"/>
          </ac:spMkLst>
        </pc:spChg>
        <pc:spChg chg="add mod">
          <ac:chgData name="Katharine North" userId="8a0c6d66-dc05-4966-af26-9be4f5b98bd2" providerId="ADAL" clId="{CC16715D-79EA-4EC6-8BAB-8C20F3CBF02B}" dt="2025-04-24T17:05:16.055" v="4407"/>
          <ac:spMkLst>
            <pc:docMk/>
            <pc:sldMk cId="1268341017" sldId="1278"/>
            <ac:spMk id="5" creationId="{B3BE6284-02BF-BE9A-B3A6-6085FE11192E}"/>
          </ac:spMkLst>
        </pc:spChg>
        <pc:spChg chg="add mod">
          <ac:chgData name="Katharine North" userId="8a0c6d66-dc05-4966-af26-9be4f5b98bd2" providerId="ADAL" clId="{CC16715D-79EA-4EC6-8BAB-8C20F3CBF02B}" dt="2025-05-01T09:04:10.181" v="6412" actId="20577"/>
          <ac:spMkLst>
            <pc:docMk/>
            <pc:sldMk cId="1268341017" sldId="1278"/>
            <ac:spMk id="7" creationId="{78CE5EAE-FBE7-A80F-572E-913C01DD242A}"/>
          </ac:spMkLst>
        </pc:spChg>
        <pc:spChg chg="add del">
          <ac:chgData name="Katharine North" userId="8a0c6d66-dc05-4966-af26-9be4f5b98bd2" providerId="ADAL" clId="{CC16715D-79EA-4EC6-8BAB-8C20F3CBF02B}" dt="2025-05-06T15:18:51.764" v="7270"/>
          <ac:spMkLst>
            <pc:docMk/>
            <pc:sldMk cId="1268341017" sldId="1278"/>
            <ac:spMk id="16" creationId="{0FE6C760-98FA-B10C-F276-471D5527F936}"/>
          </ac:spMkLst>
        </pc:spChg>
        <pc:spChg chg="add del">
          <ac:chgData name="Katharine North" userId="8a0c6d66-dc05-4966-af26-9be4f5b98bd2" providerId="ADAL" clId="{CC16715D-79EA-4EC6-8BAB-8C20F3CBF02B}" dt="2025-05-06T15:18:51.764" v="7270"/>
          <ac:spMkLst>
            <pc:docMk/>
            <pc:sldMk cId="1268341017" sldId="1278"/>
            <ac:spMk id="18" creationId="{0422DCE0-83BC-5FBC-1A74-0B779569F8A8}"/>
          </ac:spMkLst>
        </pc:spChg>
        <pc:spChg chg="add del">
          <ac:chgData name="Katharine North" userId="8a0c6d66-dc05-4966-af26-9be4f5b98bd2" providerId="ADAL" clId="{CC16715D-79EA-4EC6-8BAB-8C20F3CBF02B}" dt="2025-05-06T15:18:51.764" v="7270"/>
          <ac:spMkLst>
            <pc:docMk/>
            <pc:sldMk cId="1268341017" sldId="1278"/>
            <ac:spMk id="20" creationId="{3C8F79E0-E032-B507-E4E9-EEBD38FE0595}"/>
          </ac:spMkLst>
        </pc:spChg>
      </pc:sldChg>
      <pc:sldChg chg="addSp delSp modSp add mod delDesignElem modNotesTx">
        <pc:chgData name="Katharine North" userId="8a0c6d66-dc05-4966-af26-9be4f5b98bd2" providerId="ADAL" clId="{CC16715D-79EA-4EC6-8BAB-8C20F3CBF02B}" dt="2025-05-06T15:42:18.188" v="7305" actId="6549"/>
        <pc:sldMkLst>
          <pc:docMk/>
          <pc:sldMk cId="1751278025" sldId="1279"/>
        </pc:sldMkLst>
        <pc:spChg chg="add mod">
          <ac:chgData name="Katharine North" userId="8a0c6d66-dc05-4966-af26-9be4f5b98bd2" providerId="ADAL" clId="{CC16715D-79EA-4EC6-8BAB-8C20F3CBF02B}" dt="2025-05-01T09:05:41.539" v="6416" actId="1076"/>
          <ac:spMkLst>
            <pc:docMk/>
            <pc:sldMk cId="1751278025" sldId="1279"/>
            <ac:spMk id="3" creationId="{9F775A49-46D0-6A35-BF19-B71553F6BD90}"/>
          </ac:spMkLst>
        </pc:spChg>
        <pc:spChg chg="add mod">
          <ac:chgData name="Katharine North" userId="8a0c6d66-dc05-4966-af26-9be4f5b98bd2" providerId="ADAL" clId="{CC16715D-79EA-4EC6-8BAB-8C20F3CBF02B}" dt="2025-04-24T17:05:04.280" v="4405"/>
          <ac:spMkLst>
            <pc:docMk/>
            <pc:sldMk cId="1751278025" sldId="1279"/>
            <ac:spMk id="5" creationId="{9DD9B231-448A-C4C4-5194-466ED3FC8732}"/>
          </ac:spMkLst>
        </pc:spChg>
        <pc:spChg chg="add del">
          <ac:chgData name="Katharine North" userId="8a0c6d66-dc05-4966-af26-9be4f5b98bd2" providerId="ADAL" clId="{CC16715D-79EA-4EC6-8BAB-8C20F3CBF02B}" dt="2025-05-06T15:18:51.764" v="7270"/>
          <ac:spMkLst>
            <pc:docMk/>
            <pc:sldMk cId="1751278025" sldId="1279"/>
            <ac:spMk id="16" creationId="{1E80966A-9CCB-376E-F2AD-1B220C9A7F61}"/>
          </ac:spMkLst>
        </pc:spChg>
        <pc:spChg chg="add del">
          <ac:chgData name="Katharine North" userId="8a0c6d66-dc05-4966-af26-9be4f5b98bd2" providerId="ADAL" clId="{CC16715D-79EA-4EC6-8BAB-8C20F3CBF02B}" dt="2025-05-06T15:18:51.764" v="7270"/>
          <ac:spMkLst>
            <pc:docMk/>
            <pc:sldMk cId="1751278025" sldId="1279"/>
            <ac:spMk id="18" creationId="{4D7E26E1-2FDF-E054-6BB8-1227FE82D68B}"/>
          </ac:spMkLst>
        </pc:spChg>
        <pc:spChg chg="add del">
          <ac:chgData name="Katharine North" userId="8a0c6d66-dc05-4966-af26-9be4f5b98bd2" providerId="ADAL" clId="{CC16715D-79EA-4EC6-8BAB-8C20F3CBF02B}" dt="2025-05-06T15:18:51.764" v="7270"/>
          <ac:spMkLst>
            <pc:docMk/>
            <pc:sldMk cId="1751278025" sldId="1279"/>
            <ac:spMk id="20" creationId="{2B3A227F-DBCD-ECC6-4A66-6C1EF9BEE2CB}"/>
          </ac:spMkLst>
        </pc:spChg>
        <pc:picChg chg="add mod">
          <ac:chgData name="Katharine North" userId="8a0c6d66-dc05-4966-af26-9be4f5b98bd2" providerId="ADAL" clId="{CC16715D-79EA-4EC6-8BAB-8C20F3CBF02B}" dt="2025-05-02T14:53:45.707" v="6686"/>
          <ac:picMkLst>
            <pc:docMk/>
            <pc:sldMk cId="1751278025" sldId="1279"/>
            <ac:picMk id="4" creationId="{74FBCF90-A5F0-6770-6070-BF4A40969D06}"/>
          </ac:picMkLst>
        </pc:picChg>
        <pc:picChg chg="add mod">
          <ac:chgData name="Katharine North" userId="8a0c6d66-dc05-4966-af26-9be4f5b98bd2" providerId="ADAL" clId="{CC16715D-79EA-4EC6-8BAB-8C20F3CBF02B}" dt="2025-05-02T14:53:45.707" v="6686"/>
          <ac:picMkLst>
            <pc:docMk/>
            <pc:sldMk cId="1751278025" sldId="1279"/>
            <ac:picMk id="7" creationId="{458E4007-E89F-68BD-1167-AFC1F446DB6C}"/>
          </ac:picMkLst>
        </pc:picChg>
        <pc:picChg chg="add mod">
          <ac:chgData name="Katharine North" userId="8a0c6d66-dc05-4966-af26-9be4f5b98bd2" providerId="ADAL" clId="{CC16715D-79EA-4EC6-8BAB-8C20F3CBF02B}" dt="2025-05-02T14:53:45.707" v="6686"/>
          <ac:picMkLst>
            <pc:docMk/>
            <pc:sldMk cId="1751278025" sldId="1279"/>
            <ac:picMk id="9" creationId="{22E58F76-B7D8-8651-67C1-00396DFB72A9}"/>
          </ac:picMkLst>
        </pc:picChg>
        <pc:picChg chg="add mod">
          <ac:chgData name="Katharine North" userId="8a0c6d66-dc05-4966-af26-9be4f5b98bd2" providerId="ADAL" clId="{CC16715D-79EA-4EC6-8BAB-8C20F3CBF02B}" dt="2025-05-02T14:53:45.707" v="6686"/>
          <ac:picMkLst>
            <pc:docMk/>
            <pc:sldMk cId="1751278025" sldId="1279"/>
            <ac:picMk id="10" creationId="{F748CE23-C1C8-DE25-F701-7137E3855EAE}"/>
          </ac:picMkLst>
        </pc:picChg>
        <pc:cxnChg chg="add mod">
          <ac:chgData name="Katharine North" userId="8a0c6d66-dc05-4966-af26-9be4f5b98bd2" providerId="ADAL" clId="{CC16715D-79EA-4EC6-8BAB-8C20F3CBF02B}" dt="2025-04-24T17:12:07.113" v="4447" actId="1076"/>
          <ac:cxnSpMkLst>
            <pc:docMk/>
            <pc:sldMk cId="1751278025" sldId="1279"/>
            <ac:cxnSpMk id="2" creationId="{C47A0F7A-741F-2C59-EFCF-AD6A68451FC2}"/>
          </ac:cxnSpMkLst>
        </pc:cxnChg>
      </pc:sldChg>
      <pc:sldChg chg="addSp delSp modSp add mod delDesignElem modNotesTx">
        <pc:chgData name="Katharine North" userId="8a0c6d66-dc05-4966-af26-9be4f5b98bd2" providerId="ADAL" clId="{CC16715D-79EA-4EC6-8BAB-8C20F3CBF02B}" dt="2025-05-06T15:46:25.644" v="7312" actId="6549"/>
        <pc:sldMkLst>
          <pc:docMk/>
          <pc:sldMk cId="3585592541" sldId="1280"/>
        </pc:sldMkLst>
        <pc:spChg chg="add mod">
          <ac:chgData name="Katharine North" userId="8a0c6d66-dc05-4966-af26-9be4f5b98bd2" providerId="ADAL" clId="{CC16715D-79EA-4EC6-8BAB-8C20F3CBF02B}" dt="2025-04-24T17:11:25.433" v="4440" actId="255"/>
          <ac:spMkLst>
            <pc:docMk/>
            <pc:sldMk cId="3585592541" sldId="1280"/>
            <ac:spMk id="2" creationId="{39706DC8-167E-CD8B-4E14-CDA010B83872}"/>
          </ac:spMkLst>
        </pc:spChg>
        <pc:spChg chg="add mod">
          <ac:chgData name="Katharine North" userId="8a0c6d66-dc05-4966-af26-9be4f5b98bd2" providerId="ADAL" clId="{CC16715D-79EA-4EC6-8BAB-8C20F3CBF02B}" dt="2025-04-24T17:04:46.284" v="4402"/>
          <ac:spMkLst>
            <pc:docMk/>
            <pc:sldMk cId="3585592541" sldId="1280"/>
            <ac:spMk id="3" creationId="{A068980F-3577-C3F7-E574-48BE6C944536}"/>
          </ac:spMkLst>
        </pc:spChg>
        <pc:spChg chg="add del">
          <ac:chgData name="Katharine North" userId="8a0c6d66-dc05-4966-af26-9be4f5b98bd2" providerId="ADAL" clId="{CC16715D-79EA-4EC6-8BAB-8C20F3CBF02B}" dt="2025-05-06T15:18:51.764" v="7270"/>
          <ac:spMkLst>
            <pc:docMk/>
            <pc:sldMk cId="3585592541" sldId="1280"/>
            <ac:spMk id="16" creationId="{3B1715FF-E30E-03C3-7B99-FEF98F201EB6}"/>
          </ac:spMkLst>
        </pc:spChg>
        <pc:spChg chg="add del">
          <ac:chgData name="Katharine North" userId="8a0c6d66-dc05-4966-af26-9be4f5b98bd2" providerId="ADAL" clId="{CC16715D-79EA-4EC6-8BAB-8C20F3CBF02B}" dt="2025-05-06T15:18:51.764" v="7270"/>
          <ac:spMkLst>
            <pc:docMk/>
            <pc:sldMk cId="3585592541" sldId="1280"/>
            <ac:spMk id="18" creationId="{F40922DE-8802-B561-485A-86A3A1171F66}"/>
          </ac:spMkLst>
        </pc:spChg>
        <pc:spChg chg="add del">
          <ac:chgData name="Katharine North" userId="8a0c6d66-dc05-4966-af26-9be4f5b98bd2" providerId="ADAL" clId="{CC16715D-79EA-4EC6-8BAB-8C20F3CBF02B}" dt="2025-05-06T15:18:51.764" v="7270"/>
          <ac:spMkLst>
            <pc:docMk/>
            <pc:sldMk cId="3585592541" sldId="1280"/>
            <ac:spMk id="20" creationId="{641888C9-E08F-240C-B6BE-CC14C80A6750}"/>
          </ac:spMkLst>
        </pc:spChg>
        <pc:picChg chg="add mod">
          <ac:chgData name="Katharine North" userId="8a0c6d66-dc05-4966-af26-9be4f5b98bd2" providerId="ADAL" clId="{CC16715D-79EA-4EC6-8BAB-8C20F3CBF02B}" dt="2025-05-02T14:54:28.279" v="6688" actId="1076"/>
          <ac:picMkLst>
            <pc:docMk/>
            <pc:sldMk cId="3585592541" sldId="1280"/>
            <ac:picMk id="9" creationId="{5B5A6F22-6E84-A534-130D-088221B22572}"/>
          </ac:picMkLst>
        </pc:picChg>
        <pc:cxnChg chg="add mod">
          <ac:chgData name="Katharine North" userId="8a0c6d66-dc05-4966-af26-9be4f5b98bd2" providerId="ADAL" clId="{CC16715D-79EA-4EC6-8BAB-8C20F3CBF02B}" dt="2025-04-24T17:11:33.568" v="4441" actId="1076"/>
          <ac:cxnSpMkLst>
            <pc:docMk/>
            <pc:sldMk cId="3585592541" sldId="1280"/>
            <ac:cxnSpMk id="4" creationId="{7581508D-FEBF-CCD4-8F92-5D90E64C02EF}"/>
          </ac:cxnSpMkLst>
        </pc:cxnChg>
        <pc:cxnChg chg="add mod">
          <ac:chgData name="Katharine North" userId="8a0c6d66-dc05-4966-af26-9be4f5b98bd2" providerId="ADAL" clId="{CC16715D-79EA-4EC6-8BAB-8C20F3CBF02B}" dt="2025-04-24T17:06:57.023" v="4426" actId="1076"/>
          <ac:cxnSpMkLst>
            <pc:docMk/>
            <pc:sldMk cId="3585592541" sldId="1280"/>
            <ac:cxnSpMk id="5" creationId="{22A38A7C-64E9-D2FC-9655-7A5E872AE1FC}"/>
          </ac:cxnSpMkLst>
        </pc:cxnChg>
        <pc:cxnChg chg="add mod">
          <ac:chgData name="Katharine North" userId="8a0c6d66-dc05-4966-af26-9be4f5b98bd2" providerId="ADAL" clId="{CC16715D-79EA-4EC6-8BAB-8C20F3CBF02B}" dt="2025-04-24T17:11:36.920" v="4442" actId="1076"/>
          <ac:cxnSpMkLst>
            <pc:docMk/>
            <pc:sldMk cId="3585592541" sldId="1280"/>
            <ac:cxnSpMk id="7" creationId="{A759311D-50F8-E272-FD91-5E187AD84AD9}"/>
          </ac:cxnSpMkLst>
        </pc:cxnChg>
      </pc:sldChg>
      <pc:sldChg chg="addSp delSp modSp add mod ord setBg modNotesTx">
        <pc:chgData name="Katharine North" userId="8a0c6d66-dc05-4966-af26-9be4f5b98bd2" providerId="ADAL" clId="{CC16715D-79EA-4EC6-8BAB-8C20F3CBF02B}" dt="2025-05-09T11:14:00.940" v="10644" actId="20577"/>
        <pc:sldMkLst>
          <pc:docMk/>
          <pc:sldMk cId="1321088580" sldId="1281"/>
        </pc:sldMkLst>
        <pc:spChg chg="add">
          <ac:chgData name="Katharine North" userId="8a0c6d66-dc05-4966-af26-9be4f5b98bd2" providerId="ADAL" clId="{CC16715D-79EA-4EC6-8BAB-8C20F3CBF02B}" dt="2025-05-08T16:11:16.663" v="8135" actId="26606"/>
          <ac:spMkLst>
            <pc:docMk/>
            <pc:sldMk cId="1321088580" sldId="1281"/>
            <ac:spMk id="17" creationId="{42A4FC2C-047E-45A5-965D-8E1E3BF09BC6}"/>
          </ac:spMkLst>
        </pc:spChg>
        <pc:picChg chg="add mod ord">
          <ac:chgData name="Katharine North" userId="8a0c6d66-dc05-4966-af26-9be4f5b98bd2" providerId="ADAL" clId="{CC16715D-79EA-4EC6-8BAB-8C20F3CBF02B}" dt="2025-05-08T16:11:24.397" v="8136" actId="167"/>
          <ac:picMkLst>
            <pc:docMk/>
            <pc:sldMk cId="1321088580" sldId="1281"/>
            <ac:picMk id="12" creationId="{F0047980-6C46-CD16-DDB6-77527D9A5B04}"/>
          </ac:picMkLst>
        </pc:picChg>
        <pc:picChg chg="add mod">
          <ac:chgData name="Katharine North" userId="8a0c6d66-dc05-4966-af26-9be4f5b98bd2" providerId="ADAL" clId="{CC16715D-79EA-4EC6-8BAB-8C20F3CBF02B}" dt="2025-05-08T16:11:30.617" v="8139" actId="1076"/>
          <ac:picMkLst>
            <pc:docMk/>
            <pc:sldMk cId="1321088580" sldId="1281"/>
            <ac:picMk id="15" creationId="{53C96369-7447-C503-1ABD-8EB1380C74C5}"/>
          </ac:picMkLst>
        </pc:picChg>
      </pc:sldChg>
      <pc:sldChg chg="addSp delSp modSp new del mod">
        <pc:chgData name="Katharine North" userId="8a0c6d66-dc05-4966-af26-9be4f5b98bd2" providerId="ADAL" clId="{CC16715D-79EA-4EC6-8BAB-8C20F3CBF02B}" dt="2025-04-28T10:22:50.391" v="5038" actId="47"/>
        <pc:sldMkLst>
          <pc:docMk/>
          <pc:sldMk cId="1557594504" sldId="1282"/>
        </pc:sldMkLst>
      </pc:sldChg>
      <pc:sldChg chg="new del">
        <pc:chgData name="Katharine North" userId="8a0c6d66-dc05-4966-af26-9be4f5b98bd2" providerId="ADAL" clId="{CC16715D-79EA-4EC6-8BAB-8C20F3CBF02B}" dt="2025-04-28T10:23:43.458" v="5077" actId="47"/>
        <pc:sldMkLst>
          <pc:docMk/>
          <pc:sldMk cId="4017175885" sldId="1282"/>
        </pc:sldMkLst>
      </pc:sldChg>
      <pc:sldChg chg="addSp delSp modSp add mod ord delDesignElem modCm modNotesTx">
        <pc:chgData name="Katharine North" userId="8a0c6d66-dc05-4966-af26-9be4f5b98bd2" providerId="ADAL" clId="{CC16715D-79EA-4EC6-8BAB-8C20F3CBF02B}" dt="2025-05-09T10:51:55.900" v="10270" actId="20577"/>
        <pc:sldMkLst>
          <pc:docMk/>
          <pc:sldMk cId="1894299247" sldId="1283"/>
        </pc:sldMkLst>
        <pc:spChg chg="mod">
          <ac:chgData name="Katharine North" userId="8a0c6d66-dc05-4966-af26-9be4f5b98bd2" providerId="ADAL" clId="{CC16715D-79EA-4EC6-8BAB-8C20F3CBF02B}" dt="2025-05-08T16:12:21.452" v="8144" actId="1076"/>
          <ac:spMkLst>
            <pc:docMk/>
            <pc:sldMk cId="1894299247" sldId="1283"/>
            <ac:spMk id="2" creationId="{96EB6B6A-231E-91CD-DD43-9A1236CFF7E6}"/>
          </ac:spMkLst>
        </pc:spChg>
        <pc:spChg chg="add del">
          <ac:chgData name="Katharine North" userId="8a0c6d66-dc05-4966-af26-9be4f5b98bd2" providerId="ADAL" clId="{CC16715D-79EA-4EC6-8BAB-8C20F3CBF02B}" dt="2025-05-06T15:18:51.764" v="7270"/>
          <ac:spMkLst>
            <pc:docMk/>
            <pc:sldMk cId="1894299247" sldId="1283"/>
            <ac:spMk id="2061" creationId="{8A000B36-8143-29AC-409D-1A46FB7AE114}"/>
          </ac:spMkLst>
        </pc:spChg>
        <pc:spChg chg="add del">
          <ac:chgData name="Katharine North" userId="8a0c6d66-dc05-4966-af26-9be4f5b98bd2" providerId="ADAL" clId="{CC16715D-79EA-4EC6-8BAB-8C20F3CBF02B}" dt="2025-05-06T15:18:51.764" v="7270"/>
          <ac:spMkLst>
            <pc:docMk/>
            <pc:sldMk cId="1894299247" sldId="1283"/>
            <ac:spMk id="2062" creationId="{89320184-188C-5D69-109F-5AB003EE9F23}"/>
          </ac:spMkLst>
        </pc:spChg>
        <pc:spChg chg="add del">
          <ac:chgData name="Katharine North" userId="8a0c6d66-dc05-4966-af26-9be4f5b98bd2" providerId="ADAL" clId="{CC16715D-79EA-4EC6-8BAB-8C20F3CBF02B}" dt="2025-05-06T15:18:51.764" v="7270"/>
          <ac:spMkLst>
            <pc:docMk/>
            <pc:sldMk cId="1894299247" sldId="1283"/>
            <ac:spMk id="2068" creationId="{93CA2CE9-6571-863F-2E4F-F8999FEF81CE}"/>
          </ac:spMkLst>
        </pc:spChg>
        <pc:extLst>
          <p:ext xmlns:p="http://schemas.openxmlformats.org/presentationml/2006/main" uri="{D6D511B9-2390-475A-947B-AFAB55BFBCF1}">
            <pc226:cmChg xmlns:pc226="http://schemas.microsoft.com/office/powerpoint/2022/06/main/command" chg="mod">
              <pc226:chgData name="Katharine North" userId="8a0c6d66-dc05-4966-af26-9be4f5b98bd2" providerId="ADAL" clId="{CC16715D-79EA-4EC6-8BAB-8C20F3CBF02B}" dt="2025-05-07T14:04:40.058" v="7510" actId="20577"/>
              <pc2:cmMkLst xmlns:pc2="http://schemas.microsoft.com/office/powerpoint/2019/9/main/command">
                <pc:docMk/>
                <pc:sldMk cId="1894299247" sldId="1283"/>
                <pc2:cmMk id="{FE175571-A25C-4164-939D-DCF425814F26}"/>
              </pc2:cmMkLst>
            </pc226:cmChg>
          </p:ext>
        </pc:extLst>
      </pc:sldChg>
      <pc:sldChg chg="addSp delSp modSp add mod delDesignElem modCm modNotesTx">
        <pc:chgData name="Katharine North" userId="8a0c6d66-dc05-4966-af26-9be4f5b98bd2" providerId="ADAL" clId="{CC16715D-79EA-4EC6-8BAB-8C20F3CBF02B}" dt="2025-05-09T11:09:00.006" v="10560" actId="20577"/>
        <pc:sldMkLst>
          <pc:docMk/>
          <pc:sldMk cId="195840999" sldId="1284"/>
        </pc:sldMkLst>
        <pc:spChg chg="mod">
          <ac:chgData name="Katharine North" userId="8a0c6d66-dc05-4966-af26-9be4f5b98bd2" providerId="ADAL" clId="{CC16715D-79EA-4EC6-8BAB-8C20F3CBF02B}" dt="2025-04-28T11:37:42.017" v="5406" actId="6549"/>
          <ac:spMkLst>
            <pc:docMk/>
            <pc:sldMk cId="195840999" sldId="1284"/>
            <ac:spMk id="2" creationId="{219975E1-58BC-D042-F499-F888CE37DAC7}"/>
          </ac:spMkLst>
        </pc:spChg>
        <pc:spChg chg="add mod">
          <ac:chgData name="Katharine North" userId="8a0c6d66-dc05-4966-af26-9be4f5b98bd2" providerId="ADAL" clId="{CC16715D-79EA-4EC6-8BAB-8C20F3CBF02B}" dt="2025-05-07T16:56:48.234" v="7644" actId="1076"/>
          <ac:spMkLst>
            <pc:docMk/>
            <pc:sldMk cId="195840999" sldId="1284"/>
            <ac:spMk id="5" creationId="{BE415ACB-4795-ED60-11FB-DF9AE21A000F}"/>
          </ac:spMkLst>
        </pc:spChg>
        <pc:spChg chg="add mod">
          <ac:chgData name="Katharine North" userId="8a0c6d66-dc05-4966-af26-9be4f5b98bd2" providerId="ADAL" clId="{CC16715D-79EA-4EC6-8BAB-8C20F3CBF02B}" dt="2025-04-28T12:36:15.192" v="5992" actId="1076"/>
          <ac:spMkLst>
            <pc:docMk/>
            <pc:sldMk cId="195840999" sldId="1284"/>
            <ac:spMk id="7" creationId="{5F55A938-5D9B-484D-8CCE-5C0444250508}"/>
          </ac:spMkLst>
        </pc:spChg>
        <pc:spChg chg="add del">
          <ac:chgData name="Katharine North" userId="8a0c6d66-dc05-4966-af26-9be4f5b98bd2" providerId="ADAL" clId="{CC16715D-79EA-4EC6-8BAB-8C20F3CBF02B}" dt="2025-05-06T15:18:51.764" v="7270"/>
          <ac:spMkLst>
            <pc:docMk/>
            <pc:sldMk cId="195840999" sldId="1284"/>
            <ac:spMk id="2061" creationId="{E6F2280C-960D-C68E-EECC-A78BCE284C0B}"/>
          </ac:spMkLst>
        </pc:spChg>
        <pc:spChg chg="add del">
          <ac:chgData name="Katharine North" userId="8a0c6d66-dc05-4966-af26-9be4f5b98bd2" providerId="ADAL" clId="{CC16715D-79EA-4EC6-8BAB-8C20F3CBF02B}" dt="2025-05-06T15:18:51.764" v="7270"/>
          <ac:spMkLst>
            <pc:docMk/>
            <pc:sldMk cId="195840999" sldId="1284"/>
            <ac:spMk id="2062" creationId="{2B514B13-A1FC-ACEE-991C-94EB1FB0DF5D}"/>
          </ac:spMkLst>
        </pc:spChg>
        <pc:spChg chg="add del">
          <ac:chgData name="Katharine North" userId="8a0c6d66-dc05-4966-af26-9be4f5b98bd2" providerId="ADAL" clId="{CC16715D-79EA-4EC6-8BAB-8C20F3CBF02B}" dt="2025-05-06T15:18:51.764" v="7270"/>
          <ac:spMkLst>
            <pc:docMk/>
            <pc:sldMk cId="195840999" sldId="1284"/>
            <ac:spMk id="2068" creationId="{A75B25B9-D2F8-6863-9977-A51FAF9D56EA}"/>
          </ac:spMkLst>
        </pc:spChg>
        <pc:picChg chg="add mod">
          <ac:chgData name="Katharine North" userId="8a0c6d66-dc05-4966-af26-9be4f5b98bd2" providerId="ADAL" clId="{CC16715D-79EA-4EC6-8BAB-8C20F3CBF02B}" dt="2025-05-07T16:56:55.252" v="7645" actId="1076"/>
          <ac:picMkLst>
            <pc:docMk/>
            <pc:sldMk cId="195840999" sldId="1284"/>
            <ac:picMk id="3" creationId="{E08839C4-6F9C-6F96-7073-0D80E09EC1CA}"/>
          </ac:picMkLst>
        </pc:picChg>
        <pc:picChg chg="add mod">
          <ac:chgData name="Katharine North" userId="8a0c6d66-dc05-4966-af26-9be4f5b98bd2" providerId="ADAL" clId="{CC16715D-79EA-4EC6-8BAB-8C20F3CBF02B}" dt="2025-04-28T12:38:21.263" v="6001" actId="1076"/>
          <ac:picMkLst>
            <pc:docMk/>
            <pc:sldMk cId="195840999" sldId="1284"/>
            <ac:picMk id="8" creationId="{76004FBF-AB15-8455-DA76-B407361168B0}"/>
          </ac:picMkLst>
        </pc:picChg>
        <pc:picChg chg="add mod ord">
          <ac:chgData name="Katharine North" userId="8a0c6d66-dc05-4966-af26-9be4f5b98bd2" providerId="ADAL" clId="{CC16715D-79EA-4EC6-8BAB-8C20F3CBF02B}" dt="2025-04-28T12:41:05.456" v="6021" actId="1076"/>
          <ac:picMkLst>
            <pc:docMk/>
            <pc:sldMk cId="195840999" sldId="1284"/>
            <ac:picMk id="9" creationId="{5C141172-CE40-352A-1537-26A0D6ADA921}"/>
          </ac:picMkLst>
        </pc:picChg>
        <pc:picChg chg="add mod ord">
          <ac:chgData name="Katharine North" userId="8a0c6d66-dc05-4966-af26-9be4f5b98bd2" providerId="ADAL" clId="{CC16715D-79EA-4EC6-8BAB-8C20F3CBF02B}" dt="2025-04-28T12:40:18.792" v="6015" actId="170"/>
          <ac:picMkLst>
            <pc:docMk/>
            <pc:sldMk cId="195840999" sldId="1284"/>
            <ac:picMk id="10" creationId="{9B8EFBF9-4FA3-4789-285D-1CC54085FB0D}"/>
          </ac:picMkLst>
        </pc:picChg>
        <pc:picChg chg="add mod">
          <ac:chgData name="Katharine North" userId="8a0c6d66-dc05-4966-af26-9be4f5b98bd2" providerId="ADAL" clId="{CC16715D-79EA-4EC6-8BAB-8C20F3CBF02B}" dt="2025-04-28T12:40:26.044" v="6016" actId="1076"/>
          <ac:picMkLst>
            <pc:docMk/>
            <pc:sldMk cId="195840999" sldId="1284"/>
            <ac:picMk id="11" creationId="{9829FC5A-2567-0DEF-9C02-9CAC3767CBC7}"/>
          </ac:picMkLst>
        </pc:picChg>
        <pc:extLst>
          <p:ext xmlns:p="http://schemas.openxmlformats.org/presentationml/2006/main" uri="{D6D511B9-2390-475A-947B-AFAB55BFBCF1}">
            <pc226:cmChg xmlns:pc226="http://schemas.microsoft.com/office/powerpoint/2022/06/main/command" chg="mod">
              <pc226:chgData name="Katharine North" userId="8a0c6d66-dc05-4966-af26-9be4f5b98bd2" providerId="ADAL" clId="{CC16715D-79EA-4EC6-8BAB-8C20F3CBF02B}" dt="2025-04-28T11:39:34.948" v="5482" actId="20577"/>
              <pc2:cmMkLst xmlns:pc2="http://schemas.microsoft.com/office/powerpoint/2019/9/main/command">
                <pc:docMk/>
                <pc:sldMk cId="195840999" sldId="1284"/>
                <pc2:cmMk id="{6016AC99-48D9-4F6F-9BBB-EB54E20E9AA9}"/>
              </pc2:cmMkLst>
            </pc226:cmChg>
          </p:ext>
        </pc:extLst>
      </pc:sldChg>
      <pc:sldChg chg="addSp delSp add del setBg delDesignElem">
        <pc:chgData name="Katharine North" userId="8a0c6d66-dc05-4966-af26-9be4f5b98bd2" providerId="ADAL" clId="{CC16715D-79EA-4EC6-8BAB-8C20F3CBF02B}" dt="2025-04-29T16:55:58.576" v="6205"/>
        <pc:sldMkLst>
          <pc:docMk/>
          <pc:sldMk cId="493224421" sldId="1285"/>
        </pc:sldMkLst>
      </pc:sldChg>
      <pc:sldChg chg="addSp delSp modSp add mod delDesignElem">
        <pc:chgData name="Katharine North" userId="8a0c6d66-dc05-4966-af26-9be4f5b98bd2" providerId="ADAL" clId="{CC16715D-79EA-4EC6-8BAB-8C20F3CBF02B}" dt="2025-05-06T15:18:50.685" v="7269"/>
        <pc:sldMkLst>
          <pc:docMk/>
          <pc:sldMk cId="1379390849" sldId="1285"/>
        </pc:sldMkLst>
        <pc:spChg chg="mod">
          <ac:chgData name="Katharine North" userId="8a0c6d66-dc05-4966-af26-9be4f5b98bd2" providerId="ADAL" clId="{CC16715D-79EA-4EC6-8BAB-8C20F3CBF02B}" dt="2025-05-01T09:04:37.615" v="6413" actId="1076"/>
          <ac:spMkLst>
            <pc:docMk/>
            <pc:sldMk cId="1379390849" sldId="1285"/>
            <ac:spMk id="2" creationId="{1953375C-C3F8-2167-002D-4CB4C452051D}"/>
          </ac:spMkLst>
        </pc:spChg>
        <pc:spChg chg="add mod">
          <ac:chgData name="Katharine North" userId="8a0c6d66-dc05-4966-af26-9be4f5b98bd2" providerId="ADAL" clId="{CC16715D-79EA-4EC6-8BAB-8C20F3CBF02B}" dt="2025-05-06T11:56:49.562" v="7074" actId="1076"/>
          <ac:spMkLst>
            <pc:docMk/>
            <pc:sldMk cId="1379390849" sldId="1285"/>
            <ac:spMk id="12" creationId="{1C192A6E-F941-64AC-7E1D-99DC6BCE382E}"/>
          </ac:spMkLst>
        </pc:spChg>
        <pc:spChg chg="add mod">
          <ac:chgData name="Katharine North" userId="8a0c6d66-dc05-4966-af26-9be4f5b98bd2" providerId="ADAL" clId="{CC16715D-79EA-4EC6-8BAB-8C20F3CBF02B}" dt="2025-04-29T16:59:51.936" v="6249" actId="1076"/>
          <ac:spMkLst>
            <pc:docMk/>
            <pc:sldMk cId="1379390849" sldId="1285"/>
            <ac:spMk id="14" creationId="{5BE3F89C-FB7C-EF37-8633-0E107F77A964}"/>
          </ac:spMkLst>
        </pc:spChg>
        <pc:spChg chg="add del">
          <ac:chgData name="Katharine North" userId="8a0c6d66-dc05-4966-af26-9be4f5b98bd2" providerId="ADAL" clId="{CC16715D-79EA-4EC6-8BAB-8C20F3CBF02B}" dt="2025-05-06T15:18:50.685" v="7269"/>
          <ac:spMkLst>
            <pc:docMk/>
            <pc:sldMk cId="1379390849" sldId="1285"/>
            <ac:spMk id="30" creationId="{59A723F3-5204-0394-7554-FB52F7C9FAB6}"/>
          </ac:spMkLst>
        </pc:spChg>
        <pc:spChg chg="add del">
          <ac:chgData name="Katharine North" userId="8a0c6d66-dc05-4966-af26-9be4f5b98bd2" providerId="ADAL" clId="{CC16715D-79EA-4EC6-8BAB-8C20F3CBF02B}" dt="2025-05-06T15:18:50.685" v="7269"/>
          <ac:spMkLst>
            <pc:docMk/>
            <pc:sldMk cId="1379390849" sldId="1285"/>
            <ac:spMk id="32" creationId="{FBC1CD40-B01A-4C68-ADDF-1D5AEC760597}"/>
          </ac:spMkLst>
        </pc:spChg>
        <pc:picChg chg="add mod">
          <ac:chgData name="Katharine North" userId="8a0c6d66-dc05-4966-af26-9be4f5b98bd2" providerId="ADAL" clId="{CC16715D-79EA-4EC6-8BAB-8C20F3CBF02B}" dt="2025-04-29T17:00:39.032" v="6256" actId="1076"/>
          <ac:picMkLst>
            <pc:docMk/>
            <pc:sldMk cId="1379390849" sldId="1285"/>
            <ac:picMk id="15" creationId="{F734E488-E587-91B7-BE03-C7A62ADA9029}"/>
          </ac:picMkLst>
        </pc:picChg>
      </pc:sldChg>
      <pc:sldChg chg="addSp delSp modSp add mod delDesignElem modNotesTx">
        <pc:chgData name="Katharine North" userId="8a0c6d66-dc05-4966-af26-9be4f5b98bd2" providerId="ADAL" clId="{CC16715D-79EA-4EC6-8BAB-8C20F3CBF02B}" dt="2025-05-09T11:12:49.990" v="10597" actId="20577"/>
        <pc:sldMkLst>
          <pc:docMk/>
          <pc:sldMk cId="2491285630" sldId="1286"/>
        </pc:sldMkLst>
        <pc:spChg chg="add mod">
          <ac:chgData name="Katharine North" userId="8a0c6d66-dc05-4966-af26-9be4f5b98bd2" providerId="ADAL" clId="{CC16715D-79EA-4EC6-8BAB-8C20F3CBF02B}" dt="2025-04-29T17:01:49.588" v="6266" actId="1076"/>
          <ac:spMkLst>
            <pc:docMk/>
            <pc:sldMk cId="2491285630" sldId="1286"/>
            <ac:spMk id="2" creationId="{B92426B1-3965-0739-24BF-9C30563A69EC}"/>
          </ac:spMkLst>
        </pc:spChg>
        <pc:spChg chg="mod">
          <ac:chgData name="Katharine North" userId="8a0c6d66-dc05-4966-af26-9be4f5b98bd2" providerId="ADAL" clId="{CC16715D-79EA-4EC6-8BAB-8C20F3CBF02B}" dt="2025-05-06T15:18:51.764" v="7270"/>
          <ac:spMkLst>
            <pc:docMk/>
            <pc:sldMk cId="2491285630" sldId="1286"/>
            <ac:spMk id="3" creationId="{F4454EC7-3B82-2921-D0AC-7B9149FE8089}"/>
          </ac:spMkLst>
        </pc:spChg>
        <pc:spChg chg="add mod">
          <ac:chgData name="Katharine North" userId="8a0c6d66-dc05-4966-af26-9be4f5b98bd2" providerId="ADAL" clId="{CC16715D-79EA-4EC6-8BAB-8C20F3CBF02B}" dt="2025-04-29T17:02:16.300" v="6271" actId="1076"/>
          <ac:spMkLst>
            <pc:docMk/>
            <pc:sldMk cId="2491285630" sldId="1286"/>
            <ac:spMk id="4" creationId="{B62AE81C-10C1-820F-135B-2ABEF4D029E1}"/>
          </ac:spMkLst>
        </pc:spChg>
        <pc:spChg chg="add del">
          <ac:chgData name="Katharine North" userId="8a0c6d66-dc05-4966-af26-9be4f5b98bd2" providerId="ADAL" clId="{CC16715D-79EA-4EC6-8BAB-8C20F3CBF02B}" dt="2025-05-06T15:18:51.764" v="7270"/>
          <ac:spMkLst>
            <pc:docMk/>
            <pc:sldMk cId="2491285630" sldId="1286"/>
            <ac:spMk id="16" creationId="{BDF8D8CF-F392-5DB0-830D-4B5DF35445F4}"/>
          </ac:spMkLst>
        </pc:spChg>
        <pc:spChg chg="add del">
          <ac:chgData name="Katharine North" userId="8a0c6d66-dc05-4966-af26-9be4f5b98bd2" providerId="ADAL" clId="{CC16715D-79EA-4EC6-8BAB-8C20F3CBF02B}" dt="2025-05-06T15:18:51.764" v="7270"/>
          <ac:spMkLst>
            <pc:docMk/>
            <pc:sldMk cId="2491285630" sldId="1286"/>
            <ac:spMk id="18" creationId="{9E9F0A0F-8CAE-0078-3EC8-86481857F4E1}"/>
          </ac:spMkLst>
        </pc:spChg>
        <pc:spChg chg="add del">
          <ac:chgData name="Katharine North" userId="8a0c6d66-dc05-4966-af26-9be4f5b98bd2" providerId="ADAL" clId="{CC16715D-79EA-4EC6-8BAB-8C20F3CBF02B}" dt="2025-05-06T15:18:51.764" v="7270"/>
          <ac:spMkLst>
            <pc:docMk/>
            <pc:sldMk cId="2491285630" sldId="1286"/>
            <ac:spMk id="20" creationId="{F38AFF2E-3D8D-C050-535D-9B93CEFE2DF5}"/>
          </ac:spMkLst>
        </pc:spChg>
      </pc:sldChg>
      <pc:sldChg chg="addSp delSp modSp add mod ord delDesignElem modNotesTx">
        <pc:chgData name="Katharine North" userId="8a0c6d66-dc05-4966-af26-9be4f5b98bd2" providerId="ADAL" clId="{CC16715D-79EA-4EC6-8BAB-8C20F3CBF02B}" dt="2025-05-06T15:18:51.764" v="7270"/>
        <pc:sldMkLst>
          <pc:docMk/>
          <pc:sldMk cId="2659803329" sldId="1287"/>
        </pc:sldMkLst>
        <pc:spChg chg="mod">
          <ac:chgData name="Katharine North" userId="8a0c6d66-dc05-4966-af26-9be4f5b98bd2" providerId="ADAL" clId="{CC16715D-79EA-4EC6-8BAB-8C20F3CBF02B}" dt="2025-05-06T11:42:56.565" v="6941" actId="1076"/>
          <ac:spMkLst>
            <pc:docMk/>
            <pc:sldMk cId="2659803329" sldId="1287"/>
            <ac:spMk id="2" creationId="{55CA1AA3-32D4-96E7-B4F1-D1A49A3FB926}"/>
          </ac:spMkLst>
        </pc:spChg>
        <pc:spChg chg="mod">
          <ac:chgData name="Katharine North" userId="8a0c6d66-dc05-4966-af26-9be4f5b98bd2" providerId="ADAL" clId="{CC16715D-79EA-4EC6-8BAB-8C20F3CBF02B}" dt="2025-05-06T15:18:51.764" v="7270"/>
          <ac:spMkLst>
            <pc:docMk/>
            <pc:sldMk cId="2659803329" sldId="1287"/>
            <ac:spMk id="3" creationId="{28E65404-F233-02CD-4A72-DE420A3F9E7A}"/>
          </ac:spMkLst>
        </pc:spChg>
        <pc:spChg chg="mod">
          <ac:chgData name="Katharine North" userId="8a0c6d66-dc05-4966-af26-9be4f5b98bd2" providerId="ADAL" clId="{CC16715D-79EA-4EC6-8BAB-8C20F3CBF02B}" dt="2025-04-29T17:04:11.524" v="6291" actId="6549"/>
          <ac:spMkLst>
            <pc:docMk/>
            <pc:sldMk cId="2659803329" sldId="1287"/>
            <ac:spMk id="4" creationId="{A32B7361-BE71-4FFB-5C28-7BE6CF78E978}"/>
          </ac:spMkLst>
        </pc:spChg>
        <pc:spChg chg="add mod">
          <ac:chgData name="Katharine North" userId="8a0c6d66-dc05-4966-af26-9be4f5b98bd2" providerId="ADAL" clId="{CC16715D-79EA-4EC6-8BAB-8C20F3CBF02B}" dt="2025-05-06T11:44:14.668" v="6953" actId="1035"/>
          <ac:spMkLst>
            <pc:docMk/>
            <pc:sldMk cId="2659803329" sldId="1287"/>
            <ac:spMk id="5" creationId="{6CB930F8-40DB-B63E-52C5-A7E1BA240452}"/>
          </ac:spMkLst>
        </pc:spChg>
        <pc:spChg chg="add mod">
          <ac:chgData name="Katharine North" userId="8a0c6d66-dc05-4966-af26-9be4f5b98bd2" providerId="ADAL" clId="{CC16715D-79EA-4EC6-8BAB-8C20F3CBF02B}" dt="2025-05-06T11:43:59.897" v="6951" actId="120"/>
          <ac:spMkLst>
            <pc:docMk/>
            <pc:sldMk cId="2659803329" sldId="1287"/>
            <ac:spMk id="8" creationId="{BBE783CE-D252-65B4-FDD7-2F225432DE41}"/>
          </ac:spMkLst>
        </pc:spChg>
        <pc:spChg chg="add del">
          <ac:chgData name="Katharine North" userId="8a0c6d66-dc05-4966-af26-9be4f5b98bd2" providerId="ADAL" clId="{CC16715D-79EA-4EC6-8BAB-8C20F3CBF02B}" dt="2025-05-06T15:18:51.764" v="7270"/>
          <ac:spMkLst>
            <pc:docMk/>
            <pc:sldMk cId="2659803329" sldId="1287"/>
            <ac:spMk id="16" creationId="{27C088EF-B0EB-6B09-F42A-0A414AC372E0}"/>
          </ac:spMkLst>
        </pc:spChg>
        <pc:spChg chg="add del">
          <ac:chgData name="Katharine North" userId="8a0c6d66-dc05-4966-af26-9be4f5b98bd2" providerId="ADAL" clId="{CC16715D-79EA-4EC6-8BAB-8C20F3CBF02B}" dt="2025-05-06T15:18:51.764" v="7270"/>
          <ac:spMkLst>
            <pc:docMk/>
            <pc:sldMk cId="2659803329" sldId="1287"/>
            <ac:spMk id="18" creationId="{2619AF35-6979-4FCB-85A9-C33DAD88A925}"/>
          </ac:spMkLst>
        </pc:spChg>
        <pc:spChg chg="add del">
          <ac:chgData name="Katharine North" userId="8a0c6d66-dc05-4966-af26-9be4f5b98bd2" providerId="ADAL" clId="{CC16715D-79EA-4EC6-8BAB-8C20F3CBF02B}" dt="2025-05-06T15:18:51.764" v="7270"/>
          <ac:spMkLst>
            <pc:docMk/>
            <pc:sldMk cId="2659803329" sldId="1287"/>
            <ac:spMk id="20" creationId="{37B24F6C-27B6-0018-792F-FE88E64A1D2E}"/>
          </ac:spMkLst>
        </pc:spChg>
        <pc:picChg chg="mod">
          <ac:chgData name="Katharine North" userId="8a0c6d66-dc05-4966-af26-9be4f5b98bd2" providerId="ADAL" clId="{CC16715D-79EA-4EC6-8BAB-8C20F3CBF02B}" dt="2025-05-06T11:42:43.378" v="6938" actId="1076"/>
          <ac:picMkLst>
            <pc:docMk/>
            <pc:sldMk cId="2659803329" sldId="1287"/>
            <ac:picMk id="6" creationId="{92799030-15AF-C6BF-3D77-60EC4D401CF8}"/>
          </ac:picMkLst>
        </pc:picChg>
        <pc:picChg chg="add mod">
          <ac:chgData name="Katharine North" userId="8a0c6d66-dc05-4966-af26-9be4f5b98bd2" providerId="ADAL" clId="{CC16715D-79EA-4EC6-8BAB-8C20F3CBF02B}" dt="2025-05-06T11:42:00.905" v="6928" actId="1076"/>
          <ac:picMkLst>
            <pc:docMk/>
            <pc:sldMk cId="2659803329" sldId="1287"/>
            <ac:picMk id="7" creationId="{A3EA4003-0446-82C9-E5C6-5B1F95B66AEC}"/>
          </ac:picMkLst>
        </pc:picChg>
      </pc:sldChg>
      <pc:sldChg chg="addSp delSp modSp add mod delDesignElem modNotesTx">
        <pc:chgData name="Katharine North" userId="8a0c6d66-dc05-4966-af26-9be4f5b98bd2" providerId="ADAL" clId="{CC16715D-79EA-4EC6-8BAB-8C20F3CBF02B}" dt="2025-05-06T15:18:51.764" v="7270"/>
        <pc:sldMkLst>
          <pc:docMk/>
          <pc:sldMk cId="4154001026" sldId="1288"/>
        </pc:sldMkLst>
        <pc:spChg chg="add mod">
          <ac:chgData name="Katharine North" userId="8a0c6d66-dc05-4966-af26-9be4f5b98bd2" providerId="ADAL" clId="{CC16715D-79EA-4EC6-8BAB-8C20F3CBF02B}" dt="2025-05-06T12:11:36.620" v="7141" actId="27636"/>
          <ac:spMkLst>
            <pc:docMk/>
            <pc:sldMk cId="4154001026" sldId="1288"/>
            <ac:spMk id="10" creationId="{E515FF1C-0705-F9A6-BB11-398CB64BF0C4}"/>
          </ac:spMkLst>
        </pc:spChg>
        <pc:spChg chg="add mod">
          <ac:chgData name="Katharine North" userId="8a0c6d66-dc05-4966-af26-9be4f5b98bd2" providerId="ADAL" clId="{CC16715D-79EA-4EC6-8BAB-8C20F3CBF02B}" dt="2025-05-01T08:54:39.598" v="6316"/>
          <ac:spMkLst>
            <pc:docMk/>
            <pc:sldMk cId="4154001026" sldId="1288"/>
            <ac:spMk id="11" creationId="{25D5173B-A084-EB8C-5AE7-A6DA5ABF909A}"/>
          </ac:spMkLst>
        </pc:spChg>
        <pc:spChg chg="add mod">
          <ac:chgData name="Katharine North" userId="8a0c6d66-dc05-4966-af26-9be4f5b98bd2" providerId="ADAL" clId="{CC16715D-79EA-4EC6-8BAB-8C20F3CBF02B}" dt="2025-05-01T09:01:01.947" v="6388" actId="14100"/>
          <ac:spMkLst>
            <pc:docMk/>
            <pc:sldMk cId="4154001026" sldId="1288"/>
            <ac:spMk id="13" creationId="{3B9AD7A7-FE98-6B0B-C215-B01F3AAC036F}"/>
          </ac:spMkLst>
        </pc:spChg>
        <pc:spChg chg="add mod">
          <ac:chgData name="Katharine North" userId="8a0c6d66-dc05-4966-af26-9be4f5b98bd2" providerId="ADAL" clId="{CC16715D-79EA-4EC6-8BAB-8C20F3CBF02B}" dt="2025-05-01T08:54:39.598" v="6316"/>
          <ac:spMkLst>
            <pc:docMk/>
            <pc:sldMk cId="4154001026" sldId="1288"/>
            <ac:spMk id="15" creationId="{B6FFF7DE-AC8A-33A8-6B1E-772808CF8B1A}"/>
          </ac:spMkLst>
        </pc:spChg>
        <pc:spChg chg="add del">
          <ac:chgData name="Katharine North" userId="8a0c6d66-dc05-4966-af26-9be4f5b98bd2" providerId="ADAL" clId="{CC16715D-79EA-4EC6-8BAB-8C20F3CBF02B}" dt="2025-05-06T15:18:51.764" v="7270"/>
          <ac:spMkLst>
            <pc:docMk/>
            <pc:sldMk cId="4154001026" sldId="1288"/>
            <ac:spMk id="16" creationId="{9AF2D655-0919-1B28-D7EA-A40E59BB7E30}"/>
          </ac:spMkLst>
        </pc:spChg>
        <pc:spChg chg="add del">
          <ac:chgData name="Katharine North" userId="8a0c6d66-dc05-4966-af26-9be4f5b98bd2" providerId="ADAL" clId="{CC16715D-79EA-4EC6-8BAB-8C20F3CBF02B}" dt="2025-05-06T15:18:51.764" v="7270"/>
          <ac:spMkLst>
            <pc:docMk/>
            <pc:sldMk cId="4154001026" sldId="1288"/>
            <ac:spMk id="18" creationId="{EC53D635-715E-CB9F-0522-8F66DE12289E}"/>
          </ac:spMkLst>
        </pc:spChg>
        <pc:spChg chg="add del">
          <ac:chgData name="Katharine North" userId="8a0c6d66-dc05-4966-af26-9be4f5b98bd2" providerId="ADAL" clId="{CC16715D-79EA-4EC6-8BAB-8C20F3CBF02B}" dt="2025-05-06T15:18:51.764" v="7270"/>
          <ac:spMkLst>
            <pc:docMk/>
            <pc:sldMk cId="4154001026" sldId="1288"/>
            <ac:spMk id="20" creationId="{B6D19A0D-DB1D-0D26-086E-6A3B3E7230D6}"/>
          </ac:spMkLst>
        </pc:spChg>
        <pc:picChg chg="add mod">
          <ac:chgData name="Katharine North" userId="8a0c6d66-dc05-4966-af26-9be4f5b98bd2" providerId="ADAL" clId="{CC16715D-79EA-4EC6-8BAB-8C20F3CBF02B}" dt="2025-05-01T08:55:17.414" v="6339" actId="1076"/>
          <ac:picMkLst>
            <pc:docMk/>
            <pc:sldMk cId="4154001026" sldId="1288"/>
            <ac:picMk id="14" creationId="{2537E4F3-5F09-B2A3-DC6C-1D0EAD85874F}"/>
          </ac:picMkLst>
        </pc:picChg>
        <pc:picChg chg="add mod">
          <ac:chgData name="Katharine North" userId="8a0c6d66-dc05-4966-af26-9be4f5b98bd2" providerId="ADAL" clId="{CC16715D-79EA-4EC6-8BAB-8C20F3CBF02B}" dt="2025-05-06T12:11:25.846" v="7137" actId="1076"/>
          <ac:picMkLst>
            <pc:docMk/>
            <pc:sldMk cId="4154001026" sldId="1288"/>
            <ac:picMk id="17" creationId="{5917A38E-83FC-F76B-E40E-8850055BBA86}"/>
          </ac:picMkLst>
        </pc:picChg>
        <pc:picChg chg="add mod">
          <ac:chgData name="Katharine North" userId="8a0c6d66-dc05-4966-af26-9be4f5b98bd2" providerId="ADAL" clId="{CC16715D-79EA-4EC6-8BAB-8C20F3CBF02B}" dt="2025-05-01T08:55:13.728" v="6338" actId="1036"/>
          <ac:picMkLst>
            <pc:docMk/>
            <pc:sldMk cId="4154001026" sldId="1288"/>
            <ac:picMk id="19" creationId="{D0B5473C-94E0-F745-7DB1-9C488D77165A}"/>
          </ac:picMkLst>
        </pc:picChg>
      </pc:sldChg>
      <pc:sldChg chg="delSp add del ord setBg delDesignElem">
        <pc:chgData name="Katharine North" userId="8a0c6d66-dc05-4966-af26-9be4f5b98bd2" providerId="ADAL" clId="{CC16715D-79EA-4EC6-8BAB-8C20F3CBF02B}" dt="2025-05-01T08:55:59.248" v="6346" actId="47"/>
        <pc:sldMkLst>
          <pc:docMk/>
          <pc:sldMk cId="1078222296" sldId="1289"/>
        </pc:sldMkLst>
      </pc:sldChg>
      <pc:sldChg chg="addSp delSp modSp add mod delDesignElem modNotesTx">
        <pc:chgData name="Katharine North" userId="8a0c6d66-dc05-4966-af26-9be4f5b98bd2" providerId="ADAL" clId="{CC16715D-79EA-4EC6-8BAB-8C20F3CBF02B}" dt="2025-05-06T15:18:51.764" v="7270"/>
        <pc:sldMkLst>
          <pc:docMk/>
          <pc:sldMk cId="1432369308" sldId="1290"/>
        </pc:sldMkLst>
        <pc:spChg chg="add mod">
          <ac:chgData name="Katharine North" userId="8a0c6d66-dc05-4966-af26-9be4f5b98bd2" providerId="ADAL" clId="{CC16715D-79EA-4EC6-8BAB-8C20F3CBF02B}" dt="2025-05-01T09:01:57.837" v="6397" actId="20577"/>
          <ac:spMkLst>
            <pc:docMk/>
            <pc:sldMk cId="1432369308" sldId="1290"/>
            <ac:spMk id="2" creationId="{B7F34200-161E-B0A5-2B69-F6F0D55D3DB5}"/>
          </ac:spMkLst>
        </pc:spChg>
        <pc:spChg chg="add mod">
          <ac:chgData name="Katharine North" userId="8a0c6d66-dc05-4966-af26-9be4f5b98bd2" providerId="ADAL" clId="{CC16715D-79EA-4EC6-8BAB-8C20F3CBF02B}" dt="2025-05-01T08:56:24.455" v="6348"/>
          <ac:spMkLst>
            <pc:docMk/>
            <pc:sldMk cId="1432369308" sldId="1290"/>
            <ac:spMk id="3" creationId="{5FA4FBA8-BA0A-7FDD-1060-85DF4CA29246}"/>
          </ac:spMkLst>
        </pc:spChg>
        <pc:spChg chg="add mod">
          <ac:chgData name="Katharine North" userId="8a0c6d66-dc05-4966-af26-9be4f5b98bd2" providerId="ADAL" clId="{CC16715D-79EA-4EC6-8BAB-8C20F3CBF02B}" dt="2025-05-06T12:13:44.733" v="7197" actId="113"/>
          <ac:spMkLst>
            <pc:docMk/>
            <pc:sldMk cId="1432369308" sldId="1290"/>
            <ac:spMk id="4" creationId="{8C8206D5-344F-B9EB-CABB-64F02A204391}"/>
          </ac:spMkLst>
        </pc:spChg>
        <pc:spChg chg="add mod">
          <ac:chgData name="Katharine North" userId="8a0c6d66-dc05-4966-af26-9be4f5b98bd2" providerId="ADAL" clId="{CC16715D-79EA-4EC6-8BAB-8C20F3CBF02B}" dt="2025-05-01T09:01:14.761" v="6390" actId="2711"/>
          <ac:spMkLst>
            <pc:docMk/>
            <pc:sldMk cId="1432369308" sldId="1290"/>
            <ac:spMk id="5" creationId="{8D3ABE5B-364E-412F-D6D5-65B478A8AD3D}"/>
          </ac:spMkLst>
        </pc:spChg>
        <pc:spChg chg="add del">
          <ac:chgData name="Katharine North" userId="8a0c6d66-dc05-4966-af26-9be4f5b98bd2" providerId="ADAL" clId="{CC16715D-79EA-4EC6-8BAB-8C20F3CBF02B}" dt="2025-05-06T15:18:51.764" v="7270"/>
          <ac:spMkLst>
            <pc:docMk/>
            <pc:sldMk cId="1432369308" sldId="1290"/>
            <ac:spMk id="16" creationId="{11E2A575-E270-70CF-78FC-F1EE73FEDE59}"/>
          </ac:spMkLst>
        </pc:spChg>
        <pc:spChg chg="add del">
          <ac:chgData name="Katharine North" userId="8a0c6d66-dc05-4966-af26-9be4f5b98bd2" providerId="ADAL" clId="{CC16715D-79EA-4EC6-8BAB-8C20F3CBF02B}" dt="2025-05-06T15:18:51.764" v="7270"/>
          <ac:spMkLst>
            <pc:docMk/>
            <pc:sldMk cId="1432369308" sldId="1290"/>
            <ac:spMk id="18" creationId="{1DA7FD73-7175-00F7-9809-EFF662A61BE1}"/>
          </ac:spMkLst>
        </pc:spChg>
        <pc:spChg chg="add del">
          <ac:chgData name="Katharine North" userId="8a0c6d66-dc05-4966-af26-9be4f5b98bd2" providerId="ADAL" clId="{CC16715D-79EA-4EC6-8BAB-8C20F3CBF02B}" dt="2025-05-06T15:18:51.764" v="7270"/>
          <ac:spMkLst>
            <pc:docMk/>
            <pc:sldMk cId="1432369308" sldId="1290"/>
            <ac:spMk id="20" creationId="{96C5A8F9-3D3C-E61A-AA9C-674BFE2A25B6}"/>
          </ac:spMkLst>
        </pc:spChg>
        <pc:picChg chg="add mod">
          <ac:chgData name="Katharine North" userId="8a0c6d66-dc05-4966-af26-9be4f5b98bd2" providerId="ADAL" clId="{CC16715D-79EA-4EC6-8BAB-8C20F3CBF02B}" dt="2025-05-01T08:56:43.183" v="6350" actId="1076"/>
          <ac:picMkLst>
            <pc:docMk/>
            <pc:sldMk cId="1432369308" sldId="1290"/>
            <ac:picMk id="6" creationId="{9237BDF3-FEDA-AE30-FFD8-D19DA69C32A4}"/>
          </ac:picMkLst>
        </pc:picChg>
      </pc:sldChg>
      <pc:sldChg chg="addSp delSp modSp add mod delDesignElem modNotesTx">
        <pc:chgData name="Katharine North" userId="8a0c6d66-dc05-4966-af26-9be4f5b98bd2" providerId="ADAL" clId="{CC16715D-79EA-4EC6-8BAB-8C20F3CBF02B}" dt="2025-05-09T10:40:58.658" v="9669" actId="20577"/>
        <pc:sldMkLst>
          <pc:docMk/>
          <pc:sldMk cId="4087844990" sldId="1291"/>
        </pc:sldMkLst>
        <pc:spChg chg="add mod">
          <ac:chgData name="Katharine North" userId="8a0c6d66-dc05-4966-af26-9be4f5b98bd2" providerId="ADAL" clId="{CC16715D-79EA-4EC6-8BAB-8C20F3CBF02B}" dt="2025-05-06T12:15:16.399" v="7200" actId="14100"/>
          <ac:spMkLst>
            <pc:docMk/>
            <pc:sldMk cId="4087844990" sldId="1291"/>
            <ac:spMk id="7" creationId="{E4107EDC-B68E-E08F-EE8A-DA3A09EA8F75}"/>
          </ac:spMkLst>
        </pc:spChg>
        <pc:spChg chg="add mod">
          <ac:chgData name="Katharine North" userId="8a0c6d66-dc05-4966-af26-9be4f5b98bd2" providerId="ADAL" clId="{CC16715D-79EA-4EC6-8BAB-8C20F3CBF02B}" dt="2025-05-01T08:59:10.650" v="6375" actId="1076"/>
          <ac:spMkLst>
            <pc:docMk/>
            <pc:sldMk cId="4087844990" sldId="1291"/>
            <ac:spMk id="11" creationId="{4CF44969-5DA0-4C54-101F-D524309DCCCE}"/>
          </ac:spMkLst>
        </pc:spChg>
        <pc:spChg chg="add mod">
          <ac:chgData name="Katharine North" userId="8a0c6d66-dc05-4966-af26-9be4f5b98bd2" providerId="ADAL" clId="{CC16715D-79EA-4EC6-8BAB-8C20F3CBF02B}" dt="2025-05-06T12:08:31.326" v="7124" actId="1076"/>
          <ac:spMkLst>
            <pc:docMk/>
            <pc:sldMk cId="4087844990" sldId="1291"/>
            <ac:spMk id="12" creationId="{CA51E5B4-7FF4-3E4C-A35E-71A462AA96CC}"/>
          </ac:spMkLst>
        </pc:spChg>
        <pc:spChg chg="add del">
          <ac:chgData name="Katharine North" userId="8a0c6d66-dc05-4966-af26-9be4f5b98bd2" providerId="ADAL" clId="{CC16715D-79EA-4EC6-8BAB-8C20F3CBF02B}" dt="2025-05-06T15:18:51.764" v="7270"/>
          <ac:spMkLst>
            <pc:docMk/>
            <pc:sldMk cId="4087844990" sldId="1291"/>
            <ac:spMk id="16" creationId="{D8ECF2CC-710F-77F9-20A0-FB97AA13979E}"/>
          </ac:spMkLst>
        </pc:spChg>
        <pc:spChg chg="add del">
          <ac:chgData name="Katharine North" userId="8a0c6d66-dc05-4966-af26-9be4f5b98bd2" providerId="ADAL" clId="{CC16715D-79EA-4EC6-8BAB-8C20F3CBF02B}" dt="2025-05-06T15:18:51.764" v="7270"/>
          <ac:spMkLst>
            <pc:docMk/>
            <pc:sldMk cId="4087844990" sldId="1291"/>
            <ac:spMk id="18" creationId="{441E7555-3332-7AD2-37DF-ED379A833A75}"/>
          </ac:spMkLst>
        </pc:spChg>
        <pc:spChg chg="add del">
          <ac:chgData name="Katharine North" userId="8a0c6d66-dc05-4966-af26-9be4f5b98bd2" providerId="ADAL" clId="{CC16715D-79EA-4EC6-8BAB-8C20F3CBF02B}" dt="2025-05-06T15:18:51.764" v="7270"/>
          <ac:spMkLst>
            <pc:docMk/>
            <pc:sldMk cId="4087844990" sldId="1291"/>
            <ac:spMk id="20" creationId="{2B73D673-EE45-A548-7098-14B2C55855A5}"/>
          </ac:spMkLst>
        </pc:spChg>
        <pc:picChg chg="add mod">
          <ac:chgData name="Katharine North" userId="8a0c6d66-dc05-4966-af26-9be4f5b98bd2" providerId="ADAL" clId="{CC16715D-79EA-4EC6-8BAB-8C20F3CBF02B}" dt="2025-05-06T12:08:39.759" v="7126" actId="1076"/>
          <ac:picMkLst>
            <pc:docMk/>
            <pc:sldMk cId="4087844990" sldId="1291"/>
            <ac:picMk id="3" creationId="{C7524B0E-BB2B-1BE5-6C6E-05E776C3D70D}"/>
          </ac:picMkLst>
        </pc:picChg>
        <pc:picChg chg="add mod">
          <ac:chgData name="Katharine North" userId="8a0c6d66-dc05-4966-af26-9be4f5b98bd2" providerId="ADAL" clId="{CC16715D-79EA-4EC6-8BAB-8C20F3CBF02B}" dt="2025-05-06T11:50:31.834" v="7003" actId="14100"/>
          <ac:picMkLst>
            <pc:docMk/>
            <pc:sldMk cId="4087844990" sldId="1291"/>
            <ac:picMk id="4" creationId="{9EAEA770-E4D1-A762-8189-8DDBA13AA3EA}"/>
          </ac:picMkLst>
        </pc:picChg>
        <pc:picChg chg="add mod">
          <ac:chgData name="Katharine North" userId="8a0c6d66-dc05-4966-af26-9be4f5b98bd2" providerId="ADAL" clId="{CC16715D-79EA-4EC6-8BAB-8C20F3CBF02B}" dt="2025-05-01T08:58:57.595" v="6372"/>
          <ac:picMkLst>
            <pc:docMk/>
            <pc:sldMk cId="4087844990" sldId="1291"/>
            <ac:picMk id="14" creationId="{FE9186CA-93A3-14BF-DBC3-45CB49562CF6}"/>
          </ac:picMkLst>
        </pc:picChg>
      </pc:sldChg>
      <pc:sldChg chg="addSp delSp modSp add mod ord modNotesTx">
        <pc:chgData name="Katharine North" userId="8a0c6d66-dc05-4966-af26-9be4f5b98bd2" providerId="ADAL" clId="{CC16715D-79EA-4EC6-8BAB-8C20F3CBF02B}" dt="2025-05-09T10:51:36.498" v="10242" actId="6549"/>
        <pc:sldMkLst>
          <pc:docMk/>
          <pc:sldMk cId="759030398" sldId="1292"/>
        </pc:sldMkLst>
        <pc:spChg chg="mod">
          <ac:chgData name="Katharine North" userId="8a0c6d66-dc05-4966-af26-9be4f5b98bd2" providerId="ADAL" clId="{CC16715D-79EA-4EC6-8BAB-8C20F3CBF02B}" dt="2025-05-08T09:26:34.840" v="7889" actId="1076"/>
          <ac:spMkLst>
            <pc:docMk/>
            <pc:sldMk cId="759030398" sldId="1292"/>
            <ac:spMk id="7" creationId="{17EB3DD1-2EFF-4C42-56C2-0596F22B13E2}"/>
          </ac:spMkLst>
        </pc:spChg>
        <pc:spChg chg="mod">
          <ac:chgData name="Katharine North" userId="8a0c6d66-dc05-4966-af26-9be4f5b98bd2" providerId="ADAL" clId="{CC16715D-79EA-4EC6-8BAB-8C20F3CBF02B}" dt="2025-05-08T09:26:51.936" v="7892" actId="1076"/>
          <ac:spMkLst>
            <pc:docMk/>
            <pc:sldMk cId="759030398" sldId="1292"/>
            <ac:spMk id="9" creationId="{FEE3379E-FADE-0BD9-0A20-559524442992}"/>
          </ac:spMkLst>
        </pc:spChg>
        <pc:picChg chg="mod">
          <ac:chgData name="Katharine North" userId="8a0c6d66-dc05-4966-af26-9be4f5b98bd2" providerId="ADAL" clId="{CC16715D-79EA-4EC6-8BAB-8C20F3CBF02B}" dt="2025-05-08T09:26:36.840" v="7890" actId="1076"/>
          <ac:picMkLst>
            <pc:docMk/>
            <pc:sldMk cId="759030398" sldId="1292"/>
            <ac:picMk id="6" creationId="{224809FF-8703-69E5-1B14-DA974264489C}"/>
          </ac:picMkLst>
        </pc:picChg>
        <pc:picChg chg="add mod">
          <ac:chgData name="Katharine North" userId="8a0c6d66-dc05-4966-af26-9be4f5b98bd2" providerId="ADAL" clId="{CC16715D-79EA-4EC6-8BAB-8C20F3CBF02B}" dt="2025-05-08T09:26:39.776" v="7891" actId="1076"/>
          <ac:picMkLst>
            <pc:docMk/>
            <pc:sldMk cId="759030398" sldId="1292"/>
            <ac:picMk id="10" creationId="{017FB8FB-4D0E-52A3-DF2D-162679F9003B}"/>
          </ac:picMkLst>
        </pc:picChg>
        <pc:picChg chg="add mod">
          <ac:chgData name="Katharine North" userId="8a0c6d66-dc05-4966-af26-9be4f5b98bd2" providerId="ADAL" clId="{CC16715D-79EA-4EC6-8BAB-8C20F3CBF02B}" dt="2025-05-08T09:27:36.054" v="7894" actId="14100"/>
          <ac:picMkLst>
            <pc:docMk/>
            <pc:sldMk cId="759030398" sldId="1292"/>
            <ac:picMk id="11" creationId="{7E5D715C-98F7-1D5E-E562-E14433DC4AA1}"/>
          </ac:picMkLst>
        </pc:picChg>
        <pc:picChg chg="add mod">
          <ac:chgData name="Katharine North" userId="8a0c6d66-dc05-4966-af26-9be4f5b98bd2" providerId="ADAL" clId="{CC16715D-79EA-4EC6-8BAB-8C20F3CBF02B}" dt="2025-05-08T09:27:55.340" v="7899" actId="1076"/>
          <ac:picMkLst>
            <pc:docMk/>
            <pc:sldMk cId="759030398" sldId="1292"/>
            <ac:picMk id="12" creationId="{DEC6BCA1-958F-995B-F6FC-BA2A4940C2A6}"/>
          </ac:picMkLst>
        </pc:picChg>
      </pc:sldChg>
      <pc:sldChg chg="addSp delSp modSp add del mod modClrScheme delDesignElem chgLayout">
        <pc:chgData name="Katharine North" userId="8a0c6d66-dc05-4966-af26-9be4f5b98bd2" providerId="ADAL" clId="{CC16715D-79EA-4EC6-8BAB-8C20F3CBF02B}" dt="2025-05-08T15:50:56.417" v="7915" actId="47"/>
        <pc:sldMkLst>
          <pc:docMk/>
          <pc:sldMk cId="4080539723" sldId="1293"/>
        </pc:sldMkLst>
      </pc:sldChg>
      <pc:sldChg chg="addSp delSp modSp add mod modNotesTx">
        <pc:chgData name="Katharine North" userId="8a0c6d66-dc05-4966-af26-9be4f5b98bd2" providerId="ADAL" clId="{CC16715D-79EA-4EC6-8BAB-8C20F3CBF02B}" dt="2025-05-09T10:52:57.260" v="10347" actId="20577"/>
        <pc:sldMkLst>
          <pc:docMk/>
          <pc:sldMk cId="1429375930" sldId="1294"/>
        </pc:sldMkLst>
        <pc:spChg chg="mod">
          <ac:chgData name="Katharine North" userId="8a0c6d66-dc05-4966-af26-9be4f5b98bd2" providerId="ADAL" clId="{CC16715D-79EA-4EC6-8BAB-8C20F3CBF02B}" dt="2025-05-08T15:51:54.822" v="7943" actId="1076"/>
          <ac:spMkLst>
            <pc:docMk/>
            <pc:sldMk cId="1429375930" sldId="1294"/>
            <ac:spMk id="2" creationId="{95DDD0CD-F9F8-F8CD-FC75-9605E6EB7DCD}"/>
          </ac:spMkLst>
        </pc:spChg>
        <pc:spChg chg="add mod">
          <ac:chgData name="Katharine North" userId="8a0c6d66-dc05-4966-af26-9be4f5b98bd2" providerId="ADAL" clId="{CC16715D-79EA-4EC6-8BAB-8C20F3CBF02B}" dt="2025-05-08T15:53:16.708" v="7996" actId="20577"/>
          <ac:spMkLst>
            <pc:docMk/>
            <pc:sldMk cId="1429375930" sldId="1294"/>
            <ac:spMk id="4" creationId="{410B8608-EE10-5EE2-83C3-37A945B007D5}"/>
          </ac:spMkLst>
        </pc:spChg>
      </pc:sldChg>
      <pc:sldChg chg="new del">
        <pc:chgData name="Katharine North" userId="8a0c6d66-dc05-4966-af26-9be4f5b98bd2" providerId="ADAL" clId="{CC16715D-79EA-4EC6-8BAB-8C20F3CBF02B}" dt="2025-05-08T15:58:11.818" v="8023" actId="47"/>
        <pc:sldMkLst>
          <pc:docMk/>
          <pc:sldMk cId="823492274" sldId="1295"/>
        </pc:sldMkLst>
      </pc:sldChg>
      <pc:sldChg chg="addSp delSp modSp add mod ord modNotesTx">
        <pc:chgData name="Katharine North" userId="8a0c6d66-dc05-4966-af26-9be4f5b98bd2" providerId="ADAL" clId="{CC16715D-79EA-4EC6-8BAB-8C20F3CBF02B}" dt="2025-05-09T10:41:11.162" v="9683" actId="20577"/>
        <pc:sldMkLst>
          <pc:docMk/>
          <pc:sldMk cId="1424863811" sldId="1295"/>
        </pc:sldMkLst>
        <pc:spChg chg="mod">
          <ac:chgData name="Katharine North" userId="8a0c6d66-dc05-4966-af26-9be4f5b98bd2" providerId="ADAL" clId="{CC16715D-79EA-4EC6-8BAB-8C20F3CBF02B}" dt="2025-05-08T16:18:02.880" v="8294" actId="1076"/>
          <ac:spMkLst>
            <pc:docMk/>
            <pc:sldMk cId="1424863811" sldId="1295"/>
            <ac:spMk id="2" creationId="{48A36028-DE01-19D1-B0FC-5944CD096686}"/>
          </ac:spMkLst>
        </pc:spChg>
        <pc:picChg chg="add mod">
          <ac:chgData name="Katharine North" userId="8a0c6d66-dc05-4966-af26-9be4f5b98bd2" providerId="ADAL" clId="{CC16715D-79EA-4EC6-8BAB-8C20F3CBF02B}" dt="2025-05-08T15:58:59.730" v="8052" actId="1076"/>
          <ac:picMkLst>
            <pc:docMk/>
            <pc:sldMk cId="1424863811" sldId="1295"/>
            <ac:picMk id="7" creationId="{E3F30AB9-0779-EB60-A5C6-E42B99B7FB07}"/>
          </ac:picMkLst>
        </pc:picChg>
      </pc:sldChg>
      <pc:sldChg chg="addSp delSp modSp add del mod modClrScheme delDesignElem chgLayout">
        <pc:chgData name="Katharine North" userId="8a0c6d66-dc05-4966-af26-9be4f5b98bd2" providerId="ADAL" clId="{CC16715D-79EA-4EC6-8BAB-8C20F3CBF02B}" dt="2025-05-09T10:19:42.458" v="8914" actId="47"/>
        <pc:sldMkLst>
          <pc:docMk/>
          <pc:sldMk cId="287706084" sldId="1296"/>
        </pc:sldMkLst>
      </pc:sldChg>
      <pc:sldChg chg="delSp modSp add mod modNotesTx">
        <pc:chgData name="Katharine North" userId="8a0c6d66-dc05-4966-af26-9be4f5b98bd2" providerId="ADAL" clId="{CC16715D-79EA-4EC6-8BAB-8C20F3CBF02B}" dt="2025-05-09T10:21:24.670" v="8985" actId="20577"/>
        <pc:sldMkLst>
          <pc:docMk/>
          <pc:sldMk cId="606846823" sldId="1297"/>
        </pc:sldMkLst>
        <pc:spChg chg="mod">
          <ac:chgData name="Katharine North" userId="8a0c6d66-dc05-4966-af26-9be4f5b98bd2" providerId="ADAL" clId="{CC16715D-79EA-4EC6-8BAB-8C20F3CBF02B}" dt="2025-05-09T10:20:36.615" v="8932" actId="1076"/>
          <ac:spMkLst>
            <pc:docMk/>
            <pc:sldMk cId="606846823" sldId="1297"/>
            <ac:spMk id="6" creationId="{4B5CBA3E-5456-541D-AABB-F2E7B8D40237}"/>
          </ac:spMkLst>
        </pc:spChg>
      </pc:sldChg>
      <pc:sldMasterChg chg="delSldLayout">
        <pc:chgData name="Katharine North" userId="8a0c6d66-dc05-4966-af26-9be4f5b98bd2" providerId="ADAL" clId="{CC16715D-79EA-4EC6-8BAB-8C20F3CBF02B}" dt="2025-04-23T12:18:26.601" v="4135" actId="2696"/>
        <pc:sldMasterMkLst>
          <pc:docMk/>
          <pc:sldMasterMk cId="2191289260" sldId="2147483683"/>
        </pc:sldMasterMkLst>
        <pc:sldLayoutChg chg="del">
          <pc:chgData name="Katharine North" userId="8a0c6d66-dc05-4966-af26-9be4f5b98bd2" providerId="ADAL" clId="{CC16715D-79EA-4EC6-8BAB-8C20F3CBF02B}" dt="2025-04-23T12:18:26.601" v="4135" actId="2696"/>
          <pc:sldLayoutMkLst>
            <pc:docMk/>
            <pc:sldMasterMk cId="2191289260" sldId="2147483683"/>
            <pc:sldLayoutMk cId="2174585147" sldId="2147483685"/>
          </pc:sldLayoutMkLst>
        </pc:sldLayoutChg>
      </pc:sldMasterChg>
      <pc:sldMasterChg chg="del delSldLayout">
        <pc:chgData name="Katharine North" userId="8a0c6d66-dc05-4966-af26-9be4f5b98bd2" providerId="ADAL" clId="{CC16715D-79EA-4EC6-8BAB-8C20F3CBF02B}" dt="2025-04-16T16:39:50.987" v="2465" actId="47"/>
        <pc:sldMasterMkLst>
          <pc:docMk/>
          <pc:sldMasterMk cId="469120410" sldId="2147483698"/>
        </pc:sldMasterMkLst>
        <pc:sldLayoutChg chg="del">
          <pc:chgData name="Katharine North" userId="8a0c6d66-dc05-4966-af26-9be4f5b98bd2" providerId="ADAL" clId="{CC16715D-79EA-4EC6-8BAB-8C20F3CBF02B}" dt="2025-04-16T16:39:50.987" v="2465" actId="47"/>
          <pc:sldLayoutMkLst>
            <pc:docMk/>
            <pc:sldMasterMk cId="469120410" sldId="2147483698"/>
            <pc:sldLayoutMk cId="2549257758" sldId="2147483699"/>
          </pc:sldLayoutMkLst>
        </pc:sldLayoutChg>
        <pc:sldLayoutChg chg="del">
          <pc:chgData name="Katharine North" userId="8a0c6d66-dc05-4966-af26-9be4f5b98bd2" providerId="ADAL" clId="{CC16715D-79EA-4EC6-8BAB-8C20F3CBF02B}" dt="2025-04-16T16:39:50.987" v="2465" actId="47"/>
          <pc:sldLayoutMkLst>
            <pc:docMk/>
            <pc:sldMasterMk cId="469120410" sldId="2147483698"/>
            <pc:sldLayoutMk cId="3165199856" sldId="2147483700"/>
          </pc:sldLayoutMkLst>
        </pc:sldLayoutChg>
        <pc:sldLayoutChg chg="del">
          <pc:chgData name="Katharine North" userId="8a0c6d66-dc05-4966-af26-9be4f5b98bd2" providerId="ADAL" clId="{CC16715D-79EA-4EC6-8BAB-8C20F3CBF02B}" dt="2025-04-16T16:39:50.987" v="2465" actId="47"/>
          <pc:sldLayoutMkLst>
            <pc:docMk/>
            <pc:sldMasterMk cId="469120410" sldId="2147483698"/>
            <pc:sldLayoutMk cId="4191765987" sldId="2147483701"/>
          </pc:sldLayoutMkLst>
        </pc:sldLayoutChg>
      </pc:sldMasterChg>
      <pc:sldMasterChg chg="del delSldLayout">
        <pc:chgData name="Katharine North" userId="8a0c6d66-dc05-4966-af26-9be4f5b98bd2" providerId="ADAL" clId="{CC16715D-79EA-4EC6-8BAB-8C20F3CBF02B}" dt="2025-04-14T17:25:20.594" v="2249" actId="47"/>
        <pc:sldMasterMkLst>
          <pc:docMk/>
          <pc:sldMasterMk cId="1280862434" sldId="2147483702"/>
        </pc:sldMasterMkLst>
        <pc:sldLayoutChg chg="del">
          <pc:chgData name="Katharine North" userId="8a0c6d66-dc05-4966-af26-9be4f5b98bd2" providerId="ADAL" clId="{CC16715D-79EA-4EC6-8BAB-8C20F3CBF02B}" dt="2025-04-14T17:25:20.594" v="2249" actId="47"/>
          <pc:sldLayoutMkLst>
            <pc:docMk/>
            <pc:sldMasterMk cId="1280862434" sldId="2147483702"/>
            <pc:sldLayoutMk cId="276839258" sldId="2147483703"/>
          </pc:sldLayoutMkLst>
        </pc:sldLayoutChg>
      </pc:sldMasterChg>
      <pc:sldMasterChg chg="del delSldLayout">
        <pc:chgData name="Katharine North" userId="8a0c6d66-dc05-4966-af26-9be4f5b98bd2" providerId="ADAL" clId="{CC16715D-79EA-4EC6-8BAB-8C20F3CBF02B}" dt="2025-05-01T08:59:36.020" v="6378" actId="47"/>
        <pc:sldMasterMkLst>
          <pc:docMk/>
          <pc:sldMasterMk cId="3893969906" sldId="2147483702"/>
        </pc:sldMasterMkLst>
        <pc:sldLayoutChg chg="del">
          <pc:chgData name="Katharine North" userId="8a0c6d66-dc05-4966-af26-9be4f5b98bd2" providerId="ADAL" clId="{CC16715D-79EA-4EC6-8BAB-8C20F3CBF02B}" dt="2025-05-01T08:59:36.020" v="6378" actId="47"/>
          <pc:sldLayoutMkLst>
            <pc:docMk/>
            <pc:sldMasterMk cId="3893969906" sldId="2147483702"/>
            <pc:sldLayoutMk cId="2078356840" sldId="2147483703"/>
          </pc:sldLayoutMkLst>
        </pc:sldLayoutChg>
        <pc:sldLayoutChg chg="del">
          <pc:chgData name="Katharine North" userId="8a0c6d66-dc05-4966-af26-9be4f5b98bd2" providerId="ADAL" clId="{CC16715D-79EA-4EC6-8BAB-8C20F3CBF02B}" dt="2025-05-01T08:59:36.020" v="6378" actId="47"/>
          <pc:sldLayoutMkLst>
            <pc:docMk/>
            <pc:sldMasterMk cId="3893969906" sldId="2147483702"/>
            <pc:sldLayoutMk cId="3253208564" sldId="2147483704"/>
          </pc:sldLayoutMkLst>
        </pc:sldLayoutChg>
        <pc:sldLayoutChg chg="del">
          <pc:chgData name="Katharine North" userId="8a0c6d66-dc05-4966-af26-9be4f5b98bd2" providerId="ADAL" clId="{CC16715D-79EA-4EC6-8BAB-8C20F3CBF02B}" dt="2025-05-01T08:59:36.020" v="6378" actId="47"/>
          <pc:sldLayoutMkLst>
            <pc:docMk/>
            <pc:sldMasterMk cId="3893969906" sldId="2147483702"/>
            <pc:sldLayoutMk cId="2273789035" sldId="2147483705"/>
          </pc:sldLayoutMkLst>
        </pc:sldLayoutChg>
        <pc:sldLayoutChg chg="del">
          <pc:chgData name="Katharine North" userId="8a0c6d66-dc05-4966-af26-9be4f5b98bd2" providerId="ADAL" clId="{CC16715D-79EA-4EC6-8BAB-8C20F3CBF02B}" dt="2025-05-01T08:59:36.020" v="6378" actId="47"/>
          <pc:sldLayoutMkLst>
            <pc:docMk/>
            <pc:sldMasterMk cId="3893969906" sldId="2147483702"/>
            <pc:sldLayoutMk cId="808792261" sldId="2147483706"/>
          </pc:sldLayoutMkLst>
        </pc:sldLayoutChg>
        <pc:sldLayoutChg chg="del">
          <pc:chgData name="Katharine North" userId="8a0c6d66-dc05-4966-af26-9be4f5b98bd2" providerId="ADAL" clId="{CC16715D-79EA-4EC6-8BAB-8C20F3CBF02B}" dt="2025-05-01T08:59:36.020" v="6378" actId="47"/>
          <pc:sldLayoutMkLst>
            <pc:docMk/>
            <pc:sldMasterMk cId="3893969906" sldId="2147483702"/>
            <pc:sldLayoutMk cId="808864082" sldId="2147483707"/>
          </pc:sldLayoutMkLst>
        </pc:sldLayoutChg>
        <pc:sldLayoutChg chg="del">
          <pc:chgData name="Katharine North" userId="8a0c6d66-dc05-4966-af26-9be4f5b98bd2" providerId="ADAL" clId="{CC16715D-79EA-4EC6-8BAB-8C20F3CBF02B}" dt="2025-05-01T08:59:36.020" v="6378" actId="47"/>
          <pc:sldLayoutMkLst>
            <pc:docMk/>
            <pc:sldMasterMk cId="3893969906" sldId="2147483702"/>
            <pc:sldLayoutMk cId="1555011563" sldId="2147483708"/>
          </pc:sldLayoutMkLst>
        </pc:sldLayoutChg>
        <pc:sldLayoutChg chg="del">
          <pc:chgData name="Katharine North" userId="8a0c6d66-dc05-4966-af26-9be4f5b98bd2" providerId="ADAL" clId="{CC16715D-79EA-4EC6-8BAB-8C20F3CBF02B}" dt="2025-05-01T08:59:36.020" v="6378" actId="47"/>
          <pc:sldLayoutMkLst>
            <pc:docMk/>
            <pc:sldMasterMk cId="3893969906" sldId="2147483702"/>
            <pc:sldLayoutMk cId="3762104389" sldId="2147483709"/>
          </pc:sldLayoutMkLst>
        </pc:sldLayoutChg>
        <pc:sldLayoutChg chg="del">
          <pc:chgData name="Katharine North" userId="8a0c6d66-dc05-4966-af26-9be4f5b98bd2" providerId="ADAL" clId="{CC16715D-79EA-4EC6-8BAB-8C20F3CBF02B}" dt="2025-05-01T08:59:36.020" v="6378" actId="47"/>
          <pc:sldLayoutMkLst>
            <pc:docMk/>
            <pc:sldMasterMk cId="3893969906" sldId="2147483702"/>
            <pc:sldLayoutMk cId="1571729058" sldId="2147483710"/>
          </pc:sldLayoutMkLst>
        </pc:sldLayoutChg>
        <pc:sldLayoutChg chg="del">
          <pc:chgData name="Katharine North" userId="8a0c6d66-dc05-4966-af26-9be4f5b98bd2" providerId="ADAL" clId="{CC16715D-79EA-4EC6-8BAB-8C20F3CBF02B}" dt="2025-05-01T08:59:36.020" v="6378" actId="47"/>
          <pc:sldLayoutMkLst>
            <pc:docMk/>
            <pc:sldMasterMk cId="3893969906" sldId="2147483702"/>
            <pc:sldLayoutMk cId="1120526093" sldId="2147483711"/>
          </pc:sldLayoutMkLst>
        </pc:sldLayoutChg>
        <pc:sldLayoutChg chg="del">
          <pc:chgData name="Katharine North" userId="8a0c6d66-dc05-4966-af26-9be4f5b98bd2" providerId="ADAL" clId="{CC16715D-79EA-4EC6-8BAB-8C20F3CBF02B}" dt="2025-05-01T08:59:36.020" v="6378" actId="47"/>
          <pc:sldLayoutMkLst>
            <pc:docMk/>
            <pc:sldMasterMk cId="3893969906" sldId="2147483702"/>
            <pc:sldLayoutMk cId="1086280946" sldId="2147483712"/>
          </pc:sldLayoutMkLst>
        </pc:sldLayoutChg>
        <pc:sldLayoutChg chg="del">
          <pc:chgData name="Katharine North" userId="8a0c6d66-dc05-4966-af26-9be4f5b98bd2" providerId="ADAL" clId="{CC16715D-79EA-4EC6-8BAB-8C20F3CBF02B}" dt="2025-05-01T08:59:36.020" v="6378" actId="47"/>
          <pc:sldLayoutMkLst>
            <pc:docMk/>
            <pc:sldMasterMk cId="3893969906" sldId="2147483702"/>
            <pc:sldLayoutMk cId="1871810626" sldId="2147483713"/>
          </pc:sldLayoutMkLst>
        </pc:sldLayoutChg>
      </pc:sldMasterChg>
      <pc:sldMasterChg chg="del delSldLayout">
        <pc:chgData name="Katharine North" userId="8a0c6d66-dc05-4966-af26-9be4f5b98bd2" providerId="ADAL" clId="{CC16715D-79EA-4EC6-8BAB-8C20F3CBF02B}" dt="2025-04-23T15:20:28.816" v="4277" actId="47"/>
        <pc:sldMasterMkLst>
          <pc:docMk/>
          <pc:sldMasterMk cId="3049364488" sldId="2147483714"/>
        </pc:sldMasterMkLst>
        <pc:sldLayoutChg chg="del">
          <pc:chgData name="Katharine North" userId="8a0c6d66-dc05-4966-af26-9be4f5b98bd2" providerId="ADAL" clId="{CC16715D-79EA-4EC6-8BAB-8C20F3CBF02B}" dt="2025-04-23T15:20:28.816" v="4277" actId="47"/>
          <pc:sldLayoutMkLst>
            <pc:docMk/>
            <pc:sldMasterMk cId="3049364488" sldId="2147483714"/>
            <pc:sldLayoutMk cId="280121757" sldId="2147483715"/>
          </pc:sldLayoutMkLst>
        </pc:sldLayoutChg>
        <pc:sldLayoutChg chg="del">
          <pc:chgData name="Katharine North" userId="8a0c6d66-dc05-4966-af26-9be4f5b98bd2" providerId="ADAL" clId="{CC16715D-79EA-4EC6-8BAB-8C20F3CBF02B}" dt="2025-04-23T15:20:28.816" v="4277" actId="47"/>
          <pc:sldLayoutMkLst>
            <pc:docMk/>
            <pc:sldMasterMk cId="3049364488" sldId="2147483714"/>
            <pc:sldLayoutMk cId="2475739416" sldId="2147483716"/>
          </pc:sldLayoutMkLst>
        </pc:sldLayoutChg>
        <pc:sldLayoutChg chg="del">
          <pc:chgData name="Katharine North" userId="8a0c6d66-dc05-4966-af26-9be4f5b98bd2" providerId="ADAL" clId="{CC16715D-79EA-4EC6-8BAB-8C20F3CBF02B}" dt="2025-04-23T15:20:28.816" v="4277" actId="47"/>
          <pc:sldLayoutMkLst>
            <pc:docMk/>
            <pc:sldMasterMk cId="3049364488" sldId="2147483714"/>
            <pc:sldLayoutMk cId="2553444480" sldId="2147483717"/>
          </pc:sldLayoutMkLst>
        </pc:sldLayoutChg>
        <pc:sldLayoutChg chg="del">
          <pc:chgData name="Katharine North" userId="8a0c6d66-dc05-4966-af26-9be4f5b98bd2" providerId="ADAL" clId="{CC16715D-79EA-4EC6-8BAB-8C20F3CBF02B}" dt="2025-04-23T15:20:28.816" v="4277" actId="47"/>
          <pc:sldLayoutMkLst>
            <pc:docMk/>
            <pc:sldMasterMk cId="3049364488" sldId="2147483714"/>
            <pc:sldLayoutMk cId="371516877" sldId="2147483718"/>
          </pc:sldLayoutMkLst>
        </pc:sldLayoutChg>
        <pc:sldLayoutChg chg="del">
          <pc:chgData name="Katharine North" userId="8a0c6d66-dc05-4966-af26-9be4f5b98bd2" providerId="ADAL" clId="{CC16715D-79EA-4EC6-8BAB-8C20F3CBF02B}" dt="2025-04-23T15:20:28.816" v="4277" actId="47"/>
          <pc:sldLayoutMkLst>
            <pc:docMk/>
            <pc:sldMasterMk cId="3049364488" sldId="2147483714"/>
            <pc:sldLayoutMk cId="3327924424" sldId="2147483719"/>
          </pc:sldLayoutMkLst>
        </pc:sldLayoutChg>
        <pc:sldLayoutChg chg="del">
          <pc:chgData name="Katharine North" userId="8a0c6d66-dc05-4966-af26-9be4f5b98bd2" providerId="ADAL" clId="{CC16715D-79EA-4EC6-8BAB-8C20F3CBF02B}" dt="2025-04-23T15:20:28.816" v="4277" actId="47"/>
          <pc:sldLayoutMkLst>
            <pc:docMk/>
            <pc:sldMasterMk cId="3049364488" sldId="2147483714"/>
            <pc:sldLayoutMk cId="631631085" sldId="2147483720"/>
          </pc:sldLayoutMkLst>
        </pc:sldLayoutChg>
        <pc:sldLayoutChg chg="del">
          <pc:chgData name="Katharine North" userId="8a0c6d66-dc05-4966-af26-9be4f5b98bd2" providerId="ADAL" clId="{CC16715D-79EA-4EC6-8BAB-8C20F3CBF02B}" dt="2025-04-23T15:20:28.816" v="4277" actId="47"/>
          <pc:sldLayoutMkLst>
            <pc:docMk/>
            <pc:sldMasterMk cId="3049364488" sldId="2147483714"/>
            <pc:sldLayoutMk cId="884524119" sldId="2147483721"/>
          </pc:sldLayoutMkLst>
        </pc:sldLayoutChg>
        <pc:sldLayoutChg chg="del">
          <pc:chgData name="Katharine North" userId="8a0c6d66-dc05-4966-af26-9be4f5b98bd2" providerId="ADAL" clId="{CC16715D-79EA-4EC6-8BAB-8C20F3CBF02B}" dt="2025-04-23T15:20:28.816" v="4277" actId="47"/>
          <pc:sldLayoutMkLst>
            <pc:docMk/>
            <pc:sldMasterMk cId="3049364488" sldId="2147483714"/>
            <pc:sldLayoutMk cId="3878272442" sldId="2147483722"/>
          </pc:sldLayoutMkLst>
        </pc:sldLayoutChg>
        <pc:sldLayoutChg chg="del">
          <pc:chgData name="Katharine North" userId="8a0c6d66-dc05-4966-af26-9be4f5b98bd2" providerId="ADAL" clId="{CC16715D-79EA-4EC6-8BAB-8C20F3CBF02B}" dt="2025-04-23T15:20:28.816" v="4277" actId="47"/>
          <pc:sldLayoutMkLst>
            <pc:docMk/>
            <pc:sldMasterMk cId="3049364488" sldId="2147483714"/>
            <pc:sldLayoutMk cId="2916655703" sldId="2147483723"/>
          </pc:sldLayoutMkLst>
        </pc:sldLayoutChg>
        <pc:sldLayoutChg chg="del">
          <pc:chgData name="Katharine North" userId="8a0c6d66-dc05-4966-af26-9be4f5b98bd2" providerId="ADAL" clId="{CC16715D-79EA-4EC6-8BAB-8C20F3CBF02B}" dt="2025-04-23T15:20:28.816" v="4277" actId="47"/>
          <pc:sldLayoutMkLst>
            <pc:docMk/>
            <pc:sldMasterMk cId="3049364488" sldId="2147483714"/>
            <pc:sldLayoutMk cId="3406210649" sldId="2147483724"/>
          </pc:sldLayoutMkLst>
        </pc:sldLayoutChg>
        <pc:sldLayoutChg chg="del">
          <pc:chgData name="Katharine North" userId="8a0c6d66-dc05-4966-af26-9be4f5b98bd2" providerId="ADAL" clId="{CC16715D-79EA-4EC6-8BAB-8C20F3CBF02B}" dt="2025-04-23T15:20:28.816" v="4277" actId="47"/>
          <pc:sldLayoutMkLst>
            <pc:docMk/>
            <pc:sldMasterMk cId="3049364488" sldId="2147483714"/>
            <pc:sldLayoutMk cId="1846969098" sldId="2147483725"/>
          </pc:sldLayoutMkLst>
        </pc:sldLayoutChg>
      </pc:sldMasterChg>
      <pc:sldMasterChg chg="del delSldLayout">
        <pc:chgData name="Katharine North" userId="8a0c6d66-dc05-4966-af26-9be4f5b98bd2" providerId="ADAL" clId="{CC16715D-79EA-4EC6-8BAB-8C20F3CBF02B}" dt="2025-04-24T17:05:27.101" v="4412" actId="47"/>
        <pc:sldMasterMkLst>
          <pc:docMk/>
          <pc:sldMasterMk cId="1291294489" sldId="2147483738"/>
        </pc:sldMasterMkLst>
        <pc:sldLayoutChg chg="del">
          <pc:chgData name="Katharine North" userId="8a0c6d66-dc05-4966-af26-9be4f5b98bd2" providerId="ADAL" clId="{CC16715D-79EA-4EC6-8BAB-8C20F3CBF02B}" dt="2025-04-24T17:05:27.101" v="4412" actId="47"/>
          <pc:sldLayoutMkLst>
            <pc:docMk/>
            <pc:sldMasterMk cId="1291294489" sldId="2147483738"/>
            <pc:sldLayoutMk cId="3851281794" sldId="2147483739"/>
          </pc:sldLayoutMkLst>
        </pc:sldLayoutChg>
        <pc:sldLayoutChg chg="del">
          <pc:chgData name="Katharine North" userId="8a0c6d66-dc05-4966-af26-9be4f5b98bd2" providerId="ADAL" clId="{CC16715D-79EA-4EC6-8BAB-8C20F3CBF02B}" dt="2025-04-24T17:05:27.101" v="4412" actId="47"/>
          <pc:sldLayoutMkLst>
            <pc:docMk/>
            <pc:sldMasterMk cId="1291294489" sldId="2147483738"/>
            <pc:sldLayoutMk cId="3920285171" sldId="2147483740"/>
          </pc:sldLayoutMkLst>
        </pc:sldLayoutChg>
        <pc:sldLayoutChg chg="del">
          <pc:chgData name="Katharine North" userId="8a0c6d66-dc05-4966-af26-9be4f5b98bd2" providerId="ADAL" clId="{CC16715D-79EA-4EC6-8BAB-8C20F3CBF02B}" dt="2025-04-24T17:05:27.101" v="4412" actId="47"/>
          <pc:sldLayoutMkLst>
            <pc:docMk/>
            <pc:sldMasterMk cId="1291294489" sldId="2147483738"/>
            <pc:sldLayoutMk cId="609503404" sldId="2147483741"/>
          </pc:sldLayoutMkLst>
        </pc:sldLayoutChg>
        <pc:sldLayoutChg chg="del">
          <pc:chgData name="Katharine North" userId="8a0c6d66-dc05-4966-af26-9be4f5b98bd2" providerId="ADAL" clId="{CC16715D-79EA-4EC6-8BAB-8C20F3CBF02B}" dt="2025-04-24T17:05:27.101" v="4412" actId="47"/>
          <pc:sldLayoutMkLst>
            <pc:docMk/>
            <pc:sldMasterMk cId="1291294489" sldId="2147483738"/>
            <pc:sldLayoutMk cId="4080871070" sldId="2147483742"/>
          </pc:sldLayoutMkLst>
        </pc:sldLayoutChg>
        <pc:sldLayoutChg chg="del">
          <pc:chgData name="Katharine North" userId="8a0c6d66-dc05-4966-af26-9be4f5b98bd2" providerId="ADAL" clId="{CC16715D-79EA-4EC6-8BAB-8C20F3CBF02B}" dt="2025-04-24T17:05:27.101" v="4412" actId="47"/>
          <pc:sldLayoutMkLst>
            <pc:docMk/>
            <pc:sldMasterMk cId="1291294489" sldId="2147483738"/>
            <pc:sldLayoutMk cId="2256974380" sldId="2147483743"/>
          </pc:sldLayoutMkLst>
        </pc:sldLayoutChg>
        <pc:sldLayoutChg chg="del">
          <pc:chgData name="Katharine North" userId="8a0c6d66-dc05-4966-af26-9be4f5b98bd2" providerId="ADAL" clId="{CC16715D-79EA-4EC6-8BAB-8C20F3CBF02B}" dt="2025-04-24T17:05:27.101" v="4412" actId="47"/>
          <pc:sldLayoutMkLst>
            <pc:docMk/>
            <pc:sldMasterMk cId="1291294489" sldId="2147483738"/>
            <pc:sldLayoutMk cId="2084440656" sldId="2147483744"/>
          </pc:sldLayoutMkLst>
        </pc:sldLayoutChg>
        <pc:sldLayoutChg chg="del">
          <pc:chgData name="Katharine North" userId="8a0c6d66-dc05-4966-af26-9be4f5b98bd2" providerId="ADAL" clId="{CC16715D-79EA-4EC6-8BAB-8C20F3CBF02B}" dt="2025-04-24T17:05:27.101" v="4412" actId="47"/>
          <pc:sldLayoutMkLst>
            <pc:docMk/>
            <pc:sldMasterMk cId="1291294489" sldId="2147483738"/>
            <pc:sldLayoutMk cId="597864126" sldId="2147483745"/>
          </pc:sldLayoutMkLst>
        </pc:sldLayoutChg>
        <pc:sldLayoutChg chg="del">
          <pc:chgData name="Katharine North" userId="8a0c6d66-dc05-4966-af26-9be4f5b98bd2" providerId="ADAL" clId="{CC16715D-79EA-4EC6-8BAB-8C20F3CBF02B}" dt="2025-04-24T17:05:27.101" v="4412" actId="47"/>
          <pc:sldLayoutMkLst>
            <pc:docMk/>
            <pc:sldMasterMk cId="1291294489" sldId="2147483738"/>
            <pc:sldLayoutMk cId="1525051774" sldId="2147483746"/>
          </pc:sldLayoutMkLst>
        </pc:sldLayoutChg>
        <pc:sldLayoutChg chg="del">
          <pc:chgData name="Katharine North" userId="8a0c6d66-dc05-4966-af26-9be4f5b98bd2" providerId="ADAL" clId="{CC16715D-79EA-4EC6-8BAB-8C20F3CBF02B}" dt="2025-04-24T17:05:27.101" v="4412" actId="47"/>
          <pc:sldLayoutMkLst>
            <pc:docMk/>
            <pc:sldMasterMk cId="1291294489" sldId="2147483738"/>
            <pc:sldLayoutMk cId="183285843" sldId="2147483747"/>
          </pc:sldLayoutMkLst>
        </pc:sldLayoutChg>
        <pc:sldLayoutChg chg="del">
          <pc:chgData name="Katharine North" userId="8a0c6d66-dc05-4966-af26-9be4f5b98bd2" providerId="ADAL" clId="{CC16715D-79EA-4EC6-8BAB-8C20F3CBF02B}" dt="2025-04-24T17:05:27.101" v="4412" actId="47"/>
          <pc:sldLayoutMkLst>
            <pc:docMk/>
            <pc:sldMasterMk cId="1291294489" sldId="2147483738"/>
            <pc:sldLayoutMk cId="2897509479" sldId="2147483748"/>
          </pc:sldLayoutMkLst>
        </pc:sldLayoutChg>
        <pc:sldLayoutChg chg="del">
          <pc:chgData name="Katharine North" userId="8a0c6d66-dc05-4966-af26-9be4f5b98bd2" providerId="ADAL" clId="{CC16715D-79EA-4EC6-8BAB-8C20F3CBF02B}" dt="2025-04-24T17:05:27.101" v="4412" actId="47"/>
          <pc:sldLayoutMkLst>
            <pc:docMk/>
            <pc:sldMasterMk cId="1291294489" sldId="2147483738"/>
            <pc:sldLayoutMk cId="2550087237" sldId="2147483749"/>
          </pc:sldLayoutMkLst>
        </pc:sldLayoutChg>
      </pc:sldMasterChg>
    </pc:docChg>
  </pc:docChgLst>
  <pc:docChgLst>
    <pc:chgData name="Jonathan Creffield" userId="S::jonathan.creffield@rethink.org::b709a523-0021-457a-8d21-6cb54387e4b8" providerId="AD" clId="Web-{6B3E0E39-F4D9-2316-1B54-7E7E1FC7A185}"/>
    <pc:docChg chg="mod modSld">
      <pc:chgData name="Jonathan Creffield" userId="S::jonathan.creffield@rethink.org::b709a523-0021-457a-8d21-6cb54387e4b8" providerId="AD" clId="Web-{6B3E0E39-F4D9-2316-1B54-7E7E1FC7A185}" dt="2025-04-24T14:45:35.898" v="84" actId="20577"/>
      <pc:docMkLst>
        <pc:docMk/>
      </pc:docMkLst>
      <pc:sldChg chg="modSp">
        <pc:chgData name="Jonathan Creffield" userId="S::jonathan.creffield@rethink.org::b709a523-0021-457a-8d21-6cb54387e4b8" providerId="AD" clId="Web-{6B3E0E39-F4D9-2316-1B54-7E7E1FC7A185}" dt="2025-04-24T14:31:47.608" v="74" actId="20577"/>
        <pc:sldMkLst>
          <pc:docMk/>
          <pc:sldMk cId="2963958146" sldId="269"/>
        </pc:sldMkLst>
      </pc:sldChg>
      <pc:sldChg chg="delSp modSp">
        <pc:chgData name="Jonathan Creffield" userId="S::jonathan.creffield@rethink.org::b709a523-0021-457a-8d21-6cb54387e4b8" providerId="AD" clId="Web-{6B3E0E39-F4D9-2316-1B54-7E7E1FC7A185}" dt="2025-04-23T14:57:51.497" v="1"/>
        <pc:sldMkLst>
          <pc:docMk/>
          <pc:sldMk cId="1981143174" sldId="431"/>
        </pc:sldMkLst>
      </pc:sldChg>
      <pc:sldChg chg="modSp">
        <pc:chgData name="Jonathan Creffield" userId="S::jonathan.creffield@rethink.org::b709a523-0021-457a-8d21-6cb54387e4b8" providerId="AD" clId="Web-{6B3E0E39-F4D9-2316-1B54-7E7E1FC7A185}" dt="2025-04-23T15:13:55.066" v="49" actId="20577"/>
        <pc:sldMkLst>
          <pc:docMk/>
          <pc:sldMk cId="3368423120" sldId="1226"/>
        </pc:sldMkLst>
        <pc:spChg chg="mod">
          <ac:chgData name="Jonathan Creffield" userId="S::jonathan.creffield@rethink.org::b709a523-0021-457a-8d21-6cb54387e4b8" providerId="AD" clId="Web-{6B3E0E39-F4D9-2316-1B54-7E7E1FC7A185}" dt="2025-04-23T15:13:55.066" v="49" actId="20577"/>
          <ac:spMkLst>
            <pc:docMk/>
            <pc:sldMk cId="3368423120" sldId="1226"/>
            <ac:spMk id="10" creationId="{1D2D0CAD-9510-2596-551B-B65305F67D24}"/>
          </ac:spMkLst>
        </pc:spChg>
      </pc:sldChg>
      <pc:sldChg chg="modSp">
        <pc:chgData name="Jonathan Creffield" userId="S::jonathan.creffield@rethink.org::b709a523-0021-457a-8d21-6cb54387e4b8" providerId="AD" clId="Web-{6B3E0E39-F4D9-2316-1B54-7E7E1FC7A185}" dt="2025-04-23T15:19:18.594" v="52" actId="20577"/>
        <pc:sldMkLst>
          <pc:docMk/>
          <pc:sldMk cId="2295216576" sldId="1227"/>
        </pc:sldMkLst>
        <pc:spChg chg="mod">
          <ac:chgData name="Jonathan Creffield" userId="S::jonathan.creffield@rethink.org::b709a523-0021-457a-8d21-6cb54387e4b8" providerId="AD" clId="Web-{6B3E0E39-F4D9-2316-1B54-7E7E1FC7A185}" dt="2025-04-23T15:19:18.594" v="52" actId="20577"/>
          <ac:spMkLst>
            <pc:docMk/>
            <pc:sldMk cId="2295216576" sldId="1227"/>
            <ac:spMk id="2" creationId="{2304BFC0-4388-C731-8612-414436CDC884}"/>
          </ac:spMkLst>
        </pc:spChg>
      </pc:sldChg>
      <pc:sldChg chg="modSp">
        <pc:chgData name="Jonathan Creffield" userId="S::jonathan.creffield@rethink.org::b709a523-0021-457a-8d21-6cb54387e4b8" providerId="AD" clId="Web-{6B3E0E39-F4D9-2316-1B54-7E7E1FC7A185}" dt="2025-04-23T15:08:32.991" v="35" actId="20577"/>
        <pc:sldMkLst>
          <pc:docMk/>
          <pc:sldMk cId="3036714723" sldId="1229"/>
        </pc:sldMkLst>
        <pc:spChg chg="mod">
          <ac:chgData name="Jonathan Creffield" userId="S::jonathan.creffield@rethink.org::b709a523-0021-457a-8d21-6cb54387e4b8" providerId="AD" clId="Web-{6B3E0E39-F4D9-2316-1B54-7E7E1FC7A185}" dt="2025-04-23T15:08:32.991" v="35" actId="20577"/>
          <ac:spMkLst>
            <pc:docMk/>
            <pc:sldMk cId="3036714723" sldId="1229"/>
            <ac:spMk id="11" creationId="{8284BC20-82D4-75D7-07A5-DF9F79EE5935}"/>
          </ac:spMkLst>
        </pc:spChg>
      </pc:sldChg>
      <pc:sldChg chg="modSp">
        <pc:chgData name="Jonathan Creffield" userId="S::jonathan.creffield@rethink.org::b709a523-0021-457a-8d21-6cb54387e4b8" providerId="AD" clId="Web-{6B3E0E39-F4D9-2316-1B54-7E7E1FC7A185}" dt="2025-04-23T15:12:04.077" v="44" actId="20577"/>
        <pc:sldMkLst>
          <pc:docMk/>
          <pc:sldMk cId="3112477496" sldId="1230"/>
        </pc:sldMkLst>
        <pc:spChg chg="mod">
          <ac:chgData name="Jonathan Creffield" userId="S::jonathan.creffield@rethink.org::b709a523-0021-457a-8d21-6cb54387e4b8" providerId="AD" clId="Web-{6B3E0E39-F4D9-2316-1B54-7E7E1FC7A185}" dt="2025-04-23T15:12:04.077" v="44" actId="20577"/>
          <ac:spMkLst>
            <pc:docMk/>
            <pc:sldMk cId="3112477496" sldId="1230"/>
            <ac:spMk id="3" creationId="{E805502C-FED7-3B3E-9A14-CFDE87EC8ADB}"/>
          </ac:spMkLst>
        </pc:spChg>
      </pc:sldChg>
      <pc:sldChg chg="modSp">
        <pc:chgData name="Jonathan Creffield" userId="S::jonathan.creffield@rethink.org::b709a523-0021-457a-8d21-6cb54387e4b8" providerId="AD" clId="Web-{6B3E0E39-F4D9-2316-1B54-7E7E1FC7A185}" dt="2025-04-23T15:22:57.384" v="58" actId="20577"/>
        <pc:sldMkLst>
          <pc:docMk/>
          <pc:sldMk cId="288828716" sldId="1235"/>
        </pc:sldMkLst>
      </pc:sldChg>
      <pc:sldChg chg="modSp">
        <pc:chgData name="Jonathan Creffield" userId="S::jonathan.creffield@rethink.org::b709a523-0021-457a-8d21-6cb54387e4b8" providerId="AD" clId="Web-{6B3E0E39-F4D9-2316-1B54-7E7E1FC7A185}" dt="2025-04-24T13:25:35.614" v="71" actId="20577"/>
        <pc:sldMkLst>
          <pc:docMk/>
          <pc:sldMk cId="4132713769" sldId="1241"/>
        </pc:sldMkLst>
        <pc:spChg chg="mod">
          <ac:chgData name="Jonathan Creffield" userId="S::jonathan.creffield@rethink.org::b709a523-0021-457a-8d21-6cb54387e4b8" providerId="AD" clId="Web-{6B3E0E39-F4D9-2316-1B54-7E7E1FC7A185}" dt="2025-04-24T13:25:35.614" v="71" actId="20577"/>
          <ac:spMkLst>
            <pc:docMk/>
            <pc:sldMk cId="4132713769" sldId="1241"/>
            <ac:spMk id="10" creationId="{AB414606-0614-0D47-92DB-3DB0BD1A4F43}"/>
          </ac:spMkLst>
        </pc:spChg>
      </pc:sldChg>
      <pc:sldChg chg="modSp">
        <pc:chgData name="Jonathan Creffield" userId="S::jonathan.creffield@rethink.org::b709a523-0021-457a-8d21-6cb54387e4b8" providerId="AD" clId="Web-{6B3E0E39-F4D9-2316-1B54-7E7E1FC7A185}" dt="2025-04-23T15:26:52.487" v="60" actId="20577"/>
        <pc:sldMkLst>
          <pc:docMk/>
          <pc:sldMk cId="3732503880" sldId="1245"/>
        </pc:sldMkLst>
        <pc:spChg chg="mod">
          <ac:chgData name="Jonathan Creffield" userId="S::jonathan.creffield@rethink.org::b709a523-0021-457a-8d21-6cb54387e4b8" providerId="AD" clId="Web-{6B3E0E39-F4D9-2316-1B54-7E7E1FC7A185}" dt="2025-04-23T15:26:52.487" v="60" actId="20577"/>
          <ac:spMkLst>
            <pc:docMk/>
            <pc:sldMk cId="3732503880" sldId="1245"/>
            <ac:spMk id="7" creationId="{B5EC02A4-1F56-4DB1-EB97-DF0FF9CE715C}"/>
          </ac:spMkLst>
        </pc:spChg>
      </pc:sldChg>
      <pc:sldChg chg="modSp">
        <pc:chgData name="Jonathan Creffield" userId="S::jonathan.creffield@rethink.org::b709a523-0021-457a-8d21-6cb54387e4b8" providerId="AD" clId="Web-{6B3E0E39-F4D9-2316-1B54-7E7E1FC7A185}" dt="2025-04-24T14:38:14.416" v="80" actId="20577"/>
        <pc:sldMkLst>
          <pc:docMk/>
          <pc:sldMk cId="3962148064" sldId="1248"/>
        </pc:sldMkLst>
        <pc:spChg chg="mod">
          <ac:chgData name="Jonathan Creffield" userId="S::jonathan.creffield@rethink.org::b709a523-0021-457a-8d21-6cb54387e4b8" providerId="AD" clId="Web-{6B3E0E39-F4D9-2316-1B54-7E7E1FC7A185}" dt="2025-04-24T14:38:14.416" v="80" actId="20577"/>
          <ac:spMkLst>
            <pc:docMk/>
            <pc:sldMk cId="3962148064" sldId="1248"/>
            <ac:spMk id="23" creationId="{0A20342D-2C61-FB96-ED1A-C7517CF3EBD0}"/>
          </ac:spMkLst>
        </pc:spChg>
        <pc:spChg chg="mod">
          <ac:chgData name="Jonathan Creffield" userId="S::jonathan.creffield@rethink.org::b709a523-0021-457a-8d21-6cb54387e4b8" providerId="AD" clId="Web-{6B3E0E39-F4D9-2316-1B54-7E7E1FC7A185}" dt="2025-04-24T14:37:23.743" v="78" actId="20577"/>
          <ac:spMkLst>
            <pc:docMk/>
            <pc:sldMk cId="3962148064" sldId="1248"/>
            <ac:spMk id="26" creationId="{C6FA4982-D30E-EB0E-1CB6-C22C75FAC4B1}"/>
          </ac:spMkLst>
        </pc:spChg>
      </pc:sldChg>
      <pc:sldChg chg="modSp">
        <pc:chgData name="Jonathan Creffield" userId="S::jonathan.creffield@rethink.org::b709a523-0021-457a-8d21-6cb54387e4b8" providerId="AD" clId="Web-{6B3E0E39-F4D9-2316-1B54-7E7E1FC7A185}" dt="2025-04-23T15:28:34.569" v="66" actId="20577"/>
        <pc:sldMkLst>
          <pc:docMk/>
          <pc:sldMk cId="2114057115" sldId="1249"/>
        </pc:sldMkLst>
        <pc:spChg chg="mod">
          <ac:chgData name="Jonathan Creffield" userId="S::jonathan.creffield@rethink.org::b709a523-0021-457a-8d21-6cb54387e4b8" providerId="AD" clId="Web-{6B3E0E39-F4D9-2316-1B54-7E7E1FC7A185}" dt="2025-04-23T15:28:34.569" v="66" actId="20577"/>
          <ac:spMkLst>
            <pc:docMk/>
            <pc:sldMk cId="2114057115" sldId="1249"/>
            <ac:spMk id="7" creationId="{46B5680F-7C8F-DA8A-1D8B-9613651D055F}"/>
          </ac:spMkLst>
        </pc:spChg>
      </pc:sldChg>
      <pc:sldChg chg="modSp">
        <pc:chgData name="Jonathan Creffield" userId="S::jonathan.creffield@rethink.org::b709a523-0021-457a-8d21-6cb54387e4b8" providerId="AD" clId="Web-{6B3E0E39-F4D9-2316-1B54-7E7E1FC7A185}" dt="2025-04-24T14:34:03.737" v="75" actId="20577"/>
        <pc:sldMkLst>
          <pc:docMk/>
          <pc:sldMk cId="1738306754" sldId="1256"/>
        </pc:sldMkLst>
        <pc:spChg chg="mod">
          <ac:chgData name="Jonathan Creffield" userId="S::jonathan.creffield@rethink.org::b709a523-0021-457a-8d21-6cb54387e4b8" providerId="AD" clId="Web-{6B3E0E39-F4D9-2316-1B54-7E7E1FC7A185}" dt="2025-04-24T14:34:03.737" v="75" actId="20577"/>
          <ac:spMkLst>
            <pc:docMk/>
            <pc:sldMk cId="1738306754" sldId="1256"/>
            <ac:spMk id="2" creationId="{15FFAE62-D01D-EB98-237D-0E5F1D35622E}"/>
          </ac:spMkLst>
        </pc:spChg>
      </pc:sldChg>
      <pc:sldChg chg="modSp">
        <pc:chgData name="Jonathan Creffield" userId="S::jonathan.creffield@rethink.org::b709a523-0021-457a-8d21-6cb54387e4b8" providerId="AD" clId="Web-{6B3E0E39-F4D9-2316-1B54-7E7E1FC7A185}" dt="2025-04-24T14:45:35.898" v="84" actId="20577"/>
        <pc:sldMkLst>
          <pc:docMk/>
          <pc:sldMk cId="1720706246" sldId="1267"/>
        </pc:sldMkLst>
        <pc:spChg chg="mod">
          <ac:chgData name="Jonathan Creffield" userId="S::jonathan.creffield@rethink.org::b709a523-0021-457a-8d21-6cb54387e4b8" providerId="AD" clId="Web-{6B3E0E39-F4D9-2316-1B54-7E7E1FC7A185}" dt="2025-04-24T14:45:35.898" v="84" actId="20577"/>
          <ac:spMkLst>
            <pc:docMk/>
            <pc:sldMk cId="1720706246" sldId="1267"/>
            <ac:spMk id="15" creationId="{5E34931C-4E50-59AA-2D24-3CCBD62268F6}"/>
          </ac:spMkLst>
        </pc:spChg>
      </pc:sldChg>
    </pc:docChg>
  </pc:docChgLst>
  <pc:docChgLst>
    <pc:chgData name="Helen Fielden" userId="S::helen.fielden@rethink.org::2da866cd-4c38-4b38-943e-38ff68baed50" providerId="AD" clId="Web-{927D66C7-FF83-4A3F-B623-C456AF01CA95}"/>
    <pc:docChg chg="modSld">
      <pc:chgData name="Helen Fielden" userId="S::helen.fielden@rethink.org::2da866cd-4c38-4b38-943e-38ff68baed50" providerId="AD" clId="Web-{927D66C7-FF83-4A3F-B623-C456AF01CA95}" dt="2025-05-02T08:55:12.179" v="9"/>
      <pc:docMkLst>
        <pc:docMk/>
      </pc:docMkLst>
      <pc:sldChg chg="addSp delSp modSp">
        <pc:chgData name="Helen Fielden" userId="S::helen.fielden@rethink.org::2da866cd-4c38-4b38-943e-38ff68baed50" providerId="AD" clId="Web-{927D66C7-FF83-4A3F-B623-C456AF01CA95}" dt="2025-05-02T08:46:33.505" v="8"/>
        <pc:sldMkLst>
          <pc:docMk/>
          <pc:sldMk cId="759415256" sldId="1257"/>
        </pc:sldMkLst>
      </pc:sldChg>
      <pc:sldChg chg="addSp delSp modSp">
        <pc:chgData name="Helen Fielden" userId="S::helen.fielden@rethink.org::2da866cd-4c38-4b38-943e-38ff68baed50" providerId="AD" clId="Web-{927D66C7-FF83-4A3F-B623-C456AF01CA95}" dt="2025-05-02T08:55:12.179" v="9"/>
        <pc:sldMkLst>
          <pc:docMk/>
          <pc:sldMk cId="2963563586" sldId="1260"/>
        </pc:sldMkLst>
      </pc:sldChg>
    </pc:docChg>
  </pc:docChgLst>
  <pc:docChgLst>
    <pc:chgData name="Beccy Wardle" userId="S::beccy.wardle@rethink.org::f738a57a-6465-4caa-ac01-a27f43d6bb7c" providerId="AD" clId="Web-{A9349DE1-A314-7977-9B87-CF71B751C94F}"/>
    <pc:docChg chg="modSld">
      <pc:chgData name="Beccy Wardle" userId="S::beccy.wardle@rethink.org::f738a57a-6465-4caa-ac01-a27f43d6bb7c" providerId="AD" clId="Web-{A9349DE1-A314-7977-9B87-CF71B751C94F}" dt="2025-04-29T16:23:38.953" v="216"/>
      <pc:docMkLst>
        <pc:docMk/>
      </pc:docMkLst>
      <pc:sldChg chg="modSp modNotes">
        <pc:chgData name="Beccy Wardle" userId="S::beccy.wardle@rethink.org::f738a57a-6465-4caa-ac01-a27f43d6bb7c" providerId="AD" clId="Web-{A9349DE1-A314-7977-9B87-CF71B751C94F}" dt="2025-04-29T16:23:38.953" v="216"/>
        <pc:sldMkLst>
          <pc:docMk/>
          <pc:sldMk cId="4043389204" sldId="483"/>
        </pc:sldMkLst>
        <pc:spChg chg="mod">
          <ac:chgData name="Beccy Wardle" userId="S::beccy.wardle@rethink.org::f738a57a-6465-4caa-ac01-a27f43d6bb7c" providerId="AD" clId="Web-{A9349DE1-A314-7977-9B87-CF71B751C94F}" dt="2025-04-29T16:22:47.669" v="97" actId="20577"/>
          <ac:spMkLst>
            <pc:docMk/>
            <pc:sldMk cId="4043389204" sldId="483"/>
            <ac:spMk id="2" creationId="{7C214075-E464-BC6B-C210-1B59A06AAE9D}"/>
          </ac:spMkLst>
        </pc:sp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oleObject" Target="file:///C:\Users\Matthew.haynes\AppData\Local\Microsoft\Windows\INetCache\Content.Outlook\LKU6702F\AT10976%20-%20Mental%20Health%20Discharges%20and%20Admitted%20-%202020%20-%202023%20--%202024-01-10.xlsx" TargetMode="External"/></Relationships>
</file>

<file path=ppt/charts/_rels/chart2.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oleObject" Target="file:///C:\Users\Matthew.haynes\AppData\Local\Microsoft\Windows\INetCache\Content.Outlook\LKU6702F\AT10976%20-%20Mental%20Health%20Discharges%20and%20Admitted%20-%202020%20-%202023%20--%202024-01-10.xlsx" TargetMode="Externa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pivotSource>
    <c:name>[Mental Health Discharges and Admitted - 2020 - 2023 -- 2024-01-10.xlsx]Working!PivotTable18</c:name>
    <c:fmtId val="-1"/>
  </c:pivotSource>
  <c:chart>
    <c:title>
      <c:tx>
        <c:rich>
          <a:bodyPr rot="0" spcFirstLastPara="1" vertOverflow="ellipsis" vert="horz" wrap="square" anchor="ctr" anchorCtr="1"/>
          <a:lstStyle/>
          <a:p>
            <a:pPr>
              <a:defRPr sz="1400" b="1" i="0" u="none" strike="noStrike" kern="1200" spc="0" baseline="0">
                <a:solidFill>
                  <a:schemeClr val="tx1"/>
                </a:solidFill>
                <a:latin typeface="Aptos" panose="020B0004020202020204" pitchFamily="34" charset="0"/>
                <a:ea typeface="+mn-ea"/>
                <a:cs typeface="Arial" panose="020B0604020202020204" pitchFamily="34" charset="0"/>
              </a:defRPr>
            </a:pPr>
            <a:r>
              <a:rPr lang="en-US" b="1">
                <a:latin typeface="Aptos" panose="020B0004020202020204" pitchFamily="34" charset="0"/>
              </a:rPr>
              <a:t>Total admissions to mental health wards</a:t>
            </a:r>
          </a:p>
        </c:rich>
      </c:tx>
      <c:overlay val="0"/>
      <c:spPr>
        <a:noFill/>
        <a:ln>
          <a:noFill/>
        </a:ln>
        <a:effectLst/>
      </c:spPr>
      <c:txPr>
        <a:bodyPr rot="0" spcFirstLastPara="1" vertOverflow="ellipsis" vert="horz" wrap="square" anchor="ctr" anchorCtr="1"/>
        <a:lstStyle/>
        <a:p>
          <a:pPr>
            <a:defRPr sz="1400" b="1" i="0" u="none" strike="noStrike" kern="1200" spc="0" baseline="0">
              <a:solidFill>
                <a:schemeClr val="tx1"/>
              </a:solidFill>
              <a:latin typeface="Aptos" panose="020B0004020202020204" pitchFamily="34" charset="0"/>
              <a:ea typeface="+mn-ea"/>
              <a:cs typeface="Arial" panose="020B0604020202020204" pitchFamily="34" charset="0"/>
            </a:defRPr>
          </a:pPr>
          <a:endParaRPr lang="en-US"/>
        </a:p>
      </c:txPr>
    </c:title>
    <c:autoTitleDeleted val="0"/>
    <c:pivotFmts>
      <c:pivotFmt>
        <c:idx val="0"/>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extLst>
        </c:dLbl>
      </c:pivotFmt>
      <c:pivotFmt>
        <c:idx val="1"/>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extLst>
        </c:dLbl>
      </c:pivotFmt>
      <c:pivotFmt>
        <c:idx val="2"/>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extLst>
        </c:dLbl>
      </c:pivotFmt>
    </c:pivotFmts>
    <c:plotArea>
      <c:layout/>
      <c:barChart>
        <c:barDir val="col"/>
        <c:grouping val="clustered"/>
        <c:varyColors val="0"/>
        <c:ser>
          <c:idx val="0"/>
          <c:order val="0"/>
          <c:tx>
            <c:strRef>
              <c:f>Working!$B$1</c:f>
              <c:strCache>
                <c:ptCount val="1"/>
                <c:pt idx="0">
                  <c:v>Total</c:v>
                </c:pt>
              </c:strCache>
            </c:strRef>
          </c:tx>
          <c:spPr>
            <a:solidFill>
              <a:schemeClr val="accent4"/>
            </a:solidFill>
            <a:ln>
              <a:noFill/>
            </a:ln>
            <a:effectLst/>
          </c:spPr>
          <c:invertIfNegative val="0"/>
          <c:trendline>
            <c:spPr>
              <a:ln w="19050" cap="rnd">
                <a:solidFill>
                  <a:srgbClr val="F5CE3E"/>
                </a:solidFill>
                <a:prstDash val="solid"/>
              </a:ln>
              <a:effectLst/>
            </c:spPr>
            <c:trendlineType val="linear"/>
            <c:dispRSqr val="0"/>
            <c:dispEq val="0"/>
          </c:trendline>
          <c:cat>
            <c:multiLvlStrRef>
              <c:f>Working!$A$2:$A$28</c:f>
              <c:multiLvlStrCache>
                <c:ptCount val="24"/>
                <c:lvl>
                  <c:pt idx="0">
                    <c:v>Jan</c:v>
                  </c:pt>
                  <c:pt idx="1">
                    <c:v>Feb</c:v>
                  </c:pt>
                  <c:pt idx="2">
                    <c:v>Mar</c:v>
                  </c:pt>
                  <c:pt idx="3">
                    <c:v>Apr</c:v>
                  </c:pt>
                  <c:pt idx="4">
                    <c:v>May</c:v>
                  </c:pt>
                  <c:pt idx="5">
                    <c:v>Jun</c:v>
                  </c:pt>
                  <c:pt idx="6">
                    <c:v>Jul</c:v>
                  </c:pt>
                  <c:pt idx="7">
                    <c:v>Aug</c:v>
                  </c:pt>
                  <c:pt idx="8">
                    <c:v>Sep</c:v>
                  </c:pt>
                  <c:pt idx="9">
                    <c:v>Oct</c:v>
                  </c:pt>
                  <c:pt idx="10">
                    <c:v>Nov</c:v>
                  </c:pt>
                  <c:pt idx="11">
                    <c:v>Dec</c:v>
                  </c:pt>
                  <c:pt idx="12">
                    <c:v>Jan</c:v>
                  </c:pt>
                  <c:pt idx="13">
                    <c:v>Feb</c:v>
                  </c:pt>
                  <c:pt idx="14">
                    <c:v>Mar</c:v>
                  </c:pt>
                  <c:pt idx="15">
                    <c:v>Apr</c:v>
                  </c:pt>
                  <c:pt idx="16">
                    <c:v>May</c:v>
                  </c:pt>
                  <c:pt idx="17">
                    <c:v>Jun</c:v>
                  </c:pt>
                  <c:pt idx="18">
                    <c:v>Jul</c:v>
                  </c:pt>
                  <c:pt idx="19">
                    <c:v>Aug</c:v>
                  </c:pt>
                  <c:pt idx="20">
                    <c:v>Sep</c:v>
                  </c:pt>
                  <c:pt idx="21">
                    <c:v>Oct</c:v>
                  </c:pt>
                  <c:pt idx="22">
                    <c:v>Nov</c:v>
                  </c:pt>
                  <c:pt idx="23">
                    <c:v>Dec</c:v>
                  </c:pt>
                </c:lvl>
                <c:lvl>
                  <c:pt idx="0">
                    <c:v>2022</c:v>
                  </c:pt>
                  <c:pt idx="12">
                    <c:v>2023</c:v>
                  </c:pt>
                </c:lvl>
              </c:multiLvlStrCache>
            </c:multiLvlStrRef>
          </c:cat>
          <c:val>
            <c:numRef>
              <c:f>Working!$B$2:$B$28</c:f>
              <c:numCache>
                <c:formatCode>General</c:formatCode>
                <c:ptCount val="24"/>
                <c:pt idx="0">
                  <c:v>65</c:v>
                </c:pt>
                <c:pt idx="1">
                  <c:v>51</c:v>
                </c:pt>
                <c:pt idx="2">
                  <c:v>68</c:v>
                </c:pt>
                <c:pt idx="3">
                  <c:v>61</c:v>
                </c:pt>
                <c:pt idx="4">
                  <c:v>57</c:v>
                </c:pt>
                <c:pt idx="5">
                  <c:v>50</c:v>
                </c:pt>
                <c:pt idx="6">
                  <c:v>43</c:v>
                </c:pt>
                <c:pt idx="7">
                  <c:v>43</c:v>
                </c:pt>
                <c:pt idx="8">
                  <c:v>37</c:v>
                </c:pt>
                <c:pt idx="9">
                  <c:v>50</c:v>
                </c:pt>
                <c:pt idx="10">
                  <c:v>46</c:v>
                </c:pt>
                <c:pt idx="11">
                  <c:v>45</c:v>
                </c:pt>
                <c:pt idx="12">
                  <c:v>46</c:v>
                </c:pt>
                <c:pt idx="13">
                  <c:v>49</c:v>
                </c:pt>
                <c:pt idx="14">
                  <c:v>46</c:v>
                </c:pt>
                <c:pt idx="15">
                  <c:v>53</c:v>
                </c:pt>
                <c:pt idx="16">
                  <c:v>53</c:v>
                </c:pt>
                <c:pt idx="17">
                  <c:v>50</c:v>
                </c:pt>
                <c:pt idx="18">
                  <c:v>56</c:v>
                </c:pt>
                <c:pt idx="19">
                  <c:v>37</c:v>
                </c:pt>
                <c:pt idx="20">
                  <c:v>31</c:v>
                </c:pt>
                <c:pt idx="21">
                  <c:v>32</c:v>
                </c:pt>
                <c:pt idx="22">
                  <c:v>38</c:v>
                </c:pt>
                <c:pt idx="23">
                  <c:v>25</c:v>
                </c:pt>
              </c:numCache>
            </c:numRef>
          </c:val>
          <c:extLst>
            <c:ext xmlns:c16="http://schemas.microsoft.com/office/drawing/2014/chart" uri="{C3380CC4-5D6E-409C-BE32-E72D297353CC}">
              <c16:uniqueId val="{00000001-7AB7-4B39-9A30-F7BD57A50760}"/>
            </c:ext>
          </c:extLst>
        </c:ser>
        <c:dLbls>
          <c:showLegendKey val="0"/>
          <c:showVal val="0"/>
          <c:showCatName val="0"/>
          <c:showSerName val="0"/>
          <c:showPercent val="0"/>
          <c:showBubbleSize val="0"/>
        </c:dLbls>
        <c:gapWidth val="20"/>
        <c:overlap val="-27"/>
        <c:axId val="300838127"/>
        <c:axId val="2023503967"/>
      </c:barChart>
      <c:catAx>
        <c:axId val="30083812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crossAx val="2023503967"/>
        <c:crosses val="autoZero"/>
        <c:auto val="1"/>
        <c:lblAlgn val="ctr"/>
        <c:lblOffset val="100"/>
        <c:noMultiLvlLbl val="0"/>
      </c:catAx>
      <c:valAx>
        <c:axId val="2023503967"/>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solidFill>
                    <a:latin typeface="Arial" panose="020B0604020202020204" pitchFamily="34" charset="0"/>
                    <a:ea typeface="+mn-ea"/>
                    <a:cs typeface="Arial" panose="020B0604020202020204" pitchFamily="34" charset="0"/>
                  </a:defRPr>
                </a:pPr>
                <a:r>
                  <a:rPr lang="en-GB"/>
                  <a:t>Number of admissions</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crossAx val="300838127"/>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25400">
      <a:solidFill>
        <a:srgbClr val="FFC000"/>
      </a:solidFill>
    </a:ln>
    <a:effectLst/>
  </c:spPr>
  <c:txPr>
    <a:bodyPr/>
    <a:lstStyle/>
    <a:p>
      <a:pPr>
        <a:defRPr>
          <a:solidFill>
            <a:schemeClr val="tx1"/>
          </a:solidFill>
          <a:latin typeface="Arial" panose="020B0604020202020204" pitchFamily="34" charset="0"/>
          <a:cs typeface="Arial" panose="020B0604020202020204" pitchFamily="34" charset="0"/>
        </a:defRPr>
      </a:pPr>
      <a:endParaRPr lang="en-US"/>
    </a:p>
  </c:txPr>
  <c:externalData r:id="rId4">
    <c:autoUpdate val="0"/>
  </c:externalData>
  <c:extLst>
    <c:ext xmlns:c14="http://schemas.microsoft.com/office/drawing/2007/8/2/chart" uri="{781A3756-C4B2-4CAC-9D66-4F8BD8637D16}">
      <c14:pivotOptions>
        <c14:dropZoneFilter val="1"/>
        <c14:dropZoneCategories val="1"/>
        <c14:dropZoneData val="1"/>
      </c14:pivotOptions>
    </c:ext>
    <c:ext xmlns:c16="http://schemas.microsoft.com/office/drawing/2014/chart" uri="{E28EC0CA-F0BB-4C9C-879D-F8772B89E7AC}">
      <c16:pivotOptions16>
        <c16:showExpandCollapseFieldButtons val="1"/>
      </c16:pivotOptions16>
    </c:ext>
  </c:extLst>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pivotSource>
    <c:name>[Mental Health Discharges and Admitted - 2020 - 2023 -- 2024-01-10.xlsx]Working!PivotTable19</c:name>
    <c:fmtId val="-1"/>
  </c:pivotSource>
  <c:chart>
    <c:title>
      <c:tx>
        <c:rich>
          <a:bodyPr rot="0" spcFirstLastPara="1" vertOverflow="ellipsis" vert="horz" wrap="square" anchor="ctr" anchorCtr="1"/>
          <a:lstStyle/>
          <a:p>
            <a:pPr algn="ctr" rtl="0">
              <a:defRPr sz="1400" b="1" i="0" u="none" strike="noStrike" kern="1200" spc="0" baseline="0">
                <a:solidFill>
                  <a:schemeClr val="tx1"/>
                </a:solidFill>
                <a:latin typeface="Aptos" panose="020B0004020202020204" pitchFamily="34" charset="0"/>
                <a:ea typeface="+mn-ea"/>
                <a:cs typeface="Arial" panose="020B0604020202020204" pitchFamily="34" charset="0"/>
              </a:defRPr>
            </a:pPr>
            <a:r>
              <a:rPr lang="en-US" b="1">
                <a:latin typeface="Aptos" panose="020B0004020202020204" pitchFamily="34" charset="0"/>
              </a:rPr>
              <a:t>Total admissions to mental health wards</a:t>
            </a:r>
          </a:p>
        </c:rich>
      </c:tx>
      <c:overlay val="0"/>
      <c:spPr>
        <a:noFill/>
        <a:ln>
          <a:noFill/>
        </a:ln>
        <a:effectLst/>
      </c:spPr>
      <c:txPr>
        <a:bodyPr rot="0" spcFirstLastPara="1" vertOverflow="ellipsis" vert="horz" wrap="square" anchor="ctr" anchorCtr="1"/>
        <a:lstStyle/>
        <a:p>
          <a:pPr algn="ctr" rtl="0">
            <a:defRPr sz="1400" b="1" i="0" u="none" strike="noStrike" kern="1200" spc="0" baseline="0">
              <a:solidFill>
                <a:schemeClr val="tx1"/>
              </a:solidFill>
              <a:latin typeface="Aptos" panose="020B0004020202020204" pitchFamily="34" charset="0"/>
              <a:ea typeface="+mn-ea"/>
              <a:cs typeface="Arial" panose="020B0604020202020204" pitchFamily="34" charset="0"/>
            </a:defRPr>
          </a:pPr>
          <a:endParaRPr lang="en-US"/>
        </a:p>
      </c:txPr>
    </c:title>
    <c:autoTitleDeleted val="0"/>
    <c:pivotFmts>
      <c:pivotFmt>
        <c:idx val="0"/>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extLst>
        </c:dLbl>
      </c:pivotFmt>
      <c:pivotFmt>
        <c:idx val="1"/>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extLst>
        </c:dLbl>
      </c:pivotFmt>
      <c:pivotFmt>
        <c:idx val="2"/>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extLst>
        </c:dLbl>
      </c:pivotFmt>
      <c:pivotFmt>
        <c:idx val="3"/>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extLst>
        </c:dLbl>
      </c:pivotFmt>
      <c:pivotFmt>
        <c:idx val="4"/>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extLst>
        </c:dLbl>
      </c:pivotFmt>
      <c:pivotFmt>
        <c:idx val="5"/>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extLst>
        </c:dLbl>
      </c:pivotFmt>
      <c:pivotFmt>
        <c:idx val="6"/>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extLst>
        </c:dLbl>
      </c:pivotFmt>
      <c:pivotFmt>
        <c:idx val="7"/>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extLst>
        </c:dLbl>
      </c:pivotFmt>
      <c:pivotFmt>
        <c:idx val="8"/>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extLst>
        </c:dLbl>
      </c:pivotFmt>
    </c:pivotFmts>
    <c:plotArea>
      <c:layout/>
      <c:barChart>
        <c:barDir val="col"/>
        <c:grouping val="stacked"/>
        <c:varyColors val="0"/>
        <c:ser>
          <c:idx val="0"/>
          <c:order val="0"/>
          <c:tx>
            <c:strRef>
              <c:f>Working!$E$1:$E$2</c:f>
              <c:strCache>
                <c:ptCount val="1"/>
                <c:pt idx="0">
                  <c:v>Informal </c:v>
                </c:pt>
              </c:strCache>
            </c:strRef>
          </c:tx>
          <c:spPr>
            <a:solidFill>
              <a:schemeClr val="accent3">
                <a:lumMod val="75000"/>
              </a:schemeClr>
            </a:solidFill>
            <a:ln>
              <a:noFill/>
            </a:ln>
            <a:effectLst/>
          </c:spPr>
          <c:invertIfNegative val="0"/>
          <c:cat>
            <c:multiLvlStrRef>
              <c:f>Working!$D$3:$D$29</c:f>
              <c:multiLvlStrCache>
                <c:ptCount val="24"/>
                <c:lvl>
                  <c:pt idx="0">
                    <c:v>Jan</c:v>
                  </c:pt>
                  <c:pt idx="1">
                    <c:v>Feb</c:v>
                  </c:pt>
                  <c:pt idx="2">
                    <c:v>Mar</c:v>
                  </c:pt>
                  <c:pt idx="3">
                    <c:v>Apr</c:v>
                  </c:pt>
                  <c:pt idx="4">
                    <c:v>May</c:v>
                  </c:pt>
                  <c:pt idx="5">
                    <c:v>Jun</c:v>
                  </c:pt>
                  <c:pt idx="6">
                    <c:v>Jul</c:v>
                  </c:pt>
                  <c:pt idx="7">
                    <c:v>Aug</c:v>
                  </c:pt>
                  <c:pt idx="8">
                    <c:v>Sep</c:v>
                  </c:pt>
                  <c:pt idx="9">
                    <c:v>Oct</c:v>
                  </c:pt>
                  <c:pt idx="10">
                    <c:v>Nov</c:v>
                  </c:pt>
                  <c:pt idx="11">
                    <c:v>Dec</c:v>
                  </c:pt>
                  <c:pt idx="12">
                    <c:v>Jan</c:v>
                  </c:pt>
                  <c:pt idx="13">
                    <c:v>Feb</c:v>
                  </c:pt>
                  <c:pt idx="14">
                    <c:v>Mar</c:v>
                  </c:pt>
                  <c:pt idx="15">
                    <c:v>Apr</c:v>
                  </c:pt>
                  <c:pt idx="16">
                    <c:v>May</c:v>
                  </c:pt>
                  <c:pt idx="17">
                    <c:v>Jun</c:v>
                  </c:pt>
                  <c:pt idx="18">
                    <c:v>Jul</c:v>
                  </c:pt>
                  <c:pt idx="19">
                    <c:v>Aug</c:v>
                  </c:pt>
                  <c:pt idx="20">
                    <c:v>Sep</c:v>
                  </c:pt>
                  <c:pt idx="21">
                    <c:v>Oct</c:v>
                  </c:pt>
                  <c:pt idx="22">
                    <c:v>Nov</c:v>
                  </c:pt>
                  <c:pt idx="23">
                    <c:v>Dec</c:v>
                  </c:pt>
                </c:lvl>
                <c:lvl>
                  <c:pt idx="0">
                    <c:v>2022</c:v>
                  </c:pt>
                  <c:pt idx="12">
                    <c:v>2023</c:v>
                  </c:pt>
                </c:lvl>
              </c:multiLvlStrCache>
            </c:multiLvlStrRef>
          </c:cat>
          <c:val>
            <c:numRef>
              <c:f>Working!$E$3:$E$29</c:f>
              <c:numCache>
                <c:formatCode>General</c:formatCode>
                <c:ptCount val="24"/>
                <c:pt idx="0">
                  <c:v>29</c:v>
                </c:pt>
                <c:pt idx="1">
                  <c:v>24</c:v>
                </c:pt>
                <c:pt idx="2">
                  <c:v>31</c:v>
                </c:pt>
                <c:pt idx="3">
                  <c:v>33</c:v>
                </c:pt>
                <c:pt idx="4">
                  <c:v>21</c:v>
                </c:pt>
                <c:pt idx="5">
                  <c:v>22</c:v>
                </c:pt>
                <c:pt idx="6">
                  <c:v>15</c:v>
                </c:pt>
                <c:pt idx="7">
                  <c:v>20</c:v>
                </c:pt>
                <c:pt idx="8">
                  <c:v>16</c:v>
                </c:pt>
                <c:pt idx="9">
                  <c:v>16</c:v>
                </c:pt>
                <c:pt idx="10">
                  <c:v>22</c:v>
                </c:pt>
                <c:pt idx="11">
                  <c:v>14</c:v>
                </c:pt>
                <c:pt idx="12">
                  <c:v>15</c:v>
                </c:pt>
                <c:pt idx="13">
                  <c:v>18</c:v>
                </c:pt>
                <c:pt idx="14">
                  <c:v>25</c:v>
                </c:pt>
                <c:pt idx="15">
                  <c:v>24</c:v>
                </c:pt>
                <c:pt idx="16">
                  <c:v>16</c:v>
                </c:pt>
                <c:pt idx="17">
                  <c:v>18</c:v>
                </c:pt>
                <c:pt idx="18">
                  <c:v>19</c:v>
                </c:pt>
                <c:pt idx="19">
                  <c:v>15</c:v>
                </c:pt>
                <c:pt idx="20">
                  <c:v>9</c:v>
                </c:pt>
                <c:pt idx="21">
                  <c:v>9</c:v>
                </c:pt>
                <c:pt idx="22">
                  <c:v>11</c:v>
                </c:pt>
                <c:pt idx="23">
                  <c:v>6</c:v>
                </c:pt>
              </c:numCache>
            </c:numRef>
          </c:val>
          <c:extLst>
            <c:ext xmlns:c16="http://schemas.microsoft.com/office/drawing/2014/chart" uri="{C3380CC4-5D6E-409C-BE32-E72D297353CC}">
              <c16:uniqueId val="{00000000-BC6B-4F9E-ACF7-CFEEBC0A00DF}"/>
            </c:ext>
          </c:extLst>
        </c:ser>
        <c:ser>
          <c:idx val="1"/>
          <c:order val="1"/>
          <c:tx>
            <c:strRef>
              <c:f>Working!$F$1:$F$2</c:f>
              <c:strCache>
                <c:ptCount val="1"/>
                <c:pt idx="0">
                  <c:v>Other acts</c:v>
                </c:pt>
              </c:strCache>
            </c:strRef>
          </c:tx>
          <c:spPr>
            <a:solidFill>
              <a:schemeClr val="tx2">
                <a:lumMod val="60000"/>
                <a:lumOff val="40000"/>
              </a:schemeClr>
            </a:solidFill>
            <a:ln>
              <a:noFill/>
            </a:ln>
            <a:effectLst/>
          </c:spPr>
          <c:invertIfNegative val="0"/>
          <c:cat>
            <c:multiLvlStrRef>
              <c:f>Working!$D$3:$D$29</c:f>
              <c:multiLvlStrCache>
                <c:ptCount val="24"/>
                <c:lvl>
                  <c:pt idx="0">
                    <c:v>Jan</c:v>
                  </c:pt>
                  <c:pt idx="1">
                    <c:v>Feb</c:v>
                  </c:pt>
                  <c:pt idx="2">
                    <c:v>Mar</c:v>
                  </c:pt>
                  <c:pt idx="3">
                    <c:v>Apr</c:v>
                  </c:pt>
                  <c:pt idx="4">
                    <c:v>May</c:v>
                  </c:pt>
                  <c:pt idx="5">
                    <c:v>Jun</c:v>
                  </c:pt>
                  <c:pt idx="6">
                    <c:v>Jul</c:v>
                  </c:pt>
                  <c:pt idx="7">
                    <c:v>Aug</c:v>
                  </c:pt>
                  <c:pt idx="8">
                    <c:v>Sep</c:v>
                  </c:pt>
                  <c:pt idx="9">
                    <c:v>Oct</c:v>
                  </c:pt>
                  <c:pt idx="10">
                    <c:v>Nov</c:v>
                  </c:pt>
                  <c:pt idx="11">
                    <c:v>Dec</c:v>
                  </c:pt>
                  <c:pt idx="12">
                    <c:v>Jan</c:v>
                  </c:pt>
                  <c:pt idx="13">
                    <c:v>Feb</c:v>
                  </c:pt>
                  <c:pt idx="14">
                    <c:v>Mar</c:v>
                  </c:pt>
                  <c:pt idx="15">
                    <c:v>Apr</c:v>
                  </c:pt>
                  <c:pt idx="16">
                    <c:v>May</c:v>
                  </c:pt>
                  <c:pt idx="17">
                    <c:v>Jun</c:v>
                  </c:pt>
                  <c:pt idx="18">
                    <c:v>Jul</c:v>
                  </c:pt>
                  <c:pt idx="19">
                    <c:v>Aug</c:v>
                  </c:pt>
                  <c:pt idx="20">
                    <c:v>Sep</c:v>
                  </c:pt>
                  <c:pt idx="21">
                    <c:v>Oct</c:v>
                  </c:pt>
                  <c:pt idx="22">
                    <c:v>Nov</c:v>
                  </c:pt>
                  <c:pt idx="23">
                    <c:v>Dec</c:v>
                  </c:pt>
                </c:lvl>
                <c:lvl>
                  <c:pt idx="0">
                    <c:v>2022</c:v>
                  </c:pt>
                  <c:pt idx="12">
                    <c:v>2023</c:v>
                  </c:pt>
                </c:lvl>
              </c:multiLvlStrCache>
            </c:multiLvlStrRef>
          </c:cat>
          <c:val>
            <c:numRef>
              <c:f>Working!$F$3:$F$29</c:f>
              <c:numCache>
                <c:formatCode>General</c:formatCode>
                <c:ptCount val="24"/>
                <c:pt idx="0">
                  <c:v>1</c:v>
                </c:pt>
                <c:pt idx="6">
                  <c:v>1</c:v>
                </c:pt>
                <c:pt idx="9">
                  <c:v>2</c:v>
                </c:pt>
              </c:numCache>
            </c:numRef>
          </c:val>
          <c:extLst>
            <c:ext xmlns:c16="http://schemas.microsoft.com/office/drawing/2014/chart" uri="{C3380CC4-5D6E-409C-BE32-E72D297353CC}">
              <c16:uniqueId val="{00000001-BC6B-4F9E-ACF7-CFEEBC0A00DF}"/>
            </c:ext>
          </c:extLst>
        </c:ser>
        <c:ser>
          <c:idx val="2"/>
          <c:order val="2"/>
          <c:tx>
            <c:strRef>
              <c:f>Working!$G$1:$G$2</c:f>
              <c:strCache>
                <c:ptCount val="1"/>
                <c:pt idx="0">
                  <c:v>Section</c:v>
                </c:pt>
              </c:strCache>
            </c:strRef>
          </c:tx>
          <c:spPr>
            <a:solidFill>
              <a:schemeClr val="accent6">
                <a:lumMod val="60000"/>
                <a:lumOff val="40000"/>
              </a:schemeClr>
            </a:solidFill>
            <a:ln>
              <a:noFill/>
            </a:ln>
            <a:effectLst/>
          </c:spPr>
          <c:invertIfNegative val="0"/>
          <c:cat>
            <c:multiLvlStrRef>
              <c:f>Working!$D$3:$D$29</c:f>
              <c:multiLvlStrCache>
                <c:ptCount val="24"/>
                <c:lvl>
                  <c:pt idx="0">
                    <c:v>Jan</c:v>
                  </c:pt>
                  <c:pt idx="1">
                    <c:v>Feb</c:v>
                  </c:pt>
                  <c:pt idx="2">
                    <c:v>Mar</c:v>
                  </c:pt>
                  <c:pt idx="3">
                    <c:v>Apr</c:v>
                  </c:pt>
                  <c:pt idx="4">
                    <c:v>May</c:v>
                  </c:pt>
                  <c:pt idx="5">
                    <c:v>Jun</c:v>
                  </c:pt>
                  <c:pt idx="6">
                    <c:v>Jul</c:v>
                  </c:pt>
                  <c:pt idx="7">
                    <c:v>Aug</c:v>
                  </c:pt>
                  <c:pt idx="8">
                    <c:v>Sep</c:v>
                  </c:pt>
                  <c:pt idx="9">
                    <c:v>Oct</c:v>
                  </c:pt>
                  <c:pt idx="10">
                    <c:v>Nov</c:v>
                  </c:pt>
                  <c:pt idx="11">
                    <c:v>Dec</c:v>
                  </c:pt>
                  <c:pt idx="12">
                    <c:v>Jan</c:v>
                  </c:pt>
                  <c:pt idx="13">
                    <c:v>Feb</c:v>
                  </c:pt>
                  <c:pt idx="14">
                    <c:v>Mar</c:v>
                  </c:pt>
                  <c:pt idx="15">
                    <c:v>Apr</c:v>
                  </c:pt>
                  <c:pt idx="16">
                    <c:v>May</c:v>
                  </c:pt>
                  <c:pt idx="17">
                    <c:v>Jun</c:v>
                  </c:pt>
                  <c:pt idx="18">
                    <c:v>Jul</c:v>
                  </c:pt>
                  <c:pt idx="19">
                    <c:v>Aug</c:v>
                  </c:pt>
                  <c:pt idx="20">
                    <c:v>Sep</c:v>
                  </c:pt>
                  <c:pt idx="21">
                    <c:v>Oct</c:v>
                  </c:pt>
                  <c:pt idx="22">
                    <c:v>Nov</c:v>
                  </c:pt>
                  <c:pt idx="23">
                    <c:v>Dec</c:v>
                  </c:pt>
                </c:lvl>
                <c:lvl>
                  <c:pt idx="0">
                    <c:v>2022</c:v>
                  </c:pt>
                  <c:pt idx="12">
                    <c:v>2023</c:v>
                  </c:pt>
                </c:lvl>
              </c:multiLvlStrCache>
            </c:multiLvlStrRef>
          </c:cat>
          <c:val>
            <c:numRef>
              <c:f>Working!$G$3:$G$29</c:f>
              <c:numCache>
                <c:formatCode>General</c:formatCode>
                <c:ptCount val="24"/>
                <c:pt idx="0">
                  <c:v>35</c:v>
                </c:pt>
                <c:pt idx="1">
                  <c:v>27</c:v>
                </c:pt>
                <c:pt idx="2">
                  <c:v>37</c:v>
                </c:pt>
                <c:pt idx="3">
                  <c:v>28</c:v>
                </c:pt>
                <c:pt idx="4">
                  <c:v>36</c:v>
                </c:pt>
                <c:pt idx="5">
                  <c:v>28</c:v>
                </c:pt>
                <c:pt idx="6">
                  <c:v>27</c:v>
                </c:pt>
                <c:pt idx="7">
                  <c:v>23</c:v>
                </c:pt>
                <c:pt idx="8">
                  <c:v>21</c:v>
                </c:pt>
                <c:pt idx="9">
                  <c:v>32</c:v>
                </c:pt>
                <c:pt idx="10">
                  <c:v>24</c:v>
                </c:pt>
                <c:pt idx="11">
                  <c:v>31</c:v>
                </c:pt>
                <c:pt idx="12">
                  <c:v>31</c:v>
                </c:pt>
                <c:pt idx="13">
                  <c:v>31</c:v>
                </c:pt>
                <c:pt idx="14">
                  <c:v>21</c:v>
                </c:pt>
                <c:pt idx="15">
                  <c:v>29</c:v>
                </c:pt>
                <c:pt idx="16">
                  <c:v>37</c:v>
                </c:pt>
                <c:pt idx="17">
                  <c:v>32</c:v>
                </c:pt>
                <c:pt idx="18">
                  <c:v>37</c:v>
                </c:pt>
                <c:pt idx="19">
                  <c:v>22</c:v>
                </c:pt>
                <c:pt idx="20">
                  <c:v>22</c:v>
                </c:pt>
                <c:pt idx="21">
                  <c:v>23</c:v>
                </c:pt>
                <c:pt idx="22">
                  <c:v>27</c:v>
                </c:pt>
                <c:pt idx="23">
                  <c:v>19</c:v>
                </c:pt>
              </c:numCache>
            </c:numRef>
          </c:val>
          <c:extLst>
            <c:ext xmlns:c16="http://schemas.microsoft.com/office/drawing/2014/chart" uri="{C3380CC4-5D6E-409C-BE32-E72D297353CC}">
              <c16:uniqueId val="{00000002-BC6B-4F9E-ACF7-CFEEBC0A00DF}"/>
            </c:ext>
          </c:extLst>
        </c:ser>
        <c:dLbls>
          <c:showLegendKey val="0"/>
          <c:showVal val="0"/>
          <c:showCatName val="0"/>
          <c:showSerName val="0"/>
          <c:showPercent val="0"/>
          <c:showBubbleSize val="0"/>
        </c:dLbls>
        <c:gapWidth val="20"/>
        <c:overlap val="100"/>
        <c:axId val="1802965583"/>
        <c:axId val="608330944"/>
      </c:barChart>
      <c:catAx>
        <c:axId val="180296558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crossAx val="608330944"/>
        <c:crosses val="autoZero"/>
        <c:auto val="1"/>
        <c:lblAlgn val="ctr"/>
        <c:lblOffset val="100"/>
        <c:noMultiLvlLbl val="0"/>
      </c:catAx>
      <c:valAx>
        <c:axId val="608330944"/>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solidFill>
                    <a:latin typeface="Arial" panose="020B0604020202020204" pitchFamily="34" charset="0"/>
                    <a:ea typeface="+mn-ea"/>
                    <a:cs typeface="Arial" panose="020B0604020202020204" pitchFamily="34" charset="0"/>
                  </a:defRPr>
                </a:pPr>
                <a:r>
                  <a:rPr lang="en-GB"/>
                  <a:t>Number of admissions</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crossAx val="1802965583"/>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25400">
      <a:solidFill>
        <a:srgbClr val="FFC000"/>
      </a:solidFill>
    </a:ln>
    <a:effectLst/>
  </c:spPr>
  <c:txPr>
    <a:bodyPr/>
    <a:lstStyle/>
    <a:p>
      <a:pPr>
        <a:defRPr>
          <a:solidFill>
            <a:schemeClr val="tx1"/>
          </a:solidFill>
          <a:latin typeface="Arial" panose="020B0604020202020204" pitchFamily="34" charset="0"/>
          <a:cs typeface="Arial" panose="020B0604020202020204" pitchFamily="34" charset="0"/>
        </a:defRPr>
      </a:pPr>
      <a:endParaRPr lang="en-US"/>
    </a:p>
  </c:txPr>
  <c:externalData r:id="rId4">
    <c:autoUpdate val="0"/>
  </c:externalData>
  <c:extLst>
    <c:ext xmlns:c14="http://schemas.microsoft.com/office/drawing/2007/8/2/chart" uri="{781A3756-C4B2-4CAC-9D66-4F8BD8637D16}">
      <c14:pivotOptions>
        <c14:dropZoneFilter val="1"/>
        <c14:dropZoneCategories val="1"/>
        <c14:dropZoneData val="1"/>
      </c14:pivotOptions>
    </c:ext>
    <c:ext xmlns:c16="http://schemas.microsoft.com/office/drawing/2014/chart" uri="{E28EC0CA-F0BB-4C9C-879D-F8772B89E7AC}">
      <c16:pivotOptions16>
        <c16:showExpandCollapseFieldButtons val="1"/>
      </c16:pivotOptions16>
    </c:ext>
  </c:extLst>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omments/modernComment_1C6_22F82F65.xml><?xml version="1.0" encoding="utf-8"?>
<p188:cmLst xmlns:a="http://schemas.openxmlformats.org/drawingml/2006/main" xmlns:r="http://schemas.openxmlformats.org/officeDocument/2006/relationships" xmlns:p188="http://schemas.microsoft.com/office/powerpoint/2018/8/main">
  <p188:cm id="{A133F629-C256-468F-B8D7-A3E1802DE811}" authorId="{C0BD7F1C-FC4C-29F4-6F23-036A6BF8EBFD}" created="2025-04-29T14:36:54.013">
    <pc:sldMkLst xmlns:pc="http://schemas.microsoft.com/office/powerpoint/2013/main/command">
      <pc:docMk/>
      <pc:sldMk cId="586690405" sldId="454"/>
    </pc:sldMkLst>
    <p188:replyLst>
      <p188:reply id="{1957C63E-24D3-4581-8DD1-2813167FDCF1}" authorId="{C0BD7F1C-FC4C-29F4-6F23-036A6BF8EBFD}" created="2025-04-29T14:37:05.748">
        <p188:txBody>
          <a:bodyPr/>
          <a:lstStyle/>
          <a:p>
            <a:r>
              <a:rPr lang="en-GB"/>
              <a:t>And Jo Poole - Lived Experience Co-Chair</a:t>
            </a:r>
          </a:p>
        </p188:txBody>
      </p188:reply>
    </p188:replyLst>
    <p188:txBody>
      <a:bodyPr/>
      <a:lstStyle/>
      <a:p>
        <a:r>
          <a:rPr lang="en-GB"/>
          <a:t>Should be Juliet Lyon - Independent Co-Chair.</a:t>
        </a:r>
      </a:p>
    </p188:txBody>
  </p188:cm>
</p188:cmLst>
</file>

<file path=ppt/comments/modernComment_4CA_C8C60ED0.xml><?xml version="1.0" encoding="utf-8"?>
<p188:cmLst xmlns:a="http://schemas.openxmlformats.org/drawingml/2006/main" xmlns:r="http://schemas.openxmlformats.org/officeDocument/2006/relationships" xmlns:p188="http://schemas.microsoft.com/office/powerpoint/2018/8/main">
  <p188:cm id="{1157AB0C-A47C-40AA-849F-F85C24789366}" authorId="{2653C0DA-0CD9-57BC-A6C3-17C369647428}" created="2025-04-09T14:25:04.020">
    <pc:sldMkLst xmlns:pc="http://schemas.microsoft.com/office/powerpoint/2013/main/command">
      <pc:docMk/>
      <pc:sldMk cId="3368423120" sldId="1226"/>
    </pc:sldMkLst>
    <p188:txBody>
      <a:bodyPr/>
      <a:lstStyle/>
      <a:p>
        <a:r>
          <a:rPr lang="en-GB"/>
          <a:t>Can we find an appropriate image?</a:t>
        </a:r>
      </a:p>
    </p188:txBody>
    <p188:extLst>
      <p:ext xmlns:p="http://schemas.openxmlformats.org/presentationml/2006/main" uri="{57CB4572-C831-44C2-8A1C-0ADB6CCDFE69}">
        <p223:reactions xmlns:p223="http://schemas.microsoft.com/office/powerpoint/2022/03/main">
          <p223:rxn type="👍">
            <p223:instance time="2025-04-29T15:02:09.940" authorId="{4FE9F146-403A-3CF4-14FB-D845046AFA7F}"/>
          </p223:rxn>
        </p223:reactions>
      </p:ext>
    </p188:extLst>
  </p188:cm>
</p188:cmLst>
</file>

<file path=ppt/comments/modernComment_4CB_88CE39C0.xml><?xml version="1.0" encoding="utf-8"?>
<p188:cmLst xmlns:a="http://schemas.openxmlformats.org/drawingml/2006/main" xmlns:r="http://schemas.openxmlformats.org/officeDocument/2006/relationships" xmlns:p188="http://schemas.microsoft.com/office/powerpoint/2018/8/main">
  <p188:cm id="{8A4B8905-A672-4805-8306-DAE2414BEE2C}" authorId="{2653C0DA-0CD9-57BC-A6C3-17C369647428}" created="2025-04-09T14:42:10.717">
    <pc:sldMkLst xmlns:pc="http://schemas.microsoft.com/office/powerpoint/2013/main/command">
      <pc:docMk/>
      <pc:sldMk cId="2295216576" sldId="1227"/>
    </pc:sldMkLst>
    <p188:txBody>
      <a:bodyPr/>
      <a:lstStyle/>
      <a:p>
        <a:r>
          <a:rPr lang="en-GB"/>
          <a:t>Is there a photo from a grant recipient?</a:t>
        </a:r>
      </a:p>
    </p188:txBody>
  </p188:cm>
  <p188:cm id="{032339E7-0BA4-4032-9D99-FFBADDEC5FF0}" authorId="{4FE9F146-403A-3CF4-14FB-D845046AFA7F}" created="2025-04-28T12:54:29.738">
    <ac:txMkLst xmlns:ac="http://schemas.microsoft.com/office/drawing/2013/main/command">
      <pc:docMk xmlns:pc="http://schemas.microsoft.com/office/powerpoint/2013/main/command"/>
      <pc:sldMk xmlns:pc="http://schemas.microsoft.com/office/powerpoint/2013/main/command" cId="2295216576" sldId="1227"/>
      <ac:spMk id="5" creationId="{07702FFA-252B-E223-60B7-5C002A5E5929}"/>
      <ac:txMk cp="13" len="9">
        <ac:context len="23" hash="2898943999"/>
      </ac:txMk>
    </ac:txMkLst>
    <p188:pos x="6429396" y="435284"/>
    <p188:replyLst>
      <p188:reply id="{8A9CDE8A-4F61-4FD3-BA22-81F512F4BB85}" authorId="{C0BD7F1C-FC4C-29F4-6F23-036A6BF8EBFD}" created="2025-04-29T14:41:43.943">
        <p188:txBody>
          <a:bodyPr/>
          <a:lstStyle/>
          <a:p>
            <a:r>
              <a:rPr lang="en-GB"/>
              <a:t>I like 10 - but won't be worried if you over rule!</a:t>
            </a:r>
          </a:p>
        </p188:txBody>
      </p188:reply>
      <p188:reply id="{59C05317-7A3B-4F94-B8CA-353C81832341}" authorId="{4FE9F146-403A-3CF4-14FB-D845046AFA7F}" created="2025-04-29T15:01:52.880">
        <p188:txBody>
          <a:bodyPr/>
          <a:lstStyle/>
          <a:p>
            <a:r>
              <a:rPr lang="en-GB"/>
              <a:t>☺️ 10 it is!!</a:t>
            </a:r>
          </a:p>
        </p188:txBody>
      </p188:reply>
    </p188:replyLst>
    <p188:txBody>
      <a:bodyPr/>
      <a:lstStyle/>
      <a:p>
        <a:r>
          <a:rPr lang="en-GB"/>
          <a:t>Beccy - do you prefer page 10 or page 11 ? ☺️</a:t>
        </a:r>
      </a:p>
    </p188:txBody>
  </p188:cm>
</p188:cmLst>
</file>

<file path=ppt/comments/modernComment_4D9_F6543529.xml><?xml version="1.0" encoding="utf-8"?>
<p188:cmLst xmlns:a="http://schemas.openxmlformats.org/drawingml/2006/main" xmlns:r="http://schemas.openxmlformats.org/officeDocument/2006/relationships" xmlns:p188="http://schemas.microsoft.com/office/powerpoint/2018/8/main">
  <p188:cm id="{107AD358-A54E-4DB0-B582-B869624D3CC3}" authorId="{545E47C2-BA7C-A6E1-6319-D51748EC0026}" status="resolved" created="2025-04-24T13:31:36.794" complete="100000">
    <ac:txMkLst xmlns:ac="http://schemas.microsoft.com/office/drawing/2013/main/command">
      <pc:docMk xmlns:pc="http://schemas.microsoft.com/office/powerpoint/2013/main/command"/>
      <pc:sldMk xmlns:pc="http://schemas.microsoft.com/office/powerpoint/2013/main/command" cId="4132713769" sldId="1241"/>
      <ac:spMk id="10" creationId="{AB414606-0614-0D47-92DB-3DB0BD1A4F43}"/>
      <ac:txMk cp="73">
        <ac:context len="235" hash="3717173220"/>
      </ac:txMk>
    </ac:txMkLst>
    <p188:pos x="1778000" y="1306285"/>
    <p188:replyLst>
      <p188:reply id="{6A0F701D-5450-46E4-9EAF-A4DC769B6C8B}" authorId="{C0BD7F1C-FC4C-29F4-6F23-036A6BF8EBFD}" created="2025-04-29T14:45:51.763">
        <p188:txBody>
          <a:bodyPr/>
          <a:lstStyle/>
          <a:p>
            <a:r>
              <a:rPr lang="en-GB"/>
              <a:t>Agree with this change. Need to also change it in the strategy document so it mirrors.</a:t>
            </a:r>
          </a:p>
        </p188:txBody>
      </p188:reply>
    </p188:replyLst>
    <p188:txBody>
      <a:bodyPr/>
      <a:lstStyle/>
      <a:p>
        <a:r>
          <a:rPr lang="en-US"/>
          <a:t>There is nothing wrong with this sentence but it is doing a lot of work. I wonder if a more concise version would be better: Evidence high-quality, diversified service that effectively meets needs.
 </a:t>
        </a:r>
      </a:p>
    </p188:txBody>
  </p188:cm>
</p188:cmLst>
</file>

<file path=ppt/comments/modernComment_4DE_857B2DFC.xml><?xml version="1.0" encoding="utf-8"?>
<p188:cmLst xmlns:a="http://schemas.openxmlformats.org/drawingml/2006/main" xmlns:r="http://schemas.openxmlformats.org/officeDocument/2006/relationships" xmlns:p188="http://schemas.microsoft.com/office/powerpoint/2018/8/main">
  <p188:cm id="{A545E5EC-5EBA-4EBA-919F-90E5C3BD047C}" authorId="{545E47C2-BA7C-A6E1-6319-D51748EC0026}" status="resolved" created="2025-04-24T13:23:56.299" complete="100000">
    <ac:txMkLst xmlns:ac="http://schemas.microsoft.com/office/drawing/2013/main/command">
      <pc:docMk xmlns:pc="http://schemas.microsoft.com/office/powerpoint/2013/main/command"/>
      <pc:sldMk xmlns:pc="http://schemas.microsoft.com/office/powerpoint/2013/main/command" cId="2239442428" sldId="1246"/>
      <ac:spMk id="23" creationId="{C3BB0391-35C9-E65B-F47D-72BE3FCC2EA0}"/>
      <ac:txMk cp="76" len="6">
        <ac:context len="120" hash="33888190"/>
      </ac:txMk>
    </ac:txMkLst>
    <p188:pos x="4753428" y="1064380"/>
    <p188:replyLst>
      <p188:reply id="{4FB2ED1F-2035-4F97-908C-DB728DE6158F}" authorId="{C0BD7F1C-FC4C-29F4-6F23-036A6BF8EBFD}" created="2025-04-29T14:44:36.605">
        <p188:txBody>
          <a:bodyPr/>
          <a:lstStyle/>
          <a:p>
            <a:r>
              <a:rPr lang="en-GB"/>
              <a:t>Need to check back and make sure that it mirrors what is in the strategy document and/or what came from Lucy/Diversity Voice</a:t>
            </a:r>
          </a:p>
        </p188:txBody>
      </p188:reply>
    </p188:replyLst>
    <p188:txBody>
      <a:bodyPr/>
      <a:lstStyle/>
      <a:p>
        <a:r>
          <a:rPr lang="en-US"/>
          <a:t>Should this be Equity? </a:t>
        </a:r>
      </a:p>
    </p188:txBody>
  </p188:cm>
  <p188:cm id="{A3B58779-2124-453C-90A8-F22F2F789302}" authorId="{C0BD7F1C-FC4C-29F4-6F23-036A6BF8EBFD}" created="2025-04-29T14:43:36.962">
    <pc:sldMkLst xmlns:pc="http://schemas.microsoft.com/office/powerpoint/2013/main/command">
      <pc:docMk/>
      <pc:sldMk cId="2239442428" sldId="1246"/>
    </pc:sldMkLst>
    <p188:txBody>
      <a:bodyPr/>
      <a:lstStyle/>
      <a:p>
        <a:r>
          <a:rPr lang="en-GB"/>
          <a:t>Not sure why there is a reference to slido on this slide in the notes?</a:t>
        </a:r>
      </a:p>
    </p188:txBody>
  </p188:cm>
</p188:cmLst>
</file>

<file path=ppt/comments/modernComment_4DF_2240B87D.xml><?xml version="1.0" encoding="utf-8"?>
<p188:cmLst xmlns:a="http://schemas.openxmlformats.org/drawingml/2006/main" xmlns:r="http://schemas.openxmlformats.org/officeDocument/2006/relationships" xmlns:p188="http://schemas.microsoft.com/office/powerpoint/2018/8/main">
  <p188:cm id="{A6290F7B-1D28-4135-8955-035E211FBEE4}" authorId="{545E47C2-BA7C-A6E1-6319-D51748EC0026}" created="2025-04-24T13:48:51.850">
    <ac:deMkLst xmlns:ac="http://schemas.microsoft.com/office/drawing/2013/main/command">
      <pc:docMk xmlns:pc="http://schemas.microsoft.com/office/powerpoint/2013/main/command"/>
      <pc:sldMk xmlns:pc="http://schemas.microsoft.com/office/powerpoint/2013/main/command" cId="574666877" sldId="1247"/>
      <ac:graphicFrameMk id="33" creationId="{28713998-00A1-1874-B521-A6B65594C77E}"/>
    </ac:deMkLst>
    <p188:replyLst>
      <p188:reply id="{D010E145-5308-4311-B547-1BABC36A4481}" authorId="{C0BD7F1C-FC4C-29F4-6F23-036A6BF8EBFD}" created="2025-04-29T14:48:33.549">
        <p188:txBody>
          <a:bodyPr/>
          <a:lstStyle/>
          <a:p>
            <a:r>
              <a:rPr lang="en-GB"/>
              <a:t>Happy with this change</a:t>
            </a:r>
          </a:p>
        </p188:txBody>
      </p188:reply>
    </p188:replyLst>
    <p188:txBody>
      <a:bodyPr/>
      <a:lstStyle/>
      <a:p>
        <a:r>
          <a:rPr lang="en-US"/>
          <a:t>In both pictures, I think "Total admissions to mental health wards" would work better than "onto"---but onto is ok.</a:t>
        </a:r>
      </a:p>
    </p188:txBody>
  </p188:cm>
  <p188:cm id="{19013007-82A6-4488-BC56-01F591F51BD0}" authorId="{C0BD7F1C-FC4C-29F4-6F23-036A6BF8EBFD}" created="2025-04-29T14:49:05.784">
    <pc:sldMkLst xmlns:pc="http://schemas.microsoft.com/office/powerpoint/2013/main/command">
      <pc:docMk/>
      <pc:sldMk cId="574666877" sldId="1247"/>
    </pc:sldMkLst>
    <p188:txBody>
      <a:bodyPr/>
      <a:lstStyle/>
      <a:p>
        <a:r>
          <a:rPr lang="en-GB"/>
          <a:t>Slido again - also not sure that this slido account is even active?</a:t>
        </a:r>
      </a:p>
    </p188:txBody>
  </p188:cm>
</p188:cmLst>
</file>

<file path=ppt/comments/modernComment_4E0_EC2994E0.xml><?xml version="1.0" encoding="utf-8"?>
<p188:cmLst xmlns:a="http://schemas.openxmlformats.org/drawingml/2006/main" xmlns:r="http://schemas.openxmlformats.org/officeDocument/2006/relationships" xmlns:p188="http://schemas.microsoft.com/office/powerpoint/2018/8/main">
  <p188:cm id="{27BBC4B5-0647-4E19-B2A2-B7EE51692863}" authorId="{545E47C2-BA7C-A6E1-6319-D51748EC0026}" created="2025-04-24T14:37:18.915">
    <ac:txMkLst xmlns:ac="http://schemas.microsoft.com/office/drawing/2013/main/command">
      <pc:docMk xmlns:pc="http://schemas.microsoft.com/office/powerpoint/2013/main/command"/>
      <pc:sldMk xmlns:pc="http://schemas.microsoft.com/office/powerpoint/2013/main/command" cId="3962148064" sldId="1248"/>
      <ac:spMk id="26" creationId="{C6FA4982-D30E-EB0E-1CB6-C22C75FAC4B1}"/>
      <ac:txMk cp="60" len="87">
        <ac:context len="148" hash="3695309049"/>
      </ac:txMk>
    </ac:txMkLst>
    <p188:pos x="9313333" y="532190"/>
    <p188:replyLst>
      <p188:reply id="{8B286259-9E42-4E4E-83E9-A3E474516869}" authorId="{545E47C2-BA7C-A6E1-6319-D51748EC0026}" created="2025-04-24T14:42:09.970">
        <p188:txBody>
          <a:bodyPr/>
          <a:lstStyle/>
          <a:p>
            <a:r>
              <a:rPr lang="en-US"/>
              <a:t>When you have gathered information for your client, visit them at the EBE Table and ask what they want. This will help personalise the plan – find out more information! ​</a:t>
            </a:r>
          </a:p>
        </p188:txBody>
      </p188:reply>
    </p188:replyLst>
    <p188:txBody>
      <a:bodyPr/>
      <a:lstStyle/>
      <a:p>
        <a:r>
          <a:rPr lang="en-US"/>
          <a:t>This repeats the info from the line above</a:t>
        </a:r>
      </a:p>
    </p188:txBody>
  </p188:cm>
  <p188:cm id="{558CC64B-FFDD-4664-87CE-831F6FC25A38}" authorId="{C0BD7F1C-FC4C-29F4-6F23-036A6BF8EBFD}" created="2025-04-29T14:56:17.485">
    <pc:sldMkLst xmlns:pc="http://schemas.microsoft.com/office/powerpoint/2013/main/command">
      <pc:docMk/>
      <pc:sldMk cId="3962148064" sldId="1248"/>
    </pc:sldMkLst>
    <p188:txBody>
      <a:bodyPr/>
      <a:lstStyle/>
      <a:p>
        <a:r>
          <a:rPr lang="en-GB"/>
          <a:t>in the notes it says golden threat - presume this is a typo? And presumably it isn't Gary? Unless it's a different Gary</a:t>
        </a:r>
      </a:p>
    </p188:txBody>
    <p188:extLst>
      <p:ext xmlns:p="http://schemas.openxmlformats.org/presentationml/2006/main" uri="{57CB4572-C831-44C2-8A1C-0ADB6CCDFE69}">
        <p223:reactions xmlns:p223="http://schemas.microsoft.com/office/powerpoint/2022/03/main">
          <p223:rxn type="👍">
            <p223:instance time="2025-04-29T15:17:36.320" authorId="{1CD46A72-4ED8-A4C4-57B4-62252ECCBA64}"/>
          </p223:rxn>
        </p223:reactions>
      </p:ext>
    </p188:extLst>
  </p188:cm>
</p188:cmLst>
</file>

<file path=ppt/comments/modernComment_4E8_679C74C2.xml><?xml version="1.0" encoding="utf-8"?>
<p188:cmLst xmlns:a="http://schemas.openxmlformats.org/drawingml/2006/main" xmlns:r="http://schemas.openxmlformats.org/officeDocument/2006/relationships" xmlns:p188="http://schemas.microsoft.com/office/powerpoint/2018/8/main">
  <p188:cm id="{94399776-690C-40B5-8673-BC2DB85A1E28}" authorId="{C0BD7F1C-FC4C-29F4-6F23-036A6BF8EBFD}" created="2025-04-29T14:52:29.603">
    <pc:sldMkLst xmlns:pc="http://schemas.microsoft.com/office/powerpoint/2013/main/command">
      <pc:docMk/>
      <pc:sldMk cId="1738306754" sldId="1256"/>
    </pc:sldMkLst>
    <p188:txBody>
      <a:bodyPr/>
      <a:lstStyle/>
      <a:p>
        <a:r>
          <a:rPr lang="en-GB"/>
          <a:t>For consistency, should say - Helen Fielden, Rethink Mental Illness - Open Mental Health.</a:t>
        </a:r>
      </a:p>
    </p188:txBody>
  </p188:cm>
</p188:cmLst>
</file>

<file path=ppt/comments/modernComment_4EF_7B1BE41B.xml><?xml version="1.0" encoding="utf-8"?>
<p188:cmLst xmlns:a="http://schemas.openxmlformats.org/drawingml/2006/main" xmlns:r="http://schemas.openxmlformats.org/officeDocument/2006/relationships" xmlns:p188="http://schemas.microsoft.com/office/powerpoint/2018/8/main">
  <p188:cm id="{8FF0FAF0-1902-49EE-8098-406795488AD2}" authorId="{C0BD7F1C-FC4C-29F4-6F23-036A6BF8EBFD}" created="2025-04-29T14:54:01.793">
    <pc:sldMkLst xmlns:pc="http://schemas.microsoft.com/office/powerpoint/2013/main/command">
      <pc:docMk/>
      <pc:sldMk cId="2065425435" sldId="1263"/>
    </pc:sldMkLst>
    <p188:txBody>
      <a:bodyPr/>
      <a:lstStyle/>
      <a:p>
        <a:r>
          <a:rPr lang="en-GB"/>
          <a:t>We could follow Emma's lead here - ensure all VCFSE partners have org name and OMH.</a:t>
        </a:r>
      </a:p>
    </p188:txBody>
  </p188:cm>
</p188:cmLst>
</file>

<file path=ppt/comments/modernComment_4F1_583D6749.xml><?xml version="1.0" encoding="utf-8"?>
<p188:cmLst xmlns:a="http://schemas.openxmlformats.org/drawingml/2006/main" xmlns:r="http://schemas.openxmlformats.org/officeDocument/2006/relationships" xmlns:p188="http://schemas.microsoft.com/office/powerpoint/2018/8/main">
  <p188:cm id="{64E8B0F9-A03D-4A19-AFF5-39666182F1F2}" authorId="{545E47C2-BA7C-A6E1-6319-D51748EC0026}" created="2025-04-24T14:44:02.708">
    <ac:txMkLst xmlns:ac="http://schemas.microsoft.com/office/drawing/2013/main/command">
      <pc:docMk xmlns:pc="http://schemas.microsoft.com/office/powerpoint/2013/main/command"/>
      <pc:sldMk xmlns:pc="http://schemas.microsoft.com/office/powerpoint/2013/main/command" cId="1480419145" sldId="1265"/>
      <ac:spMk id="2" creationId="{43C23931-862C-B455-C24B-EDC7D7F788BC}"/>
      <ac:txMk cp="14" len="7">
        <ac:context len="54" hash="3928432177"/>
      </ac:txMk>
    </ac:txMkLst>
    <p188:pos x="5176761" y="241904"/>
    <p188:txBody>
      <a:bodyPr/>
      <a:lstStyle/>
      <a:p>
        <a:r>
          <a:rPr lang="en-US"/>
          <a:t>Our service? A service? The service?--service on its own seems odd.</a:t>
        </a:r>
      </a:p>
    </p188:txBody>
  </p188:cm>
  <p188:cm id="{12EE0221-DEA6-4432-8D72-97A164749050}" authorId="{C0BD7F1C-FC4C-29F4-6F23-036A6BF8EBFD}" created="2025-04-29T14:56:49.329">
    <pc:sldMkLst xmlns:pc="http://schemas.microsoft.com/office/powerpoint/2013/main/command">
      <pc:docMk/>
      <pc:sldMk cId="1480419145" sldId="1265"/>
    </pc:sldMkLst>
    <p188:txBody>
      <a:bodyPr/>
      <a:lstStyle/>
      <a:p>
        <a:r>
          <a:rPr lang="en-GB"/>
          <a:t>Again - consistency of job titles</a:t>
        </a:r>
      </a:p>
    </p188:txBody>
  </p188:cm>
</p188:cmLst>
</file>

<file path=ppt/comments/modernComment_4F7_D46CA3E4.xml><?xml version="1.0" encoding="utf-8"?>
<p188:cmLst xmlns:a="http://schemas.openxmlformats.org/drawingml/2006/main" xmlns:r="http://schemas.openxmlformats.org/officeDocument/2006/relationships" xmlns:p188="http://schemas.microsoft.com/office/powerpoint/2018/8/main">
  <p188:cm id="{AD1AFBCC-C1A1-4030-9D87-1386E2CFEE44}" authorId="{545E47C2-BA7C-A6E1-6319-D51748EC0026}" status="resolved" created="2025-04-24T14:51:49.784" complete="100000">
    <ac:txMkLst xmlns:ac="http://schemas.microsoft.com/office/drawing/2013/main/command">
      <pc:docMk xmlns:pc="http://schemas.microsoft.com/office/powerpoint/2013/main/command"/>
      <pc:sldMk xmlns:pc="http://schemas.microsoft.com/office/powerpoint/2013/main/command" cId="3563889636" sldId="1271"/>
      <ac:spMk id="3" creationId="{F3D7C312-0D3E-1C34-B0AF-4D4F59B680A4}"/>
      <ac:txMk cp="100">
        <ac:context len="120" hash="59391758"/>
      </ac:txMk>
    </ac:txMkLst>
    <p188:txBody>
      <a:bodyPr/>
      <a:lstStyle/>
      <a:p>
        <a:r>
          <a:rPr lang="en-US"/>
          <a:t>Rather than repeat "take away" we might say: Name three things you will implement.</a:t>
        </a:r>
      </a:p>
    </p188:txBody>
  </p188:cm>
</p188:cmLst>
</file>

<file path=ppt/comments/modernComment_4FC_CD5A7C1D.xml><?xml version="1.0" encoding="utf-8"?>
<p188:cmLst xmlns:a="http://schemas.openxmlformats.org/drawingml/2006/main" xmlns:r="http://schemas.openxmlformats.org/officeDocument/2006/relationships" xmlns:p188="http://schemas.microsoft.com/office/powerpoint/2018/8/main">
  <p188:cm id="{2D1F571B-A106-4A44-A62E-16915A3F0ADB}" authorId="{545E47C2-BA7C-A6E1-6319-D51748EC0026}" status="resolved" created="2025-04-24T13:23:56.299" complete="100000">
    <ac:txMkLst xmlns:ac="http://schemas.microsoft.com/office/drawing/2013/main/command">
      <pc:docMk xmlns:pc="http://schemas.microsoft.com/office/powerpoint/2013/main/command"/>
      <pc:sldMk xmlns:pc="http://schemas.microsoft.com/office/powerpoint/2013/main/command" cId="3445259293" sldId="1276"/>
      <ac:spMk id="23" creationId="{4C4AF51E-67B7-0848-C43A-D7EEA6A277BD}"/>
      <ac:txMk cp="76" len="8">
        <ac:context len="122" hash="300374219"/>
      </ac:txMk>
    </ac:txMkLst>
    <p188:txBody>
      <a:bodyPr/>
      <a:lstStyle/>
      <a:p>
        <a:r>
          <a:rPr lang="en-US"/>
          <a:t>Should this be Equity? </a:t>
        </a:r>
      </a:p>
    </p188:txBody>
  </p188:cm>
</p188:cmLst>
</file>

<file path=ppt/comments/modernComment_501_4EBE3644.xml><?xml version="1.0" encoding="utf-8"?>
<p188:cmLst xmlns:a="http://schemas.openxmlformats.org/drawingml/2006/main" xmlns:r="http://schemas.openxmlformats.org/officeDocument/2006/relationships" xmlns:p188="http://schemas.microsoft.com/office/powerpoint/2018/8/main">
  <p188:cm id="{07A1B285-445A-4222-AC1C-FB920544B745}" authorId="{C0BD7F1C-FC4C-29F4-6F23-036A6BF8EBFD}" created="2025-04-29T14:53:23.401">
    <pc:sldMkLst xmlns:pc="http://schemas.microsoft.com/office/powerpoint/2013/main/command">
      <pc:docMk/>
      <pc:sldMk cId="1321088580" sldId="1281"/>
    </pc:sldMkLst>
    <p188:txBody>
      <a:bodyPr/>
      <a:lstStyle/>
      <a:p>
        <a:r>
          <a:rPr lang="en-GB"/>
          <a:t>Are we showing same animation twice?</a:t>
        </a:r>
      </a:p>
    </p188:txBody>
  </p188:cm>
</p188:cmLst>
</file>

<file path=ppt/comments/modernComment_503_70E8B66F.xml><?xml version="1.0" encoding="utf-8"?>
<p188:cmLst xmlns:a="http://schemas.openxmlformats.org/drawingml/2006/main" xmlns:r="http://schemas.openxmlformats.org/officeDocument/2006/relationships" xmlns:p188="http://schemas.microsoft.com/office/powerpoint/2018/8/main">
  <p188:cm id="{FE175571-A25C-4164-939D-DCF425814F26}" authorId="{545E47C2-BA7C-A6E1-6319-D51748EC0026}" created="2025-04-24T14:51:49.784">
    <ac:txMkLst xmlns:ac="http://schemas.microsoft.com/office/drawing/2013/main/command">
      <pc:docMk xmlns:pc="http://schemas.microsoft.com/office/powerpoint/2013/main/command"/>
      <pc:sldMk xmlns:pc="http://schemas.microsoft.com/office/powerpoint/2013/main/command" cId="1894299247" sldId="1283"/>
      <ac:spMk id="3" creationId="{2F11FC78-E6A0-8238-6F4D-B5304FCECE74}"/>
      <ac:txMk cp="0">
        <ac:context len="2" hash="1069"/>
      </ac:txMk>
    </ac:txMkLst>
    <p188:txBody>
      <a:bodyPr/>
      <a:lstStyle/>
      <a:p>
        <a:r>
          <a:rPr lang="en-US"/>
          <a:t>Rather than repeat "take away" we might say: Name three things you will implement.</a:t>
        </a:r>
      </a:p>
    </p188:txBody>
  </p188:cm>
</p188:cmLst>
</file>

<file path=ppt/comments/modernComment_506_947E007E.xml><?xml version="1.0" encoding="utf-8"?>
<p188:cmLst xmlns:a="http://schemas.openxmlformats.org/drawingml/2006/main" xmlns:r="http://schemas.openxmlformats.org/officeDocument/2006/relationships" xmlns:p188="http://schemas.microsoft.com/office/powerpoint/2018/8/main">
  <p188:cm id="{22F0C44D-7BD7-4DAF-B5C8-C9C3D2D84220}" authorId="{545E47C2-BA7C-A6E1-6319-D51748EC0026}" created="2025-04-24T13:23:56.299">
    <ac:txMkLst xmlns:ac="http://schemas.microsoft.com/office/drawing/2013/main/command">
      <pc:docMk xmlns:pc="http://schemas.microsoft.com/office/powerpoint/2013/main/command"/>
      <pc:sldMk xmlns:pc="http://schemas.microsoft.com/office/powerpoint/2013/main/command" cId="2491285630" sldId="1286"/>
      <ac:spMk id="23" creationId="{6BD3653C-27A6-8355-7907-B3FA6AC180E4}"/>
      <ac:txMk cp="76" len="8">
        <ac:context len="122" hash="300374219"/>
      </ac:txMk>
    </ac:txMkLst>
    <p188:replyLst>
      <p188:reply id="{4FB2ED1F-2035-4F97-908C-DB728DE6158F}" authorId="{C0BD7F1C-FC4C-29F4-6F23-036A6BF8EBFD}" created="2025-04-29T14:44:36.605">
        <p188:txBody>
          <a:bodyPr/>
          <a:lstStyle/>
          <a:p>
            <a:r>
              <a:rPr lang="en-GB"/>
              <a:t>Need to check back and make sure that it mirrors what is in the strategy document and/or what came from Lucy/Diversity Voice</a:t>
            </a:r>
          </a:p>
        </p188:txBody>
      </p188:reply>
    </p188:replyLst>
    <p188:txBody>
      <a:bodyPr/>
      <a:lstStyle/>
      <a:p>
        <a:r>
          <a:rPr lang="en-US"/>
          <a:t>Should this be Equity? </a:t>
        </a:r>
      </a:p>
    </p188:txBody>
  </p188:cm>
  <p188:cm id="{6B15B1D1-389A-4165-808E-2FCFB9F6E7B4}" authorId="{C0BD7F1C-FC4C-29F4-6F23-036A6BF8EBFD}" created="2025-04-29T14:43:36.962">
    <pc:sldMkLst xmlns:pc="http://schemas.microsoft.com/office/powerpoint/2013/main/command">
      <pc:docMk/>
      <pc:sldMk cId="2239442428" sldId="1246"/>
    </pc:sldMkLst>
    <p188:txBody>
      <a:bodyPr/>
      <a:lstStyle/>
      <a:p>
        <a:r>
          <a:rPr lang="en-GB"/>
          <a:t>Not sure why there is a reference to slido on this slide in the notes?</a:t>
        </a:r>
      </a:p>
    </p188:txBody>
  </p188:cm>
</p188:cmLst>
</file>

<file path=ppt/comments/modernComment_507_9E8960C1.xml><?xml version="1.0" encoding="utf-8"?>
<p188:cmLst xmlns:a="http://schemas.openxmlformats.org/drawingml/2006/main" xmlns:r="http://schemas.openxmlformats.org/officeDocument/2006/relationships" xmlns:p188="http://schemas.microsoft.com/office/powerpoint/2018/8/main">
  <p188:cm id="{405620C6-AA12-4ECE-B9D5-9159246AB81D}" authorId="{545E47C2-BA7C-A6E1-6319-D51748EC0026}" created="2025-04-24T13:23:56.299">
    <ac:txMkLst xmlns:ac="http://schemas.microsoft.com/office/drawing/2013/main/command">
      <pc:docMk xmlns:pc="http://schemas.microsoft.com/office/powerpoint/2013/main/command"/>
      <pc:sldMk xmlns:pc="http://schemas.microsoft.com/office/powerpoint/2013/main/command" cId="2491285630" sldId="1286"/>
      <ac:spMk id="23" creationId="{6BD3653C-27A6-8355-7907-B3FA6AC180E4}"/>
      <ac:txMk cp="76" len="8">
        <ac:context len="122" hash="300374219"/>
      </ac:txMk>
    </ac:txMkLst>
    <p188:replyLst>
      <p188:reply id="{4FB2ED1F-2035-4F97-908C-DB728DE6158F}" authorId="{C0BD7F1C-FC4C-29F4-6F23-036A6BF8EBFD}" created="2025-04-29T14:44:36.605">
        <p188:txBody>
          <a:bodyPr/>
          <a:lstStyle/>
          <a:p>
            <a:r>
              <a:rPr lang="en-GB"/>
              <a:t>Need to check back and make sure that it mirrors what is in the strategy document and/or what came from Lucy/Diversity Voice</a:t>
            </a:r>
          </a:p>
        </p188:txBody>
      </p188:reply>
    </p188:replyLst>
    <p188:txBody>
      <a:bodyPr/>
      <a:lstStyle/>
      <a:p>
        <a:r>
          <a:rPr lang="en-US"/>
          <a:t>Should this be Equity? </a:t>
        </a:r>
      </a:p>
    </p188:txBody>
  </p188:cm>
  <p188:cm id="{1F90855B-40A2-4F18-901D-CEA318D24265}" authorId="{C0BD7F1C-FC4C-29F4-6F23-036A6BF8EBFD}" created="2025-04-29T14:43:36.962">
    <pc:sldMkLst xmlns:pc="http://schemas.microsoft.com/office/powerpoint/2013/main/command">
      <pc:docMk/>
      <pc:sldMk cId="2239442428" sldId="1246"/>
    </pc:sldMkLst>
    <p188:txBody>
      <a:bodyPr/>
      <a:lstStyle/>
      <a:p>
        <a:r>
          <a:rPr lang="en-GB"/>
          <a:t>Not sure why there is a reference to slido on this slide in the notes?</a:t>
        </a:r>
      </a:p>
    </p188:txBody>
  </p188:cm>
</p188:cmLst>
</file>

<file path=ppt/comments/modernComment_508_F7990682.xml><?xml version="1.0" encoding="utf-8"?>
<p188:cmLst xmlns:a="http://schemas.openxmlformats.org/drawingml/2006/main" xmlns:r="http://schemas.openxmlformats.org/officeDocument/2006/relationships" xmlns:p188="http://schemas.microsoft.com/office/powerpoint/2018/8/main">
  <p188:cm id="{B6AF6816-3DA2-4858-9D43-9D11CD91D6FD}" authorId="{545E47C2-BA7C-A6E1-6319-D51748EC0026}" created="2025-04-24T13:23:56.299">
    <ac:txMkLst xmlns:ac="http://schemas.microsoft.com/office/drawing/2013/main/command">
      <pc:docMk xmlns:pc="http://schemas.microsoft.com/office/powerpoint/2013/main/command"/>
      <pc:sldMk xmlns:pc="http://schemas.microsoft.com/office/powerpoint/2013/main/command" cId="2491285630" sldId="1286"/>
      <ac:spMk id="23" creationId="{6BD3653C-27A6-8355-7907-B3FA6AC180E4}"/>
      <ac:txMk cp="76" len="8">
        <ac:context len="122" hash="300374219"/>
      </ac:txMk>
    </ac:txMkLst>
    <p188:replyLst>
      <p188:reply id="{4FB2ED1F-2035-4F97-908C-DB728DE6158F}" authorId="{C0BD7F1C-FC4C-29F4-6F23-036A6BF8EBFD}" created="2025-04-29T14:44:36.605">
        <p188:txBody>
          <a:bodyPr/>
          <a:lstStyle/>
          <a:p>
            <a:r>
              <a:rPr lang="en-GB"/>
              <a:t>Need to check back and make sure that it mirrors what is in the strategy document and/or what came from Lucy/Diversity Voice</a:t>
            </a:r>
          </a:p>
        </p188:txBody>
      </p188:reply>
    </p188:replyLst>
    <p188:txBody>
      <a:bodyPr/>
      <a:lstStyle/>
      <a:p>
        <a:r>
          <a:rPr lang="en-US"/>
          <a:t>Should this be Equity? </a:t>
        </a:r>
      </a:p>
    </p188:txBody>
  </p188:cm>
  <p188:cm id="{0D024224-0660-4AE0-AD07-9A1AC9AEA090}" authorId="{C0BD7F1C-FC4C-29F4-6F23-036A6BF8EBFD}" created="2025-04-29T14:43:36.962">
    <pc:sldMkLst xmlns:pc="http://schemas.microsoft.com/office/powerpoint/2013/main/command">
      <pc:docMk/>
      <pc:sldMk cId="2239442428" sldId="1246"/>
    </pc:sldMkLst>
    <p188:txBody>
      <a:bodyPr/>
      <a:lstStyle/>
      <a:p>
        <a:r>
          <a:rPr lang="en-GB"/>
          <a:t>Not sure why there is a reference to slido on this slide in the notes?</a:t>
        </a:r>
      </a:p>
    </p188:txBody>
  </p188:cm>
</p188:cmLst>
</file>

<file path=ppt/comments/modernComment_50A_5560389C.xml><?xml version="1.0" encoding="utf-8"?>
<p188:cmLst xmlns:a="http://schemas.openxmlformats.org/drawingml/2006/main" xmlns:r="http://schemas.openxmlformats.org/officeDocument/2006/relationships" xmlns:p188="http://schemas.microsoft.com/office/powerpoint/2018/8/main">
  <p188:cm id="{AEBB5936-6EBE-4A79-A29C-97EE09C84619}" authorId="{545E47C2-BA7C-A6E1-6319-D51748EC0026}" created="2025-04-24T13:23:56.299">
    <ac:txMkLst xmlns:ac="http://schemas.microsoft.com/office/drawing/2013/main/command">
      <pc:docMk xmlns:pc="http://schemas.microsoft.com/office/powerpoint/2013/main/command"/>
      <pc:sldMk xmlns:pc="http://schemas.microsoft.com/office/powerpoint/2013/main/command" cId="2491285630" sldId="1286"/>
      <ac:spMk id="23" creationId="{6BD3653C-27A6-8355-7907-B3FA6AC180E4}"/>
      <ac:txMk cp="76" len="8">
        <ac:context len="122" hash="300374219"/>
      </ac:txMk>
    </ac:txMkLst>
    <p188:replyLst>
      <p188:reply id="{4FB2ED1F-2035-4F97-908C-DB728DE6158F}" authorId="{C0BD7F1C-FC4C-29F4-6F23-036A6BF8EBFD}" created="2025-04-29T14:44:36.605">
        <p188:txBody>
          <a:bodyPr/>
          <a:lstStyle/>
          <a:p>
            <a:r>
              <a:rPr lang="en-GB"/>
              <a:t>Need to check back and make sure that it mirrors what is in the strategy document and/or what came from Lucy/Diversity Voice</a:t>
            </a:r>
          </a:p>
        </p188:txBody>
      </p188:reply>
    </p188:replyLst>
    <p188:txBody>
      <a:bodyPr/>
      <a:lstStyle/>
      <a:p>
        <a:r>
          <a:rPr lang="en-US"/>
          <a:t>Should this be Equity? </a:t>
        </a:r>
      </a:p>
    </p188:txBody>
  </p188:cm>
  <p188:cm id="{B9F9F628-1E0A-4D74-987C-DFE2DD9BA9BD}" authorId="{C0BD7F1C-FC4C-29F4-6F23-036A6BF8EBFD}" created="2025-04-29T14:43:36.962">
    <pc:sldMkLst xmlns:pc="http://schemas.microsoft.com/office/powerpoint/2013/main/command">
      <pc:docMk/>
      <pc:sldMk cId="2239442428" sldId="1246"/>
    </pc:sldMkLst>
    <p188:txBody>
      <a:bodyPr/>
      <a:lstStyle/>
      <a:p>
        <a:r>
          <a:rPr lang="en-GB"/>
          <a:t>Not sure why there is a reference to slido on this slide in the notes?</a:t>
        </a:r>
      </a:p>
    </p188:txBody>
  </p188:cm>
</p188:cmLst>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E1AD04ED-291B-463B-9982-3D2A6F774871}" type="doc">
      <dgm:prSet loTypeId="urn:microsoft.com/office/officeart/2018/2/layout/IconVerticalSolidList" loCatId="icon" qsTypeId="urn:microsoft.com/office/officeart/2005/8/quickstyle/simple1" qsCatId="simple" csTypeId="urn:microsoft.com/office/officeart/2005/8/colors/accent1_2" csCatId="accent1" phldr="1"/>
      <dgm:spPr/>
      <dgm:t>
        <a:bodyPr/>
        <a:lstStyle/>
        <a:p>
          <a:endParaRPr lang="en-US"/>
        </a:p>
      </dgm:t>
    </dgm:pt>
    <dgm:pt modelId="{A43CEB51-4596-4E36-A376-53AFEC11A149}">
      <dgm:prSet/>
      <dgm:spPr/>
      <dgm:t>
        <a:bodyPr/>
        <a:lstStyle/>
        <a:p>
          <a:pPr>
            <a:lnSpc>
              <a:spcPct val="100000"/>
            </a:lnSpc>
          </a:pPr>
          <a:r>
            <a:rPr lang="en-GB" b="0" i="0" baseline="0">
              <a:latin typeface="Arial" panose="020B0604020202020204" pitchFamily="34" charset="0"/>
              <a:cs typeface="Arial" panose="020B0604020202020204" pitchFamily="34" charset="0"/>
            </a:rPr>
            <a:t>Q1. What are the </a:t>
          </a:r>
          <a:r>
            <a:rPr lang="en-GB">
              <a:latin typeface="Arial" panose="020B0604020202020204" pitchFamily="34" charset="0"/>
              <a:cs typeface="Arial" panose="020B0604020202020204" pitchFamily="34" charset="0"/>
            </a:rPr>
            <a:t>key</a:t>
          </a:r>
          <a:r>
            <a:rPr lang="en-GB" b="0" i="0" baseline="0">
              <a:latin typeface="Arial" panose="020B0604020202020204" pitchFamily="34" charset="0"/>
              <a:cs typeface="Arial" panose="020B0604020202020204" pitchFamily="34" charset="0"/>
            </a:rPr>
            <a:t> learnings that you will take away from today?</a:t>
          </a:r>
          <a:endParaRPr lang="en-US">
            <a:latin typeface="Arial" panose="020B0604020202020204" pitchFamily="34" charset="0"/>
            <a:cs typeface="Arial" panose="020B0604020202020204" pitchFamily="34" charset="0"/>
          </a:endParaRPr>
        </a:p>
      </dgm:t>
    </dgm:pt>
    <dgm:pt modelId="{650740D7-37CE-4E6A-A01D-C38EA4051584}" type="parTrans" cxnId="{1EF92A60-BFA4-47CC-ABAC-418EF4B2629F}">
      <dgm:prSet/>
      <dgm:spPr/>
      <dgm:t>
        <a:bodyPr/>
        <a:lstStyle/>
        <a:p>
          <a:endParaRPr lang="en-US">
            <a:latin typeface="Arial" panose="020B0604020202020204" pitchFamily="34" charset="0"/>
            <a:cs typeface="Arial" panose="020B0604020202020204" pitchFamily="34" charset="0"/>
          </a:endParaRPr>
        </a:p>
      </dgm:t>
    </dgm:pt>
    <dgm:pt modelId="{E7527873-5D42-4A96-89F2-2917717A4A4C}" type="sibTrans" cxnId="{1EF92A60-BFA4-47CC-ABAC-418EF4B2629F}">
      <dgm:prSet/>
      <dgm:spPr/>
      <dgm:t>
        <a:bodyPr/>
        <a:lstStyle/>
        <a:p>
          <a:endParaRPr lang="en-US">
            <a:latin typeface="Arial" panose="020B0604020202020204" pitchFamily="34" charset="0"/>
            <a:cs typeface="Arial" panose="020B0604020202020204" pitchFamily="34" charset="0"/>
          </a:endParaRPr>
        </a:p>
      </dgm:t>
    </dgm:pt>
    <dgm:pt modelId="{C99842AB-C9D3-409E-B522-EBAEAA4580C8}">
      <dgm:prSet/>
      <dgm:spPr/>
      <dgm:t>
        <a:bodyPr/>
        <a:lstStyle/>
        <a:p>
          <a:pPr>
            <a:lnSpc>
              <a:spcPct val="100000"/>
            </a:lnSpc>
          </a:pPr>
          <a:r>
            <a:rPr lang="en-GB">
              <a:latin typeface="Arial" panose="020B0604020202020204" pitchFamily="34" charset="0"/>
              <a:cs typeface="Arial" panose="020B0604020202020204" pitchFamily="34" charset="0"/>
            </a:rPr>
            <a:t>Q2. What three things are you going to implement?</a:t>
          </a:r>
          <a:endParaRPr lang="en-US">
            <a:latin typeface="Arial" panose="020B0604020202020204" pitchFamily="34" charset="0"/>
            <a:cs typeface="Arial" panose="020B0604020202020204" pitchFamily="34" charset="0"/>
          </a:endParaRPr>
        </a:p>
      </dgm:t>
    </dgm:pt>
    <dgm:pt modelId="{2E33C9E9-02C0-4BE0-BAB5-04BCFEFBB062}" type="parTrans" cxnId="{F3113651-C7F8-41AF-BB83-93FB70B41AC0}">
      <dgm:prSet/>
      <dgm:spPr/>
      <dgm:t>
        <a:bodyPr/>
        <a:lstStyle/>
        <a:p>
          <a:endParaRPr lang="en-US">
            <a:latin typeface="Arial" panose="020B0604020202020204" pitchFamily="34" charset="0"/>
            <a:cs typeface="Arial" panose="020B0604020202020204" pitchFamily="34" charset="0"/>
          </a:endParaRPr>
        </a:p>
      </dgm:t>
    </dgm:pt>
    <dgm:pt modelId="{6A16F41F-ED9D-40C6-AE83-32587BDC4C84}" type="sibTrans" cxnId="{F3113651-C7F8-41AF-BB83-93FB70B41AC0}">
      <dgm:prSet/>
      <dgm:spPr/>
      <dgm:t>
        <a:bodyPr/>
        <a:lstStyle/>
        <a:p>
          <a:endParaRPr lang="en-US">
            <a:latin typeface="Arial" panose="020B0604020202020204" pitchFamily="34" charset="0"/>
            <a:cs typeface="Arial" panose="020B0604020202020204" pitchFamily="34" charset="0"/>
          </a:endParaRPr>
        </a:p>
      </dgm:t>
    </dgm:pt>
    <dgm:pt modelId="{0C7738D7-B11F-453A-BB52-80AA9BB8CA79}" type="pres">
      <dgm:prSet presAssocID="{E1AD04ED-291B-463B-9982-3D2A6F774871}" presName="root" presStyleCnt="0">
        <dgm:presLayoutVars>
          <dgm:dir/>
          <dgm:resizeHandles val="exact"/>
        </dgm:presLayoutVars>
      </dgm:prSet>
      <dgm:spPr/>
    </dgm:pt>
    <dgm:pt modelId="{B8808E04-6B31-4003-9A7D-EB91BEC3CD3A}" type="pres">
      <dgm:prSet presAssocID="{A43CEB51-4596-4E36-A376-53AFEC11A149}" presName="compNode" presStyleCnt="0"/>
      <dgm:spPr/>
    </dgm:pt>
    <dgm:pt modelId="{E4123240-7964-432D-9A32-A9FD0629B213}" type="pres">
      <dgm:prSet presAssocID="{A43CEB51-4596-4E36-A376-53AFEC11A149}" presName="bgRect" presStyleLbl="bgShp" presStyleIdx="0" presStyleCnt="2"/>
      <dgm:spPr/>
    </dgm:pt>
    <dgm:pt modelId="{AB9C4778-50BD-4C8C-A41F-640C1F88A57A}" type="pres">
      <dgm:prSet presAssocID="{A43CEB51-4596-4E36-A376-53AFEC11A149}" presName="iconRect" presStyleLbl="node1" presStyleIdx="0" presStyleCnt="2"/>
      <dgm:spPr>
        <a:solidFill>
          <a:srgbClr val="FFC91D"/>
        </a:solidFill>
      </dgm:spPr>
    </dgm:pt>
    <dgm:pt modelId="{28306C6E-EF98-40C9-902F-8CC6A51D71D6}" type="pres">
      <dgm:prSet presAssocID="{A43CEB51-4596-4E36-A376-53AFEC11A149}" presName="spaceRect" presStyleCnt="0"/>
      <dgm:spPr/>
    </dgm:pt>
    <dgm:pt modelId="{18EA1F5D-F689-4593-B2DB-4577F2576695}" type="pres">
      <dgm:prSet presAssocID="{A43CEB51-4596-4E36-A376-53AFEC11A149}" presName="parTx" presStyleLbl="revTx" presStyleIdx="0" presStyleCnt="2">
        <dgm:presLayoutVars>
          <dgm:chMax val="0"/>
          <dgm:chPref val="0"/>
        </dgm:presLayoutVars>
      </dgm:prSet>
      <dgm:spPr/>
    </dgm:pt>
    <dgm:pt modelId="{0300671B-3B9A-4C47-B7C4-0A652434200D}" type="pres">
      <dgm:prSet presAssocID="{E7527873-5D42-4A96-89F2-2917717A4A4C}" presName="sibTrans" presStyleCnt="0"/>
      <dgm:spPr/>
    </dgm:pt>
    <dgm:pt modelId="{1F1AC7BF-4D62-4AA2-9460-A71F4A62080C}" type="pres">
      <dgm:prSet presAssocID="{C99842AB-C9D3-409E-B522-EBAEAA4580C8}" presName="compNode" presStyleCnt="0"/>
      <dgm:spPr/>
    </dgm:pt>
    <dgm:pt modelId="{5E77DDD5-96A5-4D2F-941C-BFA382123332}" type="pres">
      <dgm:prSet presAssocID="{C99842AB-C9D3-409E-B522-EBAEAA4580C8}" presName="bgRect" presStyleLbl="bgShp" presStyleIdx="1" presStyleCnt="2"/>
      <dgm:spPr/>
    </dgm:pt>
    <dgm:pt modelId="{5CC0AFE1-9F65-4702-94F4-775DF9355BB7}" type="pres">
      <dgm:prSet presAssocID="{C99842AB-C9D3-409E-B522-EBAEAA4580C8}" presName="iconRect" presStyleLbl="node1" presStyleIdx="1" presStyleCnt="2"/>
      <dgm:spPr>
        <a:solidFill>
          <a:srgbClr val="FFC91D"/>
        </a:solidFill>
      </dgm:spPr>
    </dgm:pt>
    <dgm:pt modelId="{7334EE81-386A-4E7F-8945-344E88F4B886}" type="pres">
      <dgm:prSet presAssocID="{C99842AB-C9D3-409E-B522-EBAEAA4580C8}" presName="spaceRect" presStyleCnt="0"/>
      <dgm:spPr/>
    </dgm:pt>
    <dgm:pt modelId="{D11A4BAA-68BF-42C1-9E5E-3E688B06CFC0}" type="pres">
      <dgm:prSet presAssocID="{C99842AB-C9D3-409E-B522-EBAEAA4580C8}" presName="parTx" presStyleLbl="revTx" presStyleIdx="1" presStyleCnt="2">
        <dgm:presLayoutVars>
          <dgm:chMax val="0"/>
          <dgm:chPref val="0"/>
        </dgm:presLayoutVars>
      </dgm:prSet>
      <dgm:spPr/>
    </dgm:pt>
  </dgm:ptLst>
  <dgm:cxnLst>
    <dgm:cxn modelId="{0B017D3C-C0DB-492E-AFED-2354EE7EF15A}" type="presOf" srcId="{A43CEB51-4596-4E36-A376-53AFEC11A149}" destId="{18EA1F5D-F689-4593-B2DB-4577F2576695}" srcOrd="0" destOrd="0" presId="urn:microsoft.com/office/officeart/2018/2/layout/IconVerticalSolidList"/>
    <dgm:cxn modelId="{1EF92A60-BFA4-47CC-ABAC-418EF4B2629F}" srcId="{E1AD04ED-291B-463B-9982-3D2A6F774871}" destId="{A43CEB51-4596-4E36-A376-53AFEC11A149}" srcOrd="0" destOrd="0" parTransId="{650740D7-37CE-4E6A-A01D-C38EA4051584}" sibTransId="{E7527873-5D42-4A96-89F2-2917717A4A4C}"/>
    <dgm:cxn modelId="{F3113651-C7F8-41AF-BB83-93FB70B41AC0}" srcId="{E1AD04ED-291B-463B-9982-3D2A6F774871}" destId="{C99842AB-C9D3-409E-B522-EBAEAA4580C8}" srcOrd="1" destOrd="0" parTransId="{2E33C9E9-02C0-4BE0-BAB5-04BCFEFBB062}" sibTransId="{6A16F41F-ED9D-40C6-AE83-32587BDC4C84}"/>
    <dgm:cxn modelId="{AE376BB2-3231-4415-AE7A-D69C62B8A19D}" type="presOf" srcId="{C99842AB-C9D3-409E-B522-EBAEAA4580C8}" destId="{D11A4BAA-68BF-42C1-9E5E-3E688B06CFC0}" srcOrd="0" destOrd="0" presId="urn:microsoft.com/office/officeart/2018/2/layout/IconVerticalSolidList"/>
    <dgm:cxn modelId="{3CA858CA-C14F-4444-A327-3823516956A0}" type="presOf" srcId="{E1AD04ED-291B-463B-9982-3D2A6F774871}" destId="{0C7738D7-B11F-453A-BB52-80AA9BB8CA79}" srcOrd="0" destOrd="0" presId="urn:microsoft.com/office/officeart/2018/2/layout/IconVerticalSolidList"/>
    <dgm:cxn modelId="{DD3DF611-C65A-45E1-9317-0A630F3B8A31}" type="presParOf" srcId="{0C7738D7-B11F-453A-BB52-80AA9BB8CA79}" destId="{B8808E04-6B31-4003-9A7D-EB91BEC3CD3A}" srcOrd="0" destOrd="0" presId="urn:microsoft.com/office/officeart/2018/2/layout/IconVerticalSolidList"/>
    <dgm:cxn modelId="{96823AF0-0F89-49D0-833A-DD012A004E16}" type="presParOf" srcId="{B8808E04-6B31-4003-9A7D-EB91BEC3CD3A}" destId="{E4123240-7964-432D-9A32-A9FD0629B213}" srcOrd="0" destOrd="0" presId="urn:microsoft.com/office/officeart/2018/2/layout/IconVerticalSolidList"/>
    <dgm:cxn modelId="{9B746B10-DB66-4980-9616-D7001F400FE1}" type="presParOf" srcId="{B8808E04-6B31-4003-9A7D-EB91BEC3CD3A}" destId="{AB9C4778-50BD-4C8C-A41F-640C1F88A57A}" srcOrd="1" destOrd="0" presId="urn:microsoft.com/office/officeart/2018/2/layout/IconVerticalSolidList"/>
    <dgm:cxn modelId="{EB1AAAE6-AF5A-44B1-B1D0-7FD94032D76C}" type="presParOf" srcId="{B8808E04-6B31-4003-9A7D-EB91BEC3CD3A}" destId="{28306C6E-EF98-40C9-902F-8CC6A51D71D6}" srcOrd="2" destOrd="0" presId="urn:microsoft.com/office/officeart/2018/2/layout/IconVerticalSolidList"/>
    <dgm:cxn modelId="{AC458AEA-C8A9-4A48-A0AE-9ED19AED3207}" type="presParOf" srcId="{B8808E04-6B31-4003-9A7D-EB91BEC3CD3A}" destId="{18EA1F5D-F689-4593-B2DB-4577F2576695}" srcOrd="3" destOrd="0" presId="urn:microsoft.com/office/officeart/2018/2/layout/IconVerticalSolidList"/>
    <dgm:cxn modelId="{5F410DEE-0AAF-42DE-9F85-6F66B781977D}" type="presParOf" srcId="{0C7738D7-B11F-453A-BB52-80AA9BB8CA79}" destId="{0300671B-3B9A-4C47-B7C4-0A652434200D}" srcOrd="1" destOrd="0" presId="urn:microsoft.com/office/officeart/2018/2/layout/IconVerticalSolidList"/>
    <dgm:cxn modelId="{9ADE7502-815C-488E-AFC5-6617A30B67A5}" type="presParOf" srcId="{0C7738D7-B11F-453A-BB52-80AA9BB8CA79}" destId="{1F1AC7BF-4D62-4AA2-9460-A71F4A62080C}" srcOrd="2" destOrd="0" presId="urn:microsoft.com/office/officeart/2018/2/layout/IconVerticalSolidList"/>
    <dgm:cxn modelId="{615E17D4-51AA-4A16-B787-AD06E6846F39}" type="presParOf" srcId="{1F1AC7BF-4D62-4AA2-9460-A71F4A62080C}" destId="{5E77DDD5-96A5-4D2F-941C-BFA382123332}" srcOrd="0" destOrd="0" presId="urn:microsoft.com/office/officeart/2018/2/layout/IconVerticalSolidList"/>
    <dgm:cxn modelId="{F9E26174-6ACF-4827-B2FD-FA998C99441D}" type="presParOf" srcId="{1F1AC7BF-4D62-4AA2-9460-A71F4A62080C}" destId="{5CC0AFE1-9F65-4702-94F4-775DF9355BB7}" srcOrd="1" destOrd="0" presId="urn:microsoft.com/office/officeart/2018/2/layout/IconVerticalSolidList"/>
    <dgm:cxn modelId="{42CF4D93-4D12-42CD-A776-06393F2F4E06}" type="presParOf" srcId="{1F1AC7BF-4D62-4AA2-9460-A71F4A62080C}" destId="{7334EE81-386A-4E7F-8945-344E88F4B886}" srcOrd="2" destOrd="0" presId="urn:microsoft.com/office/officeart/2018/2/layout/IconVerticalSolidList"/>
    <dgm:cxn modelId="{0BC9AEC4-A8A9-4F96-9E8F-92F007B0B611}" type="presParOf" srcId="{1F1AC7BF-4D62-4AA2-9460-A71F4A62080C}" destId="{D11A4BAA-68BF-42C1-9E5E-3E688B06CFC0}" srcOrd="3" destOrd="0" presId="urn:microsoft.com/office/officeart/2018/2/layout/IconVerticalSolidList"/>
  </dgm:cxnLst>
  <dgm:bg/>
  <dgm:whole/>
  <dgm:extLst>
    <a:ext uri="http://schemas.microsoft.com/office/drawing/2008/diagram">
      <dsp:dataModelExt xmlns:dsp="http://schemas.microsoft.com/office/drawing/2008/diagram" relId="rId13"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4123240-7964-432D-9A32-A9FD0629B213}">
      <dsp:nvSpPr>
        <dsp:cNvPr id="0" name=""/>
        <dsp:cNvSpPr/>
      </dsp:nvSpPr>
      <dsp:spPr>
        <a:xfrm>
          <a:off x="0" y="280954"/>
          <a:ext cx="10911457" cy="518684"/>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AB9C4778-50BD-4C8C-A41F-640C1F88A57A}">
      <dsp:nvSpPr>
        <dsp:cNvPr id="0" name=""/>
        <dsp:cNvSpPr/>
      </dsp:nvSpPr>
      <dsp:spPr>
        <a:xfrm>
          <a:off x="156902" y="397658"/>
          <a:ext cx="285276" cy="285276"/>
        </a:xfrm>
        <a:prstGeom prst="rect">
          <a:avLst/>
        </a:prstGeom>
        <a:solidFill>
          <a:srgbClr val="FFC91D"/>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8EA1F5D-F689-4593-B2DB-4577F2576695}">
      <dsp:nvSpPr>
        <dsp:cNvPr id="0" name=""/>
        <dsp:cNvSpPr/>
      </dsp:nvSpPr>
      <dsp:spPr>
        <a:xfrm>
          <a:off x="599080" y="280954"/>
          <a:ext cx="10312376" cy="51868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54894" tIns="54894" rIns="54894" bIns="54894" numCol="1" spcCol="1270" anchor="ctr" anchorCtr="0">
          <a:noAutofit/>
        </a:bodyPr>
        <a:lstStyle/>
        <a:p>
          <a:pPr marL="0" lvl="0" indent="0" algn="l" defTabSz="1111250">
            <a:lnSpc>
              <a:spcPct val="100000"/>
            </a:lnSpc>
            <a:spcBef>
              <a:spcPct val="0"/>
            </a:spcBef>
            <a:spcAft>
              <a:spcPct val="35000"/>
            </a:spcAft>
            <a:buNone/>
          </a:pPr>
          <a:r>
            <a:rPr lang="en-GB" sz="2500" b="0" i="0" kern="1200" baseline="0">
              <a:latin typeface="Arial" panose="020B0604020202020204" pitchFamily="34" charset="0"/>
              <a:cs typeface="Arial" panose="020B0604020202020204" pitchFamily="34" charset="0"/>
            </a:rPr>
            <a:t>Q1. What are the </a:t>
          </a:r>
          <a:r>
            <a:rPr lang="en-GB" sz="2500" kern="1200">
              <a:latin typeface="Arial" panose="020B0604020202020204" pitchFamily="34" charset="0"/>
              <a:cs typeface="Arial" panose="020B0604020202020204" pitchFamily="34" charset="0"/>
            </a:rPr>
            <a:t>key</a:t>
          </a:r>
          <a:r>
            <a:rPr lang="en-GB" sz="2500" b="0" i="0" kern="1200" baseline="0">
              <a:latin typeface="Arial" panose="020B0604020202020204" pitchFamily="34" charset="0"/>
              <a:cs typeface="Arial" panose="020B0604020202020204" pitchFamily="34" charset="0"/>
            </a:rPr>
            <a:t> learnings that you will take away from today?</a:t>
          </a:r>
          <a:endParaRPr lang="en-US" sz="2500" kern="1200">
            <a:latin typeface="Arial" panose="020B0604020202020204" pitchFamily="34" charset="0"/>
            <a:cs typeface="Arial" panose="020B0604020202020204" pitchFamily="34" charset="0"/>
          </a:endParaRPr>
        </a:p>
      </dsp:txBody>
      <dsp:txXfrm>
        <a:off x="599080" y="280954"/>
        <a:ext cx="10312376" cy="518684"/>
      </dsp:txXfrm>
    </dsp:sp>
    <dsp:sp modelId="{5E77DDD5-96A5-4D2F-941C-BFA382123332}">
      <dsp:nvSpPr>
        <dsp:cNvPr id="0" name=""/>
        <dsp:cNvSpPr/>
      </dsp:nvSpPr>
      <dsp:spPr>
        <a:xfrm>
          <a:off x="0" y="929310"/>
          <a:ext cx="10911457" cy="518684"/>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5CC0AFE1-9F65-4702-94F4-775DF9355BB7}">
      <dsp:nvSpPr>
        <dsp:cNvPr id="0" name=""/>
        <dsp:cNvSpPr/>
      </dsp:nvSpPr>
      <dsp:spPr>
        <a:xfrm>
          <a:off x="156902" y="1046014"/>
          <a:ext cx="285276" cy="285276"/>
        </a:xfrm>
        <a:prstGeom prst="rect">
          <a:avLst/>
        </a:prstGeom>
        <a:solidFill>
          <a:srgbClr val="FFC91D"/>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D11A4BAA-68BF-42C1-9E5E-3E688B06CFC0}">
      <dsp:nvSpPr>
        <dsp:cNvPr id="0" name=""/>
        <dsp:cNvSpPr/>
      </dsp:nvSpPr>
      <dsp:spPr>
        <a:xfrm>
          <a:off x="599080" y="929310"/>
          <a:ext cx="10312376" cy="51868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54894" tIns="54894" rIns="54894" bIns="54894" numCol="1" spcCol="1270" anchor="ctr" anchorCtr="0">
          <a:noAutofit/>
        </a:bodyPr>
        <a:lstStyle/>
        <a:p>
          <a:pPr marL="0" lvl="0" indent="0" algn="l" defTabSz="1111250">
            <a:lnSpc>
              <a:spcPct val="100000"/>
            </a:lnSpc>
            <a:spcBef>
              <a:spcPct val="0"/>
            </a:spcBef>
            <a:spcAft>
              <a:spcPct val="35000"/>
            </a:spcAft>
            <a:buNone/>
          </a:pPr>
          <a:r>
            <a:rPr lang="en-GB" sz="2500" kern="1200">
              <a:latin typeface="Arial" panose="020B0604020202020204" pitchFamily="34" charset="0"/>
              <a:cs typeface="Arial" panose="020B0604020202020204" pitchFamily="34" charset="0"/>
            </a:rPr>
            <a:t>Q2. What three things are you going to implement?</a:t>
          </a:r>
          <a:endParaRPr lang="en-US" sz="2500" kern="1200">
            <a:latin typeface="Arial" panose="020B0604020202020204" pitchFamily="34" charset="0"/>
            <a:cs typeface="Arial" panose="020B0604020202020204" pitchFamily="34" charset="0"/>
          </a:endParaRPr>
        </a:p>
      </dsp:txBody>
      <dsp:txXfrm>
        <a:off x="599080" y="929310"/>
        <a:ext cx="10312376" cy="518684"/>
      </dsp:txXfrm>
    </dsp:sp>
  </dsp:spTree>
</dsp:drawing>
</file>

<file path=ppt/diagrams/layout1.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9577AF75-A6B7-4766-A85F-5C133D169047}" type="datetimeFigureOut">
              <a:rPr lang="en-GB" smtClean="0"/>
              <a:t>13/05/2025</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CB3B9AB-78C2-45BA-900B-1CD2D2CF99FC}" type="slidenum">
              <a:rPr lang="en-GB" smtClean="0"/>
              <a:t>‹#›</a:t>
            </a:fld>
            <a:endParaRPr lang="en-GB"/>
          </a:p>
        </p:txBody>
      </p:sp>
    </p:spTree>
    <p:extLst>
      <p:ext uri="{BB962C8B-B14F-4D97-AF65-F5344CB8AC3E}">
        <p14:creationId xmlns:p14="http://schemas.microsoft.com/office/powerpoint/2010/main" val="327103475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3" Type="http://schemas.openxmlformats.org/officeDocument/2006/relationships/hyperlink" Target="https://secondsteptest.sharepoint.com/:v:/s/PRComms/EbF_77wqvfZCo8XkDqJOUsQBoj4z8hfTdjqmDXmWIjvUsg" TargetMode="External"/><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3" Type="http://schemas.openxmlformats.org/officeDocument/2006/relationships/hyperlink" Target="https://drive.google.com/drive/folders/1Jx8w_px0UIwHpTQQIKFlgJsSAtyexWqR" TargetMode="External"/><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3" Type="http://schemas.openxmlformats.org/officeDocument/2006/relationships/hyperlink" Target="https://drive.google.com/drive/folders/1Jx8w_px0UIwHpTQQIKFlgJsSAtyexWqR" TargetMode="External"/><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3" Type="http://schemas.openxmlformats.org/officeDocument/2006/relationships/hyperlink" Target="https://secondsteptest.sharepoint.com/:v:/s/PRComms/ESN7AoPauj9IlB7NOn8xFaYBPSoek8EgI_Osqj-0AGQYUw" TargetMode="External"/><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dirty="0"/>
              <a:t>To show on screen from 10am whilst people are drinking coffee</a:t>
            </a:r>
          </a:p>
        </p:txBody>
      </p:sp>
      <p:sp>
        <p:nvSpPr>
          <p:cNvPr id="4" name="Slide Number Placeholder 3"/>
          <p:cNvSpPr>
            <a:spLocks noGrp="1"/>
          </p:cNvSpPr>
          <p:nvPr>
            <p:ph type="sldNum" sz="quarter" idx="5"/>
          </p:nvPr>
        </p:nvSpPr>
        <p:spPr/>
        <p:txBody>
          <a:bodyPr/>
          <a:lstStyle/>
          <a:p>
            <a:fld id="{2CB3B9AB-78C2-45BA-900B-1CD2D2CF99FC}" type="slidenum">
              <a:rPr lang="en-GB" smtClean="0"/>
              <a:t>1</a:t>
            </a:fld>
            <a:endParaRPr lang="en-GB"/>
          </a:p>
        </p:txBody>
      </p:sp>
    </p:spTree>
    <p:extLst>
      <p:ext uri="{BB962C8B-B14F-4D97-AF65-F5344CB8AC3E}">
        <p14:creationId xmlns:p14="http://schemas.microsoft.com/office/powerpoint/2010/main" val="34438857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684687B-F6C0-5D62-387B-40A09BC7687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4EE4F4A-A010-F2C0-3C50-DBD67762160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C3B024E-52BA-2031-8EF8-1FD27965B116}"/>
              </a:ext>
            </a:extLst>
          </p:cNvPr>
          <p:cNvSpPr>
            <a:spLocks noGrp="1"/>
          </p:cNvSpPr>
          <p:nvPr>
            <p:ph type="body" idx="1"/>
          </p:nvPr>
        </p:nvSpPr>
        <p:spPr/>
        <p:txBody>
          <a:bodyPr/>
          <a:lstStyle/>
          <a:p>
            <a:r>
              <a:rPr lang="en-US"/>
              <a:t>Beccy</a:t>
            </a:r>
          </a:p>
          <a:p>
            <a:endParaRPr lang="en-US"/>
          </a:p>
          <a:p>
            <a:endParaRPr lang="en-US"/>
          </a:p>
          <a:p>
            <a:endParaRPr lang="en-US"/>
          </a:p>
          <a:p>
            <a:endParaRPr lang="en-GB"/>
          </a:p>
          <a:p>
            <a:endParaRPr lang="en-GB"/>
          </a:p>
        </p:txBody>
      </p:sp>
      <p:sp>
        <p:nvSpPr>
          <p:cNvPr id="4" name="Slide Number Placeholder 3">
            <a:extLst>
              <a:ext uri="{FF2B5EF4-FFF2-40B4-BE49-F238E27FC236}">
                <a16:creationId xmlns:a16="http://schemas.microsoft.com/office/drawing/2014/main" id="{01D86DEF-8E90-8FD8-C6EE-793A673FF6FE}"/>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CB3B9AB-78C2-45BA-900B-1CD2D2CF99F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529576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F6F8BCF-49DD-99B6-891C-A61B828A012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4E8CA7D-13D1-FE8D-8F0B-9D8FFBBA2F4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72AFD6C-37FE-DF0F-B680-0328B1950A96}"/>
              </a:ext>
            </a:extLst>
          </p:cNvPr>
          <p:cNvSpPr>
            <a:spLocks noGrp="1"/>
          </p:cNvSpPr>
          <p:nvPr>
            <p:ph type="body" idx="1"/>
          </p:nvPr>
        </p:nvSpPr>
        <p:spPr/>
        <p:txBody>
          <a:bodyPr/>
          <a:lstStyle/>
          <a:p>
            <a:r>
              <a:rPr lang="en-US">
                <a:ea typeface="Calibri"/>
                <a:cs typeface="Calibri"/>
              </a:rPr>
              <a:t>Beccy</a:t>
            </a:r>
            <a:endParaRPr lang="en-US"/>
          </a:p>
          <a:p>
            <a:endParaRPr lang="en-US"/>
          </a:p>
          <a:p>
            <a:endParaRPr lang="en-US"/>
          </a:p>
          <a:p>
            <a:endParaRPr lang="en-US"/>
          </a:p>
          <a:p>
            <a:endParaRPr lang="en-US"/>
          </a:p>
          <a:p>
            <a:endParaRPr lang="en-GB"/>
          </a:p>
          <a:p>
            <a:endParaRPr lang="en-GB"/>
          </a:p>
        </p:txBody>
      </p:sp>
      <p:sp>
        <p:nvSpPr>
          <p:cNvPr id="4" name="Slide Number Placeholder 3">
            <a:extLst>
              <a:ext uri="{FF2B5EF4-FFF2-40B4-BE49-F238E27FC236}">
                <a16:creationId xmlns:a16="http://schemas.microsoft.com/office/drawing/2014/main" id="{713B7B27-0F6B-6B17-F912-CA9C7D2536FD}"/>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CB3B9AB-78C2-45BA-900B-1CD2D2CF99F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5133096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9B98BC4-8FF2-2141-8707-610FBA133E5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3EEF239-0D77-612C-7E49-0A8959DFF0C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D94C456-DA84-18C9-3BA4-1097944FF8D1}"/>
              </a:ext>
            </a:extLst>
          </p:cNvPr>
          <p:cNvSpPr>
            <a:spLocks noGrp="1"/>
          </p:cNvSpPr>
          <p:nvPr>
            <p:ph type="body" idx="1"/>
          </p:nvPr>
        </p:nvSpPr>
        <p:spPr/>
        <p:txBody>
          <a:bodyPr/>
          <a:lstStyle/>
          <a:p>
            <a:r>
              <a:rPr lang="en-US" dirty="0">
                <a:ea typeface="Calibri"/>
                <a:cs typeface="Calibri"/>
              </a:rPr>
              <a:t>Last slide of this section</a:t>
            </a:r>
            <a:endParaRPr lang="en-US" dirty="0"/>
          </a:p>
          <a:p>
            <a:endParaRPr lang="en-US" dirty="0"/>
          </a:p>
          <a:p>
            <a:endParaRPr lang="en-US" dirty="0"/>
          </a:p>
          <a:p>
            <a:endParaRPr lang="en-US" dirty="0"/>
          </a:p>
          <a:p>
            <a:endParaRPr lang="en-US" dirty="0"/>
          </a:p>
          <a:p>
            <a:endParaRPr lang="en-GB" dirty="0"/>
          </a:p>
          <a:p>
            <a:endParaRPr lang="en-GB" dirty="0"/>
          </a:p>
        </p:txBody>
      </p:sp>
      <p:sp>
        <p:nvSpPr>
          <p:cNvPr id="4" name="Slide Number Placeholder 3">
            <a:extLst>
              <a:ext uri="{FF2B5EF4-FFF2-40B4-BE49-F238E27FC236}">
                <a16:creationId xmlns:a16="http://schemas.microsoft.com/office/drawing/2014/main" id="{AE1E213A-C3D5-0436-2636-58616D18E13E}"/>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CB3B9AB-78C2-45BA-900B-1CD2D2CF99F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0677701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10.45-10.55 (10 minutes) – where are we going Beccy.</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CB3B9AB-78C2-45BA-900B-1CD2D2CF99F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438857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3A43517-F04B-ECD7-C552-3589AD1D2AA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32726F8-2DAD-54AE-F5B5-43BE277368E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9A76AAB-4449-AD44-F535-299AA3582FF3}"/>
              </a:ext>
            </a:extLst>
          </p:cNvPr>
          <p:cNvSpPr>
            <a:spLocks noGrp="1"/>
          </p:cNvSpPr>
          <p:nvPr>
            <p:ph type="body" idx="1"/>
          </p:nvPr>
        </p:nvSpPr>
        <p:spPr/>
        <p:txBody>
          <a:bodyPr/>
          <a:lstStyle/>
          <a:p>
            <a:endParaRPr lang="en-GB"/>
          </a:p>
          <a:p>
            <a:endParaRPr lang="en-GB"/>
          </a:p>
        </p:txBody>
      </p:sp>
      <p:sp>
        <p:nvSpPr>
          <p:cNvPr id="4" name="Slide Number Placeholder 3">
            <a:extLst>
              <a:ext uri="{FF2B5EF4-FFF2-40B4-BE49-F238E27FC236}">
                <a16:creationId xmlns:a16="http://schemas.microsoft.com/office/drawing/2014/main" id="{82EA5718-D66F-32CC-E595-4BE1B46A001D}"/>
              </a:ext>
            </a:extLst>
          </p:cNvPr>
          <p:cNvSpPr>
            <a:spLocks noGrp="1"/>
          </p:cNvSpPr>
          <p:nvPr>
            <p:ph type="sldNum" sz="quarter" idx="5"/>
          </p:nvPr>
        </p:nvSpPr>
        <p:spPr/>
        <p:txBody>
          <a:bodyPr/>
          <a:lstStyle/>
          <a:p>
            <a:fld id="{D04572F1-4892-4FBA-B698-E6AA7088BC17}" type="slidenum">
              <a:rPr lang="en-GB" smtClean="0"/>
              <a:t>14</a:t>
            </a:fld>
            <a:endParaRPr lang="en-GB"/>
          </a:p>
        </p:txBody>
      </p:sp>
    </p:spTree>
    <p:extLst>
      <p:ext uri="{BB962C8B-B14F-4D97-AF65-F5344CB8AC3E}">
        <p14:creationId xmlns:p14="http://schemas.microsoft.com/office/powerpoint/2010/main" val="286847443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7571EF9-BE4C-8A34-F6B2-CB78E70AF8B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0D46A7D-AC5D-4CBE-AF21-9773FD776FC9}"/>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BA523EED-7B3F-ACAC-25D5-F0B428AB39FD}"/>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9565639E-7231-6EFE-BCE8-BF5B6383B453}"/>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CB3B9AB-78C2-45BA-900B-1CD2D2CF99F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7263913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353304A-4A4A-1674-CBA9-49B456572AD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F0720D9-C6F9-63DC-B921-7A9B4ECC471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2107669-5B0E-476A-83D7-D588B38EB44E}"/>
              </a:ext>
            </a:extLst>
          </p:cNvPr>
          <p:cNvSpPr>
            <a:spLocks noGrp="1"/>
          </p:cNvSpPr>
          <p:nvPr>
            <p:ph type="body" idx="1"/>
          </p:nvPr>
        </p:nvSpPr>
        <p:spPr/>
        <p:txBody>
          <a:bodyPr/>
          <a:lstStyle/>
          <a:p>
            <a:pPr marL="0" indent="0">
              <a:buFont typeface="Arial" panose="020B0604020202020204" pitchFamily="34" charset="0"/>
              <a:buNone/>
            </a:pPr>
            <a:r>
              <a:rPr lang="en-GB"/>
              <a:t>Lived Experience:</a:t>
            </a:r>
          </a:p>
          <a:p>
            <a:pPr marL="285750" indent="-285750">
              <a:buFont typeface="Arial" panose="020B0604020202020204" pitchFamily="34" charset="0"/>
              <a:buChar char="•"/>
            </a:pPr>
            <a:r>
              <a:rPr lang="en-GB"/>
              <a:t>Developing and strengthening working practices with Experts by Experience</a:t>
            </a:r>
          </a:p>
          <a:p>
            <a:pPr marL="285750" indent="-285750">
              <a:buFont typeface="Arial" panose="020B0604020202020204" pitchFamily="34" charset="0"/>
              <a:buChar char="•"/>
            </a:pPr>
            <a:r>
              <a:rPr lang="en-GB"/>
              <a:t>Establishing more peer support roles</a:t>
            </a:r>
          </a:p>
          <a:p>
            <a:pPr marL="285750" indent="-285750">
              <a:buFont typeface="Arial" panose="020B0604020202020204" pitchFamily="34" charset="0"/>
              <a:buChar char="•"/>
            </a:pPr>
            <a:r>
              <a:rPr lang="en-GB"/>
              <a:t>Development of the Peer Support Framework</a:t>
            </a:r>
          </a:p>
          <a:p>
            <a:pPr marL="0" indent="0">
              <a:buFont typeface="Arial" panose="020B0604020202020204" pitchFamily="34" charset="0"/>
              <a:buNone/>
            </a:pPr>
            <a:endParaRPr lang="en-GB"/>
          </a:p>
          <a:p>
            <a:pPr marL="0" indent="0">
              <a:buFont typeface="Arial" panose="020B0604020202020204" pitchFamily="34" charset="0"/>
              <a:buNone/>
            </a:pPr>
            <a:r>
              <a:rPr lang="en-GB"/>
              <a:t>Trauma Informed</a:t>
            </a:r>
          </a:p>
          <a:p>
            <a:pPr marL="171450" indent="-171450">
              <a:buFont typeface="Arial" panose="020B0604020202020204" pitchFamily="34" charset="0"/>
              <a:buChar char="•"/>
            </a:pPr>
            <a:r>
              <a:rPr lang="en-GB"/>
              <a:t>Establish cross-partnership awareness of trauma and adversity – leadership training, TI champions</a:t>
            </a:r>
          </a:p>
          <a:p>
            <a:pPr marL="171450" indent="-171450">
              <a:buFont typeface="Arial" panose="020B0604020202020204" pitchFamily="34" charset="0"/>
              <a:buChar char="•"/>
            </a:pPr>
            <a:r>
              <a:rPr lang="en-GB"/>
              <a:t>Creative thinking spaces and staff training</a:t>
            </a:r>
          </a:p>
          <a:p>
            <a:pPr marL="171450" indent="-171450">
              <a:buFont typeface="Arial" panose="020B0604020202020204" pitchFamily="34" charset="0"/>
              <a:buChar char="•"/>
            </a:pPr>
            <a:endParaRPr lang="en-GB"/>
          </a:p>
          <a:p>
            <a:pPr marL="0" indent="0">
              <a:buFont typeface="Arial" panose="020B0604020202020204" pitchFamily="34" charset="0"/>
              <a:buNone/>
            </a:pPr>
            <a:r>
              <a:rPr lang="en-GB"/>
              <a:t>EDI&amp;B</a:t>
            </a:r>
          </a:p>
          <a:p>
            <a:pPr marL="171450" indent="-171450">
              <a:buFont typeface="Arial" panose="020B0604020202020204" pitchFamily="34" charset="0"/>
              <a:buChar char="•"/>
            </a:pPr>
            <a:r>
              <a:rPr lang="en-GB"/>
              <a:t>Promote inclusivity across partnership and address barriers to equity</a:t>
            </a:r>
          </a:p>
          <a:p>
            <a:pPr marL="171450" indent="-171450">
              <a:buFont typeface="Arial" panose="020B0604020202020204" pitchFamily="34" charset="0"/>
              <a:buChar char="•"/>
            </a:pPr>
            <a:r>
              <a:rPr lang="en-GB"/>
              <a:t>PCREF – supporting the development of a strategy to embed </a:t>
            </a:r>
          </a:p>
          <a:p>
            <a:pPr marL="171450" indent="-171450">
              <a:buFont typeface="Arial" panose="020B0604020202020204" pitchFamily="34" charset="0"/>
              <a:buChar char="•"/>
            </a:pPr>
            <a:endParaRPr lang="en-GB"/>
          </a:p>
          <a:p>
            <a:pPr marL="0" indent="0">
              <a:buFont typeface="Arial" panose="020B0604020202020204" pitchFamily="34" charset="0"/>
              <a:buNone/>
            </a:pPr>
            <a:endParaRPr lang="en-GB"/>
          </a:p>
          <a:p>
            <a:endParaRPr lang="en-GB"/>
          </a:p>
          <a:p>
            <a:endParaRPr lang="en-GB"/>
          </a:p>
        </p:txBody>
      </p:sp>
      <p:sp>
        <p:nvSpPr>
          <p:cNvPr id="4" name="Slide Number Placeholder 3">
            <a:extLst>
              <a:ext uri="{FF2B5EF4-FFF2-40B4-BE49-F238E27FC236}">
                <a16:creationId xmlns:a16="http://schemas.microsoft.com/office/drawing/2014/main" id="{2313030A-F32F-FBF1-CB19-1BB8A87D43E0}"/>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CB3B9AB-78C2-45BA-900B-1CD2D2CF99F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1633242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6914B96-AD56-1877-537F-35A4D7129DD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6F34172-2954-72E5-6F3A-33B2A4B662A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5F558E7-9232-E7ED-BAF4-58C14F4E4674}"/>
              </a:ext>
            </a:extLst>
          </p:cNvPr>
          <p:cNvSpPr>
            <a:spLocks noGrp="1"/>
          </p:cNvSpPr>
          <p:nvPr>
            <p:ph type="body" idx="1"/>
          </p:nvPr>
        </p:nvSpPr>
        <p:spPr/>
        <p:txBody>
          <a:bodyPr/>
          <a:lstStyle/>
          <a:p>
            <a:pPr marL="171450" indent="-171450">
              <a:buFont typeface="Arial" panose="020B0604020202020204" pitchFamily="34" charset="0"/>
              <a:buChar char="•"/>
            </a:pPr>
            <a:r>
              <a:rPr lang="en-GB"/>
              <a:t>Improve/automate data collection – meeting alliance/partner/client needs and NHS data flow requirements</a:t>
            </a:r>
          </a:p>
          <a:p>
            <a:pPr marL="171450" indent="-171450">
              <a:buFont typeface="Arial" panose="020B0604020202020204" pitchFamily="34" charset="0"/>
              <a:buChar char="•"/>
            </a:pPr>
            <a:r>
              <a:rPr lang="en-GB"/>
              <a:t>Increase use of PROMs and PREMs</a:t>
            </a:r>
          </a:p>
          <a:p>
            <a:pPr marL="171450" indent="-171450">
              <a:buFont typeface="Arial" panose="020B0604020202020204" pitchFamily="34" charset="0"/>
              <a:buChar char="•"/>
            </a:pPr>
            <a:r>
              <a:rPr lang="en-GB"/>
              <a:t>Needs and Impact – working through community engagement and co-production to evidence need and make the case for change locally and nationally</a:t>
            </a:r>
          </a:p>
          <a:p>
            <a:pPr marL="0" indent="0">
              <a:buFont typeface="Arial" panose="020B0604020202020204" pitchFamily="34" charset="0"/>
              <a:buNone/>
            </a:pPr>
            <a:endParaRPr lang="en-GB"/>
          </a:p>
          <a:p>
            <a:endParaRPr lang="en-GB"/>
          </a:p>
          <a:p>
            <a:endParaRPr lang="en-GB"/>
          </a:p>
        </p:txBody>
      </p:sp>
      <p:sp>
        <p:nvSpPr>
          <p:cNvPr id="4" name="Slide Number Placeholder 3">
            <a:extLst>
              <a:ext uri="{FF2B5EF4-FFF2-40B4-BE49-F238E27FC236}">
                <a16:creationId xmlns:a16="http://schemas.microsoft.com/office/drawing/2014/main" id="{D196D2B1-24A4-D5F3-8CE7-3A03AE32AA88}"/>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CB3B9AB-78C2-45BA-900B-1CD2D2CF99F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2343108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D22DE67-32C9-922E-91EA-A0380B3910D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EB2FF79-FFD2-F0D3-BAC1-00233B5150E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1EDEE3A-9E80-0E2E-4EDE-53A5DC15A35B}"/>
              </a:ext>
            </a:extLst>
          </p:cNvPr>
          <p:cNvSpPr>
            <a:spLocks noGrp="1"/>
          </p:cNvSpPr>
          <p:nvPr>
            <p:ph type="body" idx="1"/>
          </p:nvPr>
        </p:nvSpPr>
        <p:spPr/>
        <p:txBody>
          <a:bodyPr/>
          <a:lstStyle/>
          <a:p>
            <a:pPr marL="171450" indent="-171450">
              <a:buFont typeface="Arial" panose="020B0604020202020204" pitchFamily="34" charset="0"/>
              <a:buChar char="•"/>
            </a:pPr>
            <a:r>
              <a:rPr lang="en-GB"/>
              <a:t>Strengthen the alliance – review of Alliance governance</a:t>
            </a:r>
          </a:p>
          <a:p>
            <a:pPr marL="171450" indent="-171450">
              <a:buFont typeface="Arial" panose="020B0604020202020204" pitchFamily="34" charset="0"/>
              <a:buChar char="•"/>
            </a:pPr>
            <a:r>
              <a:rPr lang="en-GB"/>
              <a:t>Create better and regular engagement opportunities for associate, grant funded and wider VCFSE – joint work with Spark, Public Health and MHNW</a:t>
            </a:r>
          </a:p>
          <a:p>
            <a:pPr marL="171450" indent="-171450">
              <a:buFont typeface="Arial" panose="020B0604020202020204" pitchFamily="34" charset="0"/>
              <a:buChar char="•"/>
            </a:pPr>
            <a:r>
              <a:rPr lang="en-GB"/>
              <a:t>Grow MH Ecosystem – grant programme</a:t>
            </a:r>
          </a:p>
          <a:p>
            <a:pPr marL="0" indent="0">
              <a:buFont typeface="Arial" panose="020B0604020202020204" pitchFamily="34" charset="0"/>
              <a:buNone/>
            </a:pPr>
            <a:endParaRPr lang="en-GB"/>
          </a:p>
          <a:p>
            <a:endParaRPr lang="en-GB"/>
          </a:p>
          <a:p>
            <a:endParaRPr lang="en-GB"/>
          </a:p>
        </p:txBody>
      </p:sp>
      <p:sp>
        <p:nvSpPr>
          <p:cNvPr id="4" name="Slide Number Placeholder 3">
            <a:extLst>
              <a:ext uri="{FF2B5EF4-FFF2-40B4-BE49-F238E27FC236}">
                <a16:creationId xmlns:a16="http://schemas.microsoft.com/office/drawing/2014/main" id="{2652FDC2-9B42-76BA-B434-F66DE4871A9E}"/>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CB3B9AB-78C2-45BA-900B-1CD2D2CF99F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1430303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1A26048-550C-5C64-9F37-166A331B150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57911C6-90A5-E943-419D-859D4E7FC03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6E937B7-8088-D55C-6362-E0C937C51520}"/>
              </a:ext>
            </a:extLst>
          </p:cNvPr>
          <p:cNvSpPr>
            <a:spLocks noGrp="1"/>
          </p:cNvSpPr>
          <p:nvPr>
            <p:ph type="body" idx="1"/>
          </p:nvPr>
        </p:nvSpPr>
        <p:spPr/>
        <p:txBody>
          <a:bodyPr/>
          <a:lstStyle/>
          <a:p>
            <a:pPr marL="171450" indent="-171450">
              <a:buFont typeface="Arial" panose="020B0604020202020204" pitchFamily="34" charset="0"/>
              <a:buChar char="•"/>
            </a:pPr>
            <a:r>
              <a:rPr lang="en-GB"/>
              <a:t>Locality Best Practice and collaboration – increasing consistency whilst recognising and celebrating local difference</a:t>
            </a:r>
          </a:p>
          <a:p>
            <a:pPr marL="171450" indent="-171450">
              <a:buFont typeface="Arial" panose="020B0604020202020204" pitchFamily="34" charset="0"/>
              <a:buChar char="•"/>
            </a:pPr>
            <a:r>
              <a:rPr lang="en-GB"/>
              <a:t>Collaborative communications</a:t>
            </a:r>
          </a:p>
          <a:p>
            <a:pPr marL="171450" indent="-171450">
              <a:buFont typeface="Arial" panose="020B0604020202020204" pitchFamily="34" charset="0"/>
              <a:buChar char="•"/>
            </a:pPr>
            <a:r>
              <a:rPr lang="en-GB"/>
              <a:t>Focussing on preventing death by suicide</a:t>
            </a:r>
          </a:p>
          <a:p>
            <a:pPr marL="171450" indent="-171450">
              <a:buFont typeface="Arial" panose="020B0604020202020204" pitchFamily="34" charset="0"/>
              <a:buChar char="•"/>
            </a:pPr>
            <a:r>
              <a:rPr lang="en-GB"/>
              <a:t>Improve visibility of associate and grant funded partners</a:t>
            </a:r>
          </a:p>
          <a:p>
            <a:pPr marL="171450" indent="-171450">
              <a:buFont typeface="Arial" panose="020B0604020202020204" pitchFamily="34" charset="0"/>
              <a:buChar char="•"/>
            </a:pPr>
            <a:r>
              <a:rPr lang="en-GB"/>
              <a:t>Reaching a wider network – joint work with MHNW and Spark</a:t>
            </a:r>
          </a:p>
          <a:p>
            <a:pPr marL="171450" indent="-171450">
              <a:buFont typeface="Arial" panose="020B0604020202020204" pitchFamily="34" charset="0"/>
              <a:buChar char="•"/>
            </a:pPr>
            <a:r>
              <a:rPr lang="en-GB"/>
              <a:t>Highlighting centrality of lived experience and coproduction</a:t>
            </a:r>
          </a:p>
          <a:p>
            <a:pPr marL="0" indent="0">
              <a:buFont typeface="Arial" panose="020B0604020202020204" pitchFamily="34" charset="0"/>
              <a:buNone/>
            </a:pPr>
            <a:endParaRPr lang="en-GB"/>
          </a:p>
          <a:p>
            <a:endParaRPr lang="en-GB"/>
          </a:p>
          <a:p>
            <a:endParaRPr lang="en-GB"/>
          </a:p>
        </p:txBody>
      </p:sp>
      <p:sp>
        <p:nvSpPr>
          <p:cNvPr id="4" name="Slide Number Placeholder 3">
            <a:extLst>
              <a:ext uri="{FF2B5EF4-FFF2-40B4-BE49-F238E27FC236}">
                <a16:creationId xmlns:a16="http://schemas.microsoft.com/office/drawing/2014/main" id="{3F8512BC-A47D-3C5A-78EC-B83F5C919A22}"/>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CB3B9AB-78C2-45BA-900B-1CD2D2CF99F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4953398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dirty="0"/>
              <a:t>10.30-10.35 (5 minutes) – Juliet Housekeeping, Jo “about today”. Please set a timer for all presenters and flash when there is 1 minute left.</a:t>
            </a:r>
          </a:p>
        </p:txBody>
      </p:sp>
      <p:sp>
        <p:nvSpPr>
          <p:cNvPr id="4" name="Slide Number Placeholder 3"/>
          <p:cNvSpPr>
            <a:spLocks noGrp="1"/>
          </p:cNvSpPr>
          <p:nvPr>
            <p:ph type="sldNum" sz="quarter" idx="5"/>
          </p:nvPr>
        </p:nvSpPr>
        <p:spPr/>
        <p:txBody>
          <a:bodyPr/>
          <a:lstStyle/>
          <a:p>
            <a:fld id="{2CB3B9AB-78C2-45BA-900B-1CD2D2CF99FC}" type="slidenum">
              <a:rPr lang="en-GB" smtClean="0"/>
              <a:t>2</a:t>
            </a:fld>
            <a:endParaRPr lang="en-GB"/>
          </a:p>
        </p:txBody>
      </p:sp>
    </p:spTree>
    <p:extLst>
      <p:ext uri="{BB962C8B-B14F-4D97-AF65-F5344CB8AC3E}">
        <p14:creationId xmlns:p14="http://schemas.microsoft.com/office/powerpoint/2010/main" val="31647219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1084DF1-44CB-F868-121E-5C8CFC56F58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DCD274F-D5D2-423F-29F6-81740995F29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F901DAD-0F4D-F8C5-5783-48FBD6D82C7F}"/>
              </a:ext>
            </a:extLst>
          </p:cNvPr>
          <p:cNvSpPr>
            <a:spLocks noGrp="1"/>
          </p:cNvSpPr>
          <p:nvPr>
            <p:ph type="body" idx="1"/>
          </p:nvPr>
        </p:nvSpPr>
        <p:spPr/>
        <p:txBody>
          <a:bodyPr/>
          <a:lstStyle/>
          <a:p>
            <a:pPr marL="171450" indent="-171450">
              <a:buFont typeface="Arial" panose="020B0604020202020204" pitchFamily="34" charset="0"/>
              <a:buChar char="•"/>
            </a:pPr>
            <a:r>
              <a:rPr lang="en-GB"/>
              <a:t>Reporting and recording stakeholder and community engagement – establishing solid feedback loop – linked to EDI&amp;B strategy</a:t>
            </a:r>
          </a:p>
          <a:p>
            <a:pPr marL="171450" indent="-171450">
              <a:buFont typeface="Arial" panose="020B0604020202020204" pitchFamily="34" charset="0"/>
              <a:buChar char="•"/>
            </a:pPr>
            <a:r>
              <a:rPr lang="en-GB"/>
              <a:t>Strengthening  joined up community working – </a:t>
            </a:r>
            <a:r>
              <a:rPr lang="en-GB" err="1"/>
              <a:t>EbEs</a:t>
            </a:r>
            <a:endParaRPr lang="en-GB"/>
          </a:p>
          <a:p>
            <a:pPr marL="171450" indent="-171450">
              <a:buFont typeface="Arial" panose="020B0604020202020204" pitchFamily="34" charset="0"/>
              <a:buChar char="•"/>
            </a:pPr>
            <a:r>
              <a:rPr lang="en-GB"/>
              <a:t>Focussing on volunteering</a:t>
            </a:r>
          </a:p>
          <a:p>
            <a:pPr marL="0" indent="0">
              <a:buFont typeface="Arial" panose="020B0604020202020204" pitchFamily="34" charset="0"/>
              <a:buNone/>
            </a:pPr>
            <a:endParaRPr lang="en-GB"/>
          </a:p>
          <a:p>
            <a:endParaRPr lang="en-GB"/>
          </a:p>
          <a:p>
            <a:endParaRPr lang="en-GB"/>
          </a:p>
        </p:txBody>
      </p:sp>
      <p:sp>
        <p:nvSpPr>
          <p:cNvPr id="4" name="Slide Number Placeholder 3">
            <a:extLst>
              <a:ext uri="{FF2B5EF4-FFF2-40B4-BE49-F238E27FC236}">
                <a16:creationId xmlns:a16="http://schemas.microsoft.com/office/drawing/2014/main" id="{8D5FE148-FA18-0B72-5935-C041646D6360}"/>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CB3B9AB-78C2-45BA-900B-1CD2D2CF99F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8347334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6B3BDA7-634D-DD63-207D-42CA43AC549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678CA34-6EFE-48BF-C61E-831DBB76A7E3}"/>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198AEE70-4A2E-E515-B4A2-674430112C5E}"/>
              </a:ext>
            </a:extLst>
          </p:cNvPr>
          <p:cNvSpPr>
            <a:spLocks noGrp="1"/>
          </p:cNvSpPr>
          <p:nvPr>
            <p:ph type="body" idx="1"/>
          </p:nvPr>
        </p:nvSpPr>
        <p:spPr/>
        <p:txBody>
          <a:bodyPr/>
          <a:lstStyle/>
          <a:p>
            <a:r>
              <a:rPr lang="en-US" dirty="0"/>
              <a:t>Last Slide of this section</a:t>
            </a:r>
          </a:p>
        </p:txBody>
      </p:sp>
      <p:sp>
        <p:nvSpPr>
          <p:cNvPr id="4" name="Slide Number Placeholder 3">
            <a:extLst>
              <a:ext uri="{FF2B5EF4-FFF2-40B4-BE49-F238E27FC236}">
                <a16:creationId xmlns:a16="http://schemas.microsoft.com/office/drawing/2014/main" id="{0612591C-33B2-25ED-CC2A-0CBA5664C501}"/>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CB3B9AB-78C2-45BA-900B-1CD2D2CF99F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833464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439B29E-A2EE-B603-9997-E6C9A418B1C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4571D64-BEF9-B92D-D959-226E2FF69A94}"/>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88E6D0CC-BDBD-A67E-8A75-6E58ECF22A7E}"/>
              </a:ext>
            </a:extLst>
          </p:cNvPr>
          <p:cNvSpPr>
            <a:spLocks noGrp="1"/>
          </p:cNvSpPr>
          <p:nvPr>
            <p:ph type="body" idx="1"/>
          </p:nvPr>
        </p:nvSpPr>
        <p:spPr/>
        <p:txBody>
          <a:bodyPr/>
          <a:lstStyle/>
          <a:p>
            <a:r>
              <a:rPr lang="en-US" dirty="0"/>
              <a:t>10.55- 11.00 (5 mins) Robyn and Rosie PAT</a:t>
            </a:r>
          </a:p>
        </p:txBody>
      </p:sp>
      <p:sp>
        <p:nvSpPr>
          <p:cNvPr id="4" name="Slide Number Placeholder 3">
            <a:extLst>
              <a:ext uri="{FF2B5EF4-FFF2-40B4-BE49-F238E27FC236}">
                <a16:creationId xmlns:a16="http://schemas.microsoft.com/office/drawing/2014/main" id="{17F4EA10-B4AE-AC19-5205-4936C7574877}"/>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CB3B9AB-78C2-45BA-900B-1CD2D2CF99F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7275591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DA49265-3344-5286-DD8F-845BD2B2920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0D02EE3-588B-FD28-D9A8-C1414CEB01A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8966256-4506-6657-3AC5-068CE6E5ABE2}"/>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313E8F0E-FE50-00C0-4CB0-E75D7282A076}"/>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CB3B9AB-78C2-45BA-900B-1CD2D2CF99F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6049535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74CFDB1-2A95-F01C-B6E5-186AFDDC59A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8BA5BCA-CB63-9A85-F6FE-4A1120C58444}"/>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5B58F323-8BEC-75DA-CB03-6BCAEB6E9414}"/>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7EE2960D-3699-17D9-F1F0-5B8E35D85410}"/>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CB3B9AB-78C2-45BA-900B-1CD2D2CF99F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0487875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C24F057-C5F5-1FF4-CFBA-415ED0FA15C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6BB918C-35D7-6CC2-3632-EC32DD5E55C8}"/>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9896FDB8-D5B2-7C19-0AFF-F9CC4144D350}"/>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F1F2B569-16DC-FC1B-77C6-723CD1E36FA7}"/>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CB3B9AB-78C2-45BA-900B-1CD2D2CF99F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7458327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C20E586-684B-77BB-653E-6F265D610F1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A7FDE3C-A1EC-E597-1392-43ED86A4DE3E}"/>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E6BEBB76-5ABA-09DA-B0F2-3EC16DA0E243}"/>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13125A2D-C8B3-5F07-87EF-0D307538EB20}"/>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CB3B9AB-78C2-45BA-900B-1CD2D2CF99F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063376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62BBBFE-22B9-0927-F2B6-1FFF4037C61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8AB663C-A791-C868-02F0-C3C0A3FDA574}"/>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363D5DC3-8F13-794E-5081-C8B867AE3A4D}"/>
              </a:ext>
            </a:extLst>
          </p:cNvPr>
          <p:cNvSpPr>
            <a:spLocks noGrp="1"/>
          </p:cNvSpPr>
          <p:nvPr>
            <p:ph type="body" idx="1"/>
          </p:nvPr>
        </p:nvSpPr>
        <p:spPr/>
        <p:txBody>
          <a:bodyPr/>
          <a:lstStyle/>
          <a:p>
            <a:r>
              <a:rPr lang="en-US" dirty="0"/>
              <a:t>Last presentation slide. Get ready to play meaningful moments video on next page. This should take 1 minute</a:t>
            </a:r>
          </a:p>
        </p:txBody>
      </p:sp>
      <p:sp>
        <p:nvSpPr>
          <p:cNvPr id="4" name="Slide Number Placeholder 3">
            <a:extLst>
              <a:ext uri="{FF2B5EF4-FFF2-40B4-BE49-F238E27FC236}">
                <a16:creationId xmlns:a16="http://schemas.microsoft.com/office/drawing/2014/main" id="{37B97235-1E82-798F-6588-F922916641D4}"/>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CB3B9AB-78C2-45BA-900B-1CD2D2CF99F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09269961"/>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4230AB4-3AEC-0C00-3A8A-3009905143F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48906EC-4E92-0D4B-F0A9-794CAAA54FF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BA0F52F-D4FC-88EA-0473-3553B89EF169}"/>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800" u="sng" dirty="0">
                <a:solidFill>
                  <a:srgbClr val="0000FF"/>
                </a:solidFill>
                <a:effectLst/>
                <a:latin typeface="Aptos" panose="020B0004020202020204" pitchFamily="34" charset="0"/>
                <a:ea typeface="Times New Roman" panose="02020603050405020304" pitchFamily="18" charset="0"/>
                <a:cs typeface="Aptos" panose="020B0004020202020204" pitchFamily="34" charset="0"/>
                <a:hlinkClick r:id="rId3"/>
              </a:rPr>
              <a:t>11.00-11.01   Meaningful Moments Clip 1 (Draft 2).mp4</a:t>
            </a:r>
            <a:endParaRPr lang="en-US" dirty="0"/>
          </a:p>
        </p:txBody>
      </p:sp>
      <p:sp>
        <p:nvSpPr>
          <p:cNvPr id="4" name="Slide Number Placeholder 3">
            <a:extLst>
              <a:ext uri="{FF2B5EF4-FFF2-40B4-BE49-F238E27FC236}">
                <a16:creationId xmlns:a16="http://schemas.microsoft.com/office/drawing/2014/main" id="{04B462D9-0EAA-8EEA-DED9-31A1D1B0FAB4}"/>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CB3B9AB-78C2-45BA-900B-1CD2D2CF99F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35252506"/>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29869A0-B961-6662-6B24-9E327D3636C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7C65384-AF35-BB0F-102B-ECE49536EE3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46E91F3-374B-4404-11F1-2A02045DAB17}"/>
              </a:ext>
            </a:extLst>
          </p:cNvPr>
          <p:cNvSpPr>
            <a:spLocks noGrp="1"/>
          </p:cNvSpPr>
          <p:nvPr>
            <p:ph type="body" idx="1"/>
          </p:nvPr>
        </p:nvSpPr>
        <p:spPr/>
        <p:txBody>
          <a:bodyPr/>
          <a:lstStyle/>
          <a:p>
            <a:r>
              <a:rPr lang="en-US" dirty="0"/>
              <a:t>11.01-11.06 (5 mins) Lucy to present</a:t>
            </a:r>
          </a:p>
        </p:txBody>
      </p:sp>
      <p:sp>
        <p:nvSpPr>
          <p:cNvPr id="4" name="Slide Number Placeholder 3">
            <a:extLst>
              <a:ext uri="{FF2B5EF4-FFF2-40B4-BE49-F238E27FC236}">
                <a16:creationId xmlns:a16="http://schemas.microsoft.com/office/drawing/2014/main" id="{BE0B6466-9F78-C111-A323-24D29083FF5B}"/>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CB3B9AB-78C2-45BA-900B-1CD2D2CF99F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1652620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10.35-10.45 (10 minutes) Clare, Beccy, Jo.</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CB3B9AB-78C2-45BA-900B-1CD2D2CF99F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438857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31CB572-0C9B-D157-FFCA-D9B5FFEA0E7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03DE63D-1AA2-6A06-56C2-F12C03D8D9AC}"/>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3CF6BBD2-3883-527F-C171-318AA88E8919}"/>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B8DC2153-80F5-56B9-B0D1-4A7635BFBF94}"/>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CB3B9AB-78C2-45BA-900B-1CD2D2CF99F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2126081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86B599A-A5D5-8C3B-83E3-AC9FAE08CF8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9114C32-0FE2-D604-DD5F-12D9896CFA30}"/>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55F89978-6AAB-57FB-C72C-DDD4A10A4372}"/>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955F2A8A-627F-079A-EACA-0388AAA5D88F}"/>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CB3B9AB-78C2-45BA-900B-1CD2D2CF99F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3600993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B78DF9B-7EEA-12DD-024F-AB8001CDCC5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B77CBF4-7340-2627-8499-2A06ADFB6A71}"/>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A715B2DB-99D4-DC0A-681B-DAA1E2A19718}"/>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99A03310-C726-F3F1-0BAD-0D973383D885}"/>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CB3B9AB-78C2-45BA-900B-1CD2D2CF99F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7545586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E66587D-3581-FF08-2035-E5CB9D422EC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C3B0292-9B7C-7C34-29FC-3C886CEDDC11}"/>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7DEEA47B-E1E4-51F3-3982-8E8B94C37225}"/>
              </a:ext>
            </a:extLst>
          </p:cNvPr>
          <p:cNvSpPr>
            <a:spLocks noGrp="1"/>
          </p:cNvSpPr>
          <p:nvPr>
            <p:ph type="body" idx="1"/>
          </p:nvPr>
        </p:nvSpPr>
        <p:spPr/>
        <p:txBody>
          <a:bodyPr/>
          <a:lstStyle/>
          <a:p>
            <a:r>
              <a:rPr lang="en-US" dirty="0"/>
              <a:t>Last slide of this section</a:t>
            </a:r>
          </a:p>
        </p:txBody>
      </p:sp>
      <p:sp>
        <p:nvSpPr>
          <p:cNvPr id="4" name="Slide Number Placeholder 3">
            <a:extLst>
              <a:ext uri="{FF2B5EF4-FFF2-40B4-BE49-F238E27FC236}">
                <a16:creationId xmlns:a16="http://schemas.microsoft.com/office/drawing/2014/main" id="{586E8013-CD3A-3B65-7F05-50B34D592D84}"/>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CB3B9AB-78C2-45BA-900B-1CD2D2CF99F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8615483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86571CE-886D-F649-DF58-C4B836CFCEA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1CF8998-4CAA-4353-4ADB-92609D6F1AA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64A79D0-003B-1C56-C7A8-BFC1188D88B6}"/>
              </a:ext>
            </a:extLst>
          </p:cNvPr>
          <p:cNvSpPr>
            <a:spLocks noGrp="1"/>
          </p:cNvSpPr>
          <p:nvPr>
            <p:ph type="body" idx="1"/>
          </p:nvPr>
        </p:nvSpPr>
        <p:spPr/>
        <p:txBody>
          <a:bodyPr/>
          <a:lstStyle/>
          <a:p>
            <a:r>
              <a:rPr lang="en-US" dirty="0"/>
              <a:t>11.06-11.11 (5 mins)</a:t>
            </a:r>
          </a:p>
        </p:txBody>
      </p:sp>
      <p:sp>
        <p:nvSpPr>
          <p:cNvPr id="4" name="Slide Number Placeholder 3">
            <a:extLst>
              <a:ext uri="{FF2B5EF4-FFF2-40B4-BE49-F238E27FC236}">
                <a16:creationId xmlns:a16="http://schemas.microsoft.com/office/drawing/2014/main" id="{5B572026-28E4-36BB-E35E-64607BCFB41C}"/>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CB3B9AB-78C2-45BA-900B-1CD2D2CF99F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8082312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D7071D4-CEBF-2590-325F-43B6B85CECE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5CCAB0A-5499-3D9A-08B6-83436B65BCB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457B4AC-715B-81A8-20CB-1D6731863C52}"/>
              </a:ext>
            </a:extLst>
          </p:cNvPr>
          <p:cNvSpPr>
            <a:spLocks noGrp="1"/>
          </p:cNvSpPr>
          <p:nvPr>
            <p:ph type="body" idx="1"/>
          </p:nvPr>
        </p:nvSpPr>
        <p:spPr/>
        <p:txBody>
          <a:bodyPr/>
          <a:lstStyle/>
          <a:p>
            <a:endParaRPr lang="en-US"/>
          </a:p>
          <a:p>
            <a:endParaRPr lang="en-US"/>
          </a:p>
          <a:p>
            <a:endParaRPr lang="en-US"/>
          </a:p>
          <a:p>
            <a:endParaRPr lang="en-US"/>
          </a:p>
          <a:p>
            <a:endParaRPr lang="en-GB"/>
          </a:p>
          <a:p>
            <a:endParaRPr lang="en-GB"/>
          </a:p>
        </p:txBody>
      </p:sp>
      <p:sp>
        <p:nvSpPr>
          <p:cNvPr id="4" name="Slide Number Placeholder 3">
            <a:extLst>
              <a:ext uri="{FF2B5EF4-FFF2-40B4-BE49-F238E27FC236}">
                <a16:creationId xmlns:a16="http://schemas.microsoft.com/office/drawing/2014/main" id="{E6BECA06-6EED-8BC9-C7D8-3CFE8DB411E1}"/>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CB3B9AB-78C2-45BA-900B-1CD2D2CF99F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89006550"/>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82E5FA8-F3E7-1D6E-B1EE-BFAC34037C4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3C04ADE-6C5D-C711-60F2-7F65B54696A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F4AD5D1-A28C-285B-EB5C-0A80C3954113}"/>
              </a:ext>
            </a:extLst>
          </p:cNvPr>
          <p:cNvSpPr>
            <a:spLocks noGrp="1"/>
          </p:cNvSpPr>
          <p:nvPr>
            <p:ph type="body" idx="1"/>
          </p:nvPr>
        </p:nvSpPr>
        <p:spPr/>
        <p:txBody>
          <a:bodyPr/>
          <a:lstStyle/>
          <a:p>
            <a:endParaRPr lang="en-US"/>
          </a:p>
          <a:p>
            <a:endParaRPr lang="en-US"/>
          </a:p>
          <a:p>
            <a:endParaRPr lang="en-US"/>
          </a:p>
          <a:p>
            <a:endParaRPr lang="en-US"/>
          </a:p>
          <a:p>
            <a:endParaRPr lang="en-GB"/>
          </a:p>
          <a:p>
            <a:endParaRPr lang="en-GB"/>
          </a:p>
        </p:txBody>
      </p:sp>
      <p:sp>
        <p:nvSpPr>
          <p:cNvPr id="4" name="Slide Number Placeholder 3">
            <a:extLst>
              <a:ext uri="{FF2B5EF4-FFF2-40B4-BE49-F238E27FC236}">
                <a16:creationId xmlns:a16="http://schemas.microsoft.com/office/drawing/2014/main" id="{CCBEBCCF-5116-21D1-0014-7E2AB255385E}"/>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CB3B9AB-78C2-45BA-900B-1CD2D2CF99F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64607371"/>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098BF78-B748-B9A2-91C3-B3C246B51E5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9AB6919-8D5C-F856-0FEE-5D89F1C3FBF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88AFA05-861E-5E3C-7BD6-B9145E39DCD1}"/>
              </a:ext>
            </a:extLst>
          </p:cNvPr>
          <p:cNvSpPr>
            <a:spLocks noGrp="1"/>
          </p:cNvSpPr>
          <p:nvPr>
            <p:ph type="body" idx="1"/>
          </p:nvPr>
        </p:nvSpPr>
        <p:spPr/>
        <p:txBody>
          <a:bodyPr/>
          <a:lstStyle/>
          <a:p>
            <a:endParaRPr lang="en-US"/>
          </a:p>
          <a:p>
            <a:endParaRPr lang="en-US"/>
          </a:p>
          <a:p>
            <a:endParaRPr lang="en-US"/>
          </a:p>
          <a:p>
            <a:endParaRPr lang="en-US"/>
          </a:p>
          <a:p>
            <a:endParaRPr lang="en-GB"/>
          </a:p>
          <a:p>
            <a:endParaRPr lang="en-GB"/>
          </a:p>
        </p:txBody>
      </p:sp>
      <p:sp>
        <p:nvSpPr>
          <p:cNvPr id="4" name="Slide Number Placeholder 3">
            <a:extLst>
              <a:ext uri="{FF2B5EF4-FFF2-40B4-BE49-F238E27FC236}">
                <a16:creationId xmlns:a16="http://schemas.microsoft.com/office/drawing/2014/main" id="{97F6FEBA-6287-0AEF-9645-A95EDF55B908}"/>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CB3B9AB-78C2-45BA-900B-1CD2D2CF99F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05286997"/>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D4AE481-B113-7E01-1E03-A6EBD2954E5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BB4D182-F8C0-E1B8-E710-3294759F0DA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D62B16A-2CCE-140D-1492-E8DDBD57F661}"/>
              </a:ext>
            </a:extLst>
          </p:cNvPr>
          <p:cNvSpPr>
            <a:spLocks noGrp="1"/>
          </p:cNvSpPr>
          <p:nvPr>
            <p:ph type="body" idx="1"/>
          </p:nvPr>
        </p:nvSpPr>
        <p:spPr/>
        <p:txBody>
          <a:bodyPr/>
          <a:lstStyle/>
          <a:p>
            <a:r>
              <a:rPr lang="en-US"/>
              <a:t>Clare</a:t>
            </a:r>
          </a:p>
          <a:p>
            <a:endParaRPr lang="en-US"/>
          </a:p>
          <a:p>
            <a:endParaRPr lang="en-US"/>
          </a:p>
          <a:p>
            <a:endParaRPr lang="en-US"/>
          </a:p>
          <a:p>
            <a:endParaRPr lang="en-US"/>
          </a:p>
          <a:p>
            <a:endParaRPr lang="en-GB"/>
          </a:p>
          <a:p>
            <a:endParaRPr lang="en-GB"/>
          </a:p>
        </p:txBody>
      </p:sp>
      <p:sp>
        <p:nvSpPr>
          <p:cNvPr id="4" name="Slide Number Placeholder 3">
            <a:extLst>
              <a:ext uri="{FF2B5EF4-FFF2-40B4-BE49-F238E27FC236}">
                <a16:creationId xmlns:a16="http://schemas.microsoft.com/office/drawing/2014/main" id="{D81D9520-79E3-B23C-D069-D422A8262B84}"/>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CB3B9AB-78C2-45BA-900B-1CD2D2CF99F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9711684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047DC04-049E-DDA7-B77E-C27165AE6E1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2CCD603-BBB3-D84A-CCB4-AB61F5D20C0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D993ADA-77F1-D008-77E8-86B8ABFE4771}"/>
              </a:ext>
            </a:extLst>
          </p:cNvPr>
          <p:cNvSpPr>
            <a:spLocks noGrp="1"/>
          </p:cNvSpPr>
          <p:nvPr>
            <p:ph type="body" idx="1"/>
          </p:nvPr>
        </p:nvSpPr>
        <p:spPr/>
        <p:txBody>
          <a:bodyPr/>
          <a:lstStyle/>
          <a:p>
            <a:r>
              <a:rPr lang="en-US" dirty="0"/>
              <a:t>Last slide before animation. </a:t>
            </a:r>
          </a:p>
          <a:p>
            <a:endParaRPr lang="en-US" dirty="0"/>
          </a:p>
          <a:p>
            <a:endParaRPr lang="en-US" dirty="0"/>
          </a:p>
          <a:p>
            <a:endParaRPr lang="en-GB" dirty="0"/>
          </a:p>
          <a:p>
            <a:endParaRPr lang="en-GB" dirty="0"/>
          </a:p>
        </p:txBody>
      </p:sp>
      <p:sp>
        <p:nvSpPr>
          <p:cNvPr id="4" name="Slide Number Placeholder 3">
            <a:extLst>
              <a:ext uri="{FF2B5EF4-FFF2-40B4-BE49-F238E27FC236}">
                <a16:creationId xmlns:a16="http://schemas.microsoft.com/office/drawing/2014/main" id="{B7B5B2E2-9886-BB95-3A0B-C4841ECECA13}"/>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CB3B9AB-78C2-45BA-900B-1CD2D2CF99F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4676481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ea typeface="Calibri"/>
                <a:cs typeface="Calibri"/>
              </a:rPr>
              <a:t>Beccy</a:t>
            </a:r>
            <a:endParaRPr lang="en-US"/>
          </a:p>
          <a:p>
            <a:endParaRPr lang="en-US"/>
          </a:p>
          <a:p>
            <a:pPr algn="l">
              <a:lnSpc>
                <a:spcPct val="150000"/>
              </a:lnSpc>
            </a:pPr>
            <a:r>
              <a:rPr lang="en-GB" b="1" i="0" u="none" strike="noStrike">
                <a:solidFill>
                  <a:srgbClr val="242424"/>
                </a:solidFill>
                <a:effectLst/>
                <a:latin typeface="Arial"/>
                <a:cs typeface="Arial"/>
              </a:rPr>
              <a:t>Open Mental Health is a partnership between the Somerset NHS Foundation Trust, NHS Somerset, Somerset County Council and a VCSE alliance consisting of nine core VCSE organisations, nine associate VCSE organisations, and a wider network of over </a:t>
            </a:r>
            <a:r>
              <a:rPr lang="en-GB" b="1">
                <a:solidFill>
                  <a:srgbClr val="242424"/>
                </a:solidFill>
                <a:latin typeface="Arial"/>
                <a:cs typeface="Arial"/>
              </a:rPr>
              <a:t>140</a:t>
            </a:r>
            <a:r>
              <a:rPr lang="en-GB" b="1" i="0" u="none" strike="noStrike">
                <a:solidFill>
                  <a:srgbClr val="242424"/>
                </a:solidFill>
                <a:effectLst/>
                <a:latin typeface="Arial"/>
                <a:cs typeface="Arial"/>
              </a:rPr>
              <a:t> diverse small and micro VCSE organisations that have received small grant funding. </a:t>
            </a:r>
          </a:p>
          <a:p>
            <a:pPr algn="l">
              <a:lnSpc>
                <a:spcPct val="150000"/>
              </a:lnSpc>
            </a:pPr>
            <a:endParaRPr lang="en-GB" b="1" i="0" u="none" strike="noStrike">
              <a:solidFill>
                <a:srgbClr val="242424"/>
              </a:solidFill>
              <a:effectLst/>
              <a:latin typeface="Arial" panose="020B0604020202020204" pitchFamily="34" charset="0"/>
              <a:cs typeface="Arial" panose="020B0604020202020204" pitchFamily="34" charset="0"/>
            </a:endParaRPr>
          </a:p>
          <a:p>
            <a:pPr>
              <a:lnSpc>
                <a:spcPct val="150000"/>
              </a:lnSpc>
            </a:pPr>
            <a:r>
              <a:rPr lang="en-GB" b="1">
                <a:solidFill>
                  <a:srgbClr val="242424"/>
                </a:solidFill>
                <a:latin typeface="Arial"/>
                <a:cs typeface="Arial"/>
              </a:rPr>
              <a:t>Ask each orgs employees/host org to stand up and wave as partners are read out – including ICB, SFT, SCC and </a:t>
            </a:r>
            <a:r>
              <a:rPr lang="en-GB" b="1" err="1">
                <a:solidFill>
                  <a:srgbClr val="242424"/>
                </a:solidFill>
                <a:latin typeface="Arial"/>
                <a:cs typeface="Arial"/>
              </a:rPr>
              <a:t>EbEs</a:t>
            </a:r>
            <a:r>
              <a:rPr lang="en-GB" b="1">
                <a:solidFill>
                  <a:srgbClr val="242424"/>
                </a:solidFill>
                <a:latin typeface="Arial"/>
                <a:cs typeface="Arial"/>
              </a:rPr>
              <a:t> as separate group. Also – any other partners as grant funded not on there.</a:t>
            </a:r>
          </a:p>
          <a:p>
            <a:pPr algn="l">
              <a:lnSpc>
                <a:spcPct val="150000"/>
              </a:lnSpc>
            </a:pPr>
            <a:endParaRPr lang="en-GB" b="1" i="0" u="none" strike="noStrike">
              <a:solidFill>
                <a:srgbClr val="242424"/>
              </a:solidFill>
              <a:effectLst/>
              <a:latin typeface="Arial" panose="020B0604020202020204" pitchFamily="34" charset="0"/>
              <a:cs typeface="Arial" panose="020B0604020202020204" pitchFamily="34" charset="0"/>
            </a:endParaRPr>
          </a:p>
          <a:p>
            <a:pPr algn="l">
              <a:lnSpc>
                <a:spcPct val="150000"/>
              </a:lnSpc>
            </a:pPr>
            <a:r>
              <a:rPr lang="en-GB" b="1" i="0" u="none" strike="noStrike">
                <a:solidFill>
                  <a:srgbClr val="242424"/>
                </a:solidFill>
                <a:effectLst/>
                <a:latin typeface="Arial"/>
                <a:cs typeface="Arial"/>
              </a:rPr>
              <a:t>The partnership formed in 2019 and the initial contract between the VCFSE and Somerset NHS FT started in 2020 – so we are now over five years in to this work together. </a:t>
            </a:r>
            <a:endParaRPr lang="en-GB" i="0" u="none" strike="noStrike">
              <a:solidFill>
                <a:srgbClr val="212121"/>
              </a:solidFill>
              <a:effectLst/>
              <a:latin typeface="Arial"/>
              <a:cs typeface="Arial"/>
            </a:endParaRP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CB3B9AB-78C2-45BA-900B-1CD2D2CF99F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37046243"/>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Helen will introduce the animated film.</a:t>
            </a:r>
          </a:p>
          <a:p>
            <a:r>
              <a:rPr lang="en-GB" dirty="0"/>
              <a:t>Show the animation film </a:t>
            </a:r>
            <a:r>
              <a:rPr lang="en-GB" sz="1800" u="sng" dirty="0">
                <a:solidFill>
                  <a:srgbClr val="0000FF"/>
                </a:solidFill>
                <a:effectLst/>
                <a:latin typeface="Aptos" panose="020B0004020202020204" pitchFamily="34" charset="0"/>
                <a:ea typeface="Times New Roman" panose="02020603050405020304" pitchFamily="18" charset="0"/>
                <a:cs typeface="Aptos" panose="020B0004020202020204" pitchFamily="34" charset="0"/>
                <a:hlinkClick r:id="rId3"/>
              </a:rPr>
              <a:t>https://drive.google.com/drive/folders/1Jx8w_px0UIwHpTQQIKFlgJsSAtyexWqR</a:t>
            </a:r>
            <a:endParaRPr lang="en-GB" dirty="0"/>
          </a:p>
        </p:txBody>
      </p:sp>
      <p:sp>
        <p:nvSpPr>
          <p:cNvPr id="4" name="Slide Number Placeholder 3"/>
          <p:cNvSpPr>
            <a:spLocks noGrp="1"/>
          </p:cNvSpPr>
          <p:nvPr>
            <p:ph type="sldNum" sz="quarter" idx="5"/>
          </p:nvPr>
        </p:nvSpPr>
        <p:spPr/>
        <p:txBody>
          <a:bodyPr/>
          <a:lstStyle/>
          <a:p>
            <a:fld id="{2CB3B9AB-78C2-45BA-900B-1CD2D2CF99FC}" type="slidenum">
              <a:rPr lang="en-GB" smtClean="0"/>
              <a:t>40</a:t>
            </a:fld>
            <a:endParaRPr lang="en-GB"/>
          </a:p>
        </p:txBody>
      </p:sp>
    </p:spTree>
    <p:extLst>
      <p:ext uri="{BB962C8B-B14F-4D97-AF65-F5344CB8AC3E}">
        <p14:creationId xmlns:p14="http://schemas.microsoft.com/office/powerpoint/2010/main" val="3730314588"/>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BC81D5B-8365-A1F0-CB38-B3C85268CE2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D92012D-4DC6-5C4F-7EF8-E27636CDA45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E961BDF-3257-8C5B-D352-EF28FD3045A2}"/>
              </a:ext>
            </a:extLst>
          </p:cNvPr>
          <p:cNvSpPr>
            <a:spLocks noGrp="1"/>
          </p:cNvSpPr>
          <p:nvPr>
            <p:ph type="body" idx="1"/>
          </p:nvPr>
        </p:nvSpPr>
        <p:spPr/>
        <p:txBody>
          <a:bodyPr/>
          <a:lstStyle/>
          <a:p>
            <a:r>
              <a:rPr lang="en-US" dirty="0"/>
              <a:t>Jo and Sue will have a conversation. When they are done play the animation again.</a:t>
            </a:r>
          </a:p>
        </p:txBody>
      </p:sp>
      <p:sp>
        <p:nvSpPr>
          <p:cNvPr id="4" name="Slide Number Placeholder 3">
            <a:extLst>
              <a:ext uri="{FF2B5EF4-FFF2-40B4-BE49-F238E27FC236}">
                <a16:creationId xmlns:a16="http://schemas.microsoft.com/office/drawing/2014/main" id="{A20D9CBB-A81C-5489-11AF-ACD64C967AA2}"/>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CB3B9AB-78C2-45BA-900B-1CD2D2CF99F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64368307"/>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Play video again!  </a:t>
            </a:r>
            <a:r>
              <a:rPr lang="en-GB" sz="1800" u="sng" dirty="0">
                <a:solidFill>
                  <a:srgbClr val="0000FF"/>
                </a:solidFill>
                <a:effectLst/>
                <a:latin typeface="Aptos" panose="020B0004020202020204" pitchFamily="34" charset="0"/>
                <a:ea typeface="Times New Roman" panose="02020603050405020304" pitchFamily="18" charset="0"/>
                <a:cs typeface="Aptos" panose="020B0004020202020204" pitchFamily="34" charset="0"/>
                <a:hlinkClick r:id="rId3"/>
              </a:rPr>
              <a:t>https://drive.google.com/drive/folders/1Jx8w_px0UIwHpTQQIKFlgJsSAtyexWqR</a:t>
            </a:r>
            <a:endParaRPr lang="en-GB" dirty="0"/>
          </a:p>
        </p:txBody>
      </p:sp>
      <p:sp>
        <p:nvSpPr>
          <p:cNvPr id="4" name="Slide Number Placeholder 3"/>
          <p:cNvSpPr>
            <a:spLocks noGrp="1"/>
          </p:cNvSpPr>
          <p:nvPr>
            <p:ph type="sldNum" sz="quarter" idx="5"/>
          </p:nvPr>
        </p:nvSpPr>
        <p:spPr/>
        <p:txBody>
          <a:bodyPr/>
          <a:lstStyle/>
          <a:p>
            <a:fld id="{2CB3B9AB-78C2-45BA-900B-1CD2D2CF99FC}" type="slidenum">
              <a:rPr lang="en-GB" smtClean="0"/>
              <a:t>42</a:t>
            </a:fld>
            <a:endParaRPr lang="en-GB"/>
          </a:p>
        </p:txBody>
      </p:sp>
    </p:spTree>
    <p:extLst>
      <p:ext uri="{BB962C8B-B14F-4D97-AF65-F5344CB8AC3E}">
        <p14:creationId xmlns:p14="http://schemas.microsoft.com/office/powerpoint/2010/main" val="1723152981"/>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B2208C9-29D4-A232-4F4F-889BD3AB3A7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2ADD327-82AF-BD43-0E47-5DFC7284EF5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7CAF1E6-9F37-B00E-D37C-55C8184AC0B4}"/>
              </a:ext>
            </a:extLst>
          </p:cNvPr>
          <p:cNvSpPr>
            <a:spLocks noGrp="1"/>
          </p:cNvSpPr>
          <p:nvPr>
            <p:ph type="body" idx="1"/>
          </p:nvPr>
        </p:nvSpPr>
        <p:spPr/>
        <p:txBody>
          <a:bodyPr/>
          <a:lstStyle/>
          <a:p>
            <a:r>
              <a:rPr lang="en-US" dirty="0"/>
              <a:t>11.20-11.35 Emma and Hannah have no slides. </a:t>
            </a:r>
          </a:p>
        </p:txBody>
      </p:sp>
      <p:sp>
        <p:nvSpPr>
          <p:cNvPr id="4" name="Slide Number Placeholder 3">
            <a:extLst>
              <a:ext uri="{FF2B5EF4-FFF2-40B4-BE49-F238E27FC236}">
                <a16:creationId xmlns:a16="http://schemas.microsoft.com/office/drawing/2014/main" id="{E709FC16-2D75-22F0-62B3-0E40C500C7EF}"/>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CB3B9AB-78C2-45BA-900B-1CD2D2CF99F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7980211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C3409BF-B56B-F548-A36F-212A9206598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8E82275-D216-8382-AD53-E4262DA2465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AC244BE-2CC4-3897-590C-251D2D837DAC}"/>
              </a:ext>
            </a:extLst>
          </p:cNvPr>
          <p:cNvSpPr>
            <a:spLocks noGrp="1"/>
          </p:cNvSpPr>
          <p:nvPr>
            <p:ph type="body" idx="1"/>
          </p:nvPr>
        </p:nvSpPr>
        <p:spPr/>
        <p:txBody>
          <a:bodyPr/>
          <a:lstStyle/>
          <a:p>
            <a:r>
              <a:rPr lang="en-US" dirty="0"/>
              <a:t>11.35 – 11.40 (5 mins) Emma will introduce the activity</a:t>
            </a:r>
          </a:p>
        </p:txBody>
      </p:sp>
      <p:sp>
        <p:nvSpPr>
          <p:cNvPr id="4" name="Slide Number Placeholder 3">
            <a:extLst>
              <a:ext uri="{FF2B5EF4-FFF2-40B4-BE49-F238E27FC236}">
                <a16:creationId xmlns:a16="http://schemas.microsoft.com/office/drawing/2014/main" id="{B0EF01F5-17FA-4690-94A5-E33A346FF713}"/>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CB3B9AB-78C2-45BA-900B-1CD2D2CF99F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81518135"/>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dirty="0"/>
              <a:t>11.40- 12..00  Activity – this slide can stay up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CB3B9AB-78C2-45BA-900B-1CD2D2CF99F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4935926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2C2B16E-1E37-E827-D79E-8D8B45DEEFF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1D48E8E-2989-B57F-2791-BD6248C7B42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FDBDFBB-B393-557B-ED03-FE60995A3F2A}"/>
              </a:ext>
            </a:extLst>
          </p:cNvPr>
          <p:cNvSpPr>
            <a:spLocks noGrp="1"/>
          </p:cNvSpPr>
          <p:nvPr>
            <p:ph type="body" idx="1"/>
          </p:nvPr>
        </p:nvSpPr>
        <p:spPr/>
        <p:txBody>
          <a:bodyPr/>
          <a:lstStyle/>
          <a:p>
            <a:r>
              <a:rPr lang="en-US" dirty="0"/>
              <a:t>Go to </a:t>
            </a:r>
            <a:r>
              <a:rPr lang="en-US" dirty="0" err="1"/>
              <a:t>Slido</a:t>
            </a:r>
            <a:r>
              <a:rPr lang="en-US" dirty="0"/>
              <a:t> – 12.00 – 12.15</a:t>
            </a:r>
          </a:p>
          <a:p>
            <a:endParaRPr lang="en-US" dirty="0"/>
          </a:p>
          <a:p>
            <a:endParaRPr lang="en-GB" dirty="0"/>
          </a:p>
          <a:p>
            <a:endParaRPr lang="en-GB" dirty="0"/>
          </a:p>
        </p:txBody>
      </p:sp>
      <p:sp>
        <p:nvSpPr>
          <p:cNvPr id="4" name="Slide Number Placeholder 3">
            <a:extLst>
              <a:ext uri="{FF2B5EF4-FFF2-40B4-BE49-F238E27FC236}">
                <a16:creationId xmlns:a16="http://schemas.microsoft.com/office/drawing/2014/main" id="{4AFD6FE7-41BE-3E71-6507-7E831CD9E803}"/>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CB3B9AB-78C2-45BA-900B-1CD2D2CF99F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1682250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4CE4820-E1A7-9A74-8908-B067C6B134A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83EEBC9-D101-13BE-BCFF-C9E0E1453E6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777F2E3-7B75-B898-CDA2-6E73A7EC6A7A}"/>
              </a:ext>
            </a:extLst>
          </p:cNvPr>
          <p:cNvSpPr>
            <a:spLocks noGrp="1"/>
          </p:cNvSpPr>
          <p:nvPr>
            <p:ph type="body" idx="1"/>
          </p:nvPr>
        </p:nvSpPr>
        <p:spPr/>
        <p:txBody>
          <a:bodyPr/>
          <a:lstStyle/>
          <a:p>
            <a:r>
              <a:rPr lang="en-US" dirty="0"/>
              <a:t>12.15-12.20 Emma to conclude</a:t>
            </a:r>
          </a:p>
          <a:p>
            <a:endParaRPr lang="en-US" dirty="0"/>
          </a:p>
          <a:p>
            <a:endParaRPr lang="en-US" dirty="0"/>
          </a:p>
          <a:p>
            <a:endParaRPr lang="en-GB" dirty="0"/>
          </a:p>
          <a:p>
            <a:endParaRPr lang="en-GB" dirty="0"/>
          </a:p>
        </p:txBody>
      </p:sp>
      <p:sp>
        <p:nvSpPr>
          <p:cNvPr id="4" name="Slide Number Placeholder 3">
            <a:extLst>
              <a:ext uri="{FF2B5EF4-FFF2-40B4-BE49-F238E27FC236}">
                <a16:creationId xmlns:a16="http://schemas.microsoft.com/office/drawing/2014/main" id="{52CD4541-BDD2-4ACB-325F-591578C41872}"/>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CB3B9AB-78C2-45BA-900B-1CD2D2CF99F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28450189"/>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D45FA11-E86F-D17E-72F1-EAB23F53F9E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A71EBAA-F68D-51CA-DAC5-081EF01F394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26960F5-71B3-9651-3CBC-51A74773F080}"/>
              </a:ext>
            </a:extLst>
          </p:cNvPr>
          <p:cNvSpPr>
            <a:spLocks noGrp="1"/>
          </p:cNvSpPr>
          <p:nvPr>
            <p:ph type="body" idx="1"/>
          </p:nvPr>
        </p:nvSpPr>
        <p:spPr/>
        <p:txBody>
          <a:bodyPr/>
          <a:lstStyle/>
          <a:p>
            <a:r>
              <a:rPr lang="en-US" dirty="0"/>
              <a:t>12.20-12.30 – Lisa will talk – no slides</a:t>
            </a:r>
          </a:p>
        </p:txBody>
      </p:sp>
      <p:sp>
        <p:nvSpPr>
          <p:cNvPr id="4" name="Slide Number Placeholder 3">
            <a:extLst>
              <a:ext uri="{FF2B5EF4-FFF2-40B4-BE49-F238E27FC236}">
                <a16:creationId xmlns:a16="http://schemas.microsoft.com/office/drawing/2014/main" id="{7BE8FA98-FD1A-3FE1-17F8-7672A89FD0CF}"/>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CB3B9AB-78C2-45BA-900B-1CD2D2CF99F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12735383"/>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CB03B36-40C8-0428-E852-B46724ACE26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7900C08-6416-884C-D734-E4CD984A56E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AA5EDCF-33D2-023E-20E8-F1B4DD157FE6}"/>
              </a:ext>
            </a:extLst>
          </p:cNvPr>
          <p:cNvSpPr>
            <a:spLocks noGrp="1"/>
          </p:cNvSpPr>
          <p:nvPr>
            <p:ph type="body" idx="1"/>
          </p:nvPr>
        </p:nvSpPr>
        <p:spPr/>
        <p:txBody>
          <a:bodyPr/>
          <a:lstStyle/>
          <a:p>
            <a:r>
              <a:rPr lang="en-US" dirty="0"/>
              <a:t>12.30 – 1.00</a:t>
            </a:r>
          </a:p>
        </p:txBody>
      </p:sp>
      <p:sp>
        <p:nvSpPr>
          <p:cNvPr id="4" name="Slide Number Placeholder 3">
            <a:extLst>
              <a:ext uri="{FF2B5EF4-FFF2-40B4-BE49-F238E27FC236}">
                <a16:creationId xmlns:a16="http://schemas.microsoft.com/office/drawing/2014/main" id="{1D03F93B-F6C1-0721-9485-F9CD381CA887}"/>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CB3B9AB-78C2-45BA-900B-1CD2D2CF99F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8909916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35013" y="1173163"/>
            <a:ext cx="5632450" cy="3168650"/>
          </a:xfrm>
        </p:spPr>
      </p:sp>
      <p:sp>
        <p:nvSpPr>
          <p:cNvPr id="3" name="Notes Placeholder 2"/>
          <p:cNvSpPr>
            <a:spLocks noGrp="1"/>
          </p:cNvSpPr>
          <p:nvPr>
            <p:ph type="body" idx="1"/>
          </p:nvPr>
        </p:nvSpPr>
        <p:spPr/>
        <p:txBody>
          <a:bodyPr/>
          <a:lstStyle/>
          <a:p>
            <a:r>
              <a:rPr lang="en-US"/>
              <a:t>Beccy</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CB3B9AB-78C2-45BA-900B-1CD2D2CF99F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55853697"/>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68BB92E-8117-BCAE-F7FA-42D80B9D532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544D3AA-843C-91B3-E996-0B6CBF7E308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79419EC-F286-8D09-7915-2FEB10E887F3}"/>
              </a:ext>
            </a:extLst>
          </p:cNvPr>
          <p:cNvSpPr>
            <a:spLocks noGrp="1"/>
          </p:cNvSpPr>
          <p:nvPr>
            <p:ph type="body" idx="1"/>
          </p:nvPr>
        </p:nvSpPr>
        <p:spPr/>
        <p:txBody>
          <a:bodyPr/>
          <a:lstStyle/>
          <a:p>
            <a:r>
              <a:rPr lang="en-US" b="0" u="none" dirty="0"/>
              <a:t>1.00 Show slide. 1.05 Robyn and Rosie will invite everyone to rejoin after lunch at 1.05 and give a brief introduction to this video while everyone is finding their seats (play video- </a:t>
            </a:r>
            <a:r>
              <a:rPr lang="en-GB" sz="1200" u="sng" dirty="0">
                <a:solidFill>
                  <a:srgbClr val="0000FF"/>
                </a:solidFill>
                <a:effectLst/>
                <a:latin typeface="Aptos" panose="020B0004020202020204" pitchFamily="34" charset="0"/>
                <a:ea typeface="Times New Roman" panose="02020603050405020304" pitchFamily="18" charset="0"/>
                <a:cs typeface="Aptos" panose="020B0004020202020204" pitchFamily="34" charset="0"/>
                <a:hlinkClick r:id="rId3"/>
              </a:rPr>
              <a:t> Stream</a:t>
            </a:r>
            <a:r>
              <a:rPr lang="en-GB" sz="1200" u="sng" dirty="0">
                <a:solidFill>
                  <a:srgbClr val="0000FF"/>
                </a:solidFill>
                <a:effectLst/>
                <a:latin typeface="Aptos" panose="020B0004020202020204" pitchFamily="34" charset="0"/>
                <a:ea typeface="Times New Roman" panose="02020603050405020304" pitchFamily="18" charset="0"/>
                <a:cs typeface="Aptos" panose="020B0004020202020204" pitchFamily="34" charset="0"/>
              </a:rPr>
              <a:t> –)</a:t>
            </a:r>
            <a:endParaRPr lang="en-US" b="0" u="none" dirty="0"/>
          </a:p>
        </p:txBody>
      </p:sp>
      <p:sp>
        <p:nvSpPr>
          <p:cNvPr id="4" name="Slide Number Placeholder 3">
            <a:extLst>
              <a:ext uri="{FF2B5EF4-FFF2-40B4-BE49-F238E27FC236}">
                <a16:creationId xmlns:a16="http://schemas.microsoft.com/office/drawing/2014/main" id="{A1BE2453-48B1-F27F-43F9-CB35B041357E}"/>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CB3B9AB-78C2-45BA-900B-1CD2D2CF99F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1095841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FF594BE-F1D5-AB3B-47F2-B61C0AAA7E6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ED4304D-8575-1966-5608-624B928F5F8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BC31168-D639-BE18-52FE-DA2F651590D4}"/>
              </a:ext>
            </a:extLst>
          </p:cNvPr>
          <p:cNvSpPr>
            <a:spLocks noGrp="1"/>
          </p:cNvSpPr>
          <p:nvPr>
            <p:ph type="body" idx="1"/>
          </p:nvPr>
        </p:nvSpPr>
        <p:spPr/>
        <p:txBody>
          <a:bodyPr/>
          <a:lstStyle/>
          <a:p>
            <a:r>
              <a:rPr lang="en-US" dirty="0"/>
              <a:t>1.10 Alex will introduce the afternoon briefly</a:t>
            </a:r>
          </a:p>
        </p:txBody>
      </p:sp>
      <p:sp>
        <p:nvSpPr>
          <p:cNvPr id="4" name="Slide Number Placeholder 3">
            <a:extLst>
              <a:ext uri="{FF2B5EF4-FFF2-40B4-BE49-F238E27FC236}">
                <a16:creationId xmlns:a16="http://schemas.microsoft.com/office/drawing/2014/main" id="{7C21888A-91EF-D26B-0587-406EFE91A046}"/>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CB3B9AB-78C2-45BA-900B-1CD2D2CF99F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07708005"/>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1.15-1.25 SASP movement session</a:t>
            </a:r>
          </a:p>
        </p:txBody>
      </p:sp>
      <p:sp>
        <p:nvSpPr>
          <p:cNvPr id="4" name="Slide Number Placeholder 3"/>
          <p:cNvSpPr>
            <a:spLocks noGrp="1"/>
          </p:cNvSpPr>
          <p:nvPr>
            <p:ph type="sldNum" sz="quarter" idx="5"/>
          </p:nvPr>
        </p:nvSpPr>
        <p:spPr/>
        <p:txBody>
          <a:bodyPr/>
          <a:lstStyle/>
          <a:p>
            <a:fld id="{2CB3B9AB-78C2-45BA-900B-1CD2D2CF99FC}" type="slidenum">
              <a:rPr lang="en-GB" smtClean="0"/>
              <a:t>52</a:t>
            </a:fld>
            <a:endParaRPr lang="en-GB"/>
          </a:p>
        </p:txBody>
      </p:sp>
    </p:spTree>
    <p:extLst>
      <p:ext uri="{BB962C8B-B14F-4D97-AF65-F5344CB8AC3E}">
        <p14:creationId xmlns:p14="http://schemas.microsoft.com/office/powerpoint/2010/main" val="870957699"/>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92DD5C3-8214-7D2D-292E-F481D699F8D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6B3A389-FFFE-7F5C-C762-9334CA9FAD7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CA4ED9A-954D-9276-336D-E69A080274FE}"/>
              </a:ext>
            </a:extLst>
          </p:cNvPr>
          <p:cNvSpPr>
            <a:spLocks noGrp="1"/>
          </p:cNvSpPr>
          <p:nvPr>
            <p:ph type="body" idx="1"/>
          </p:nvPr>
        </p:nvSpPr>
        <p:spPr/>
        <p:txBody>
          <a:bodyPr/>
          <a:lstStyle/>
          <a:p>
            <a:r>
              <a:rPr lang="en-US" dirty="0"/>
              <a:t>1.25-1.30 – Alex will explain where everyone should go for the breakout rooms</a:t>
            </a:r>
          </a:p>
        </p:txBody>
      </p:sp>
      <p:sp>
        <p:nvSpPr>
          <p:cNvPr id="4" name="Slide Number Placeholder 3">
            <a:extLst>
              <a:ext uri="{FF2B5EF4-FFF2-40B4-BE49-F238E27FC236}">
                <a16:creationId xmlns:a16="http://schemas.microsoft.com/office/drawing/2014/main" id="{B3D87E80-02F9-1B1F-B660-ABB0E1C725BD}"/>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CB3B9AB-78C2-45BA-900B-1CD2D2CF99F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2426989"/>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4BDD26F-AB31-0C3B-B760-3F913017E1A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30B9101-CBC1-9EA3-920A-D614E366A0F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EFD27C4-E44E-6EAC-DEF3-D392CD6B6D06}"/>
              </a:ext>
            </a:extLst>
          </p:cNvPr>
          <p:cNvSpPr>
            <a:spLocks noGrp="1"/>
          </p:cNvSpPr>
          <p:nvPr>
            <p:ph type="body" idx="1"/>
          </p:nvPr>
        </p:nvSpPr>
        <p:spPr/>
        <p:txBody>
          <a:bodyPr/>
          <a:lstStyle/>
          <a:p>
            <a:r>
              <a:rPr lang="en-US" dirty="0"/>
              <a:t>3.20-3.40- Alex will introduce the discussion session. Bring </a:t>
            </a:r>
            <a:r>
              <a:rPr lang="en-US" dirty="0" err="1"/>
              <a:t>slido</a:t>
            </a:r>
            <a:r>
              <a:rPr lang="en-US" dirty="0"/>
              <a:t> up on screen. (</a:t>
            </a:r>
            <a:r>
              <a:rPr lang="en-US" dirty="0" err="1"/>
              <a:t>Slido</a:t>
            </a:r>
            <a:r>
              <a:rPr lang="en-US" dirty="0"/>
              <a:t> 2. “Discussion Groups”) There are 2 questions – can the results be shown simultaneously? 3.40 – 3.45 Alex will </a:t>
            </a:r>
            <a:r>
              <a:rPr lang="en-US" dirty="0" err="1"/>
              <a:t>summarise</a:t>
            </a:r>
            <a:r>
              <a:rPr lang="en-US" dirty="0"/>
              <a:t> the findings and then hand over to Juliet and Jo..</a:t>
            </a:r>
          </a:p>
          <a:p>
            <a:endParaRPr lang="en-US" dirty="0"/>
          </a:p>
          <a:p>
            <a:endParaRPr lang="en-US" dirty="0"/>
          </a:p>
          <a:p>
            <a:endParaRPr lang="en-US" dirty="0"/>
          </a:p>
          <a:p>
            <a:endParaRPr lang="en-US" dirty="0"/>
          </a:p>
          <a:p>
            <a:endParaRPr lang="en-GB" dirty="0"/>
          </a:p>
          <a:p>
            <a:endParaRPr lang="en-GB" dirty="0"/>
          </a:p>
        </p:txBody>
      </p:sp>
      <p:sp>
        <p:nvSpPr>
          <p:cNvPr id="4" name="Slide Number Placeholder 3">
            <a:extLst>
              <a:ext uri="{FF2B5EF4-FFF2-40B4-BE49-F238E27FC236}">
                <a16:creationId xmlns:a16="http://schemas.microsoft.com/office/drawing/2014/main" id="{47124978-B501-D71A-4DAE-B5CF861C32FE}"/>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CB3B9AB-78C2-45BA-900B-1CD2D2CF99F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47460862"/>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4DF3A67-A4C1-4D48-C892-A6242671140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3E94C7C-9362-6447-2321-60E97C8EDF2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3F8D825-CAAC-9061-C7FC-25337E84D6B2}"/>
              </a:ext>
            </a:extLst>
          </p:cNvPr>
          <p:cNvSpPr>
            <a:spLocks noGrp="1"/>
          </p:cNvSpPr>
          <p:nvPr>
            <p:ph type="body" idx="1"/>
          </p:nvPr>
        </p:nvSpPr>
        <p:spPr/>
        <p:txBody>
          <a:bodyPr/>
          <a:lstStyle/>
          <a:p>
            <a:r>
              <a:rPr lang="en-GB" dirty="0"/>
              <a:t>3.40-3.45 – Alex to summarise discussion groups</a:t>
            </a:r>
          </a:p>
        </p:txBody>
      </p:sp>
      <p:sp>
        <p:nvSpPr>
          <p:cNvPr id="4" name="Slide Number Placeholder 3">
            <a:extLst>
              <a:ext uri="{FF2B5EF4-FFF2-40B4-BE49-F238E27FC236}">
                <a16:creationId xmlns:a16="http://schemas.microsoft.com/office/drawing/2014/main" id="{23CF1009-95D0-303D-49B3-334C94AE0997}"/>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CB3B9AB-78C2-45BA-900B-1CD2D2CF99F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36238592"/>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5325AA4-F511-4C7D-8C64-2CFEB7240DB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2DC915C-51E6-03DF-72A8-BA84D71DD30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3BF2601-71E0-A873-0691-9E52FB0987A0}"/>
              </a:ext>
            </a:extLst>
          </p:cNvPr>
          <p:cNvSpPr>
            <a:spLocks noGrp="1"/>
          </p:cNvSpPr>
          <p:nvPr>
            <p:ph type="body" idx="1"/>
          </p:nvPr>
        </p:nvSpPr>
        <p:spPr/>
        <p:txBody>
          <a:bodyPr/>
          <a:lstStyle/>
          <a:p>
            <a:r>
              <a:rPr lang="en-US" dirty="0"/>
              <a:t>3.45 – 4pm  - Jo and Juliet will round up the day and finish. </a:t>
            </a:r>
          </a:p>
          <a:p>
            <a:endParaRPr lang="en-US" dirty="0"/>
          </a:p>
          <a:p>
            <a:endParaRPr lang="en-US" dirty="0"/>
          </a:p>
          <a:p>
            <a:endParaRPr lang="en-GB" dirty="0"/>
          </a:p>
          <a:p>
            <a:endParaRPr lang="en-GB" dirty="0"/>
          </a:p>
        </p:txBody>
      </p:sp>
      <p:sp>
        <p:nvSpPr>
          <p:cNvPr id="4" name="Slide Number Placeholder 3">
            <a:extLst>
              <a:ext uri="{FF2B5EF4-FFF2-40B4-BE49-F238E27FC236}">
                <a16:creationId xmlns:a16="http://schemas.microsoft.com/office/drawing/2014/main" id="{57800CBF-7465-8CE5-36AF-BE9ABFB47C95}"/>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CB3B9AB-78C2-45BA-900B-1CD2D2CF99F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84914437"/>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76B6D33-6F6D-62D6-7C63-F8E60EE3EE4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03440FA-BB51-9350-57B3-B214356584B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CF5DABB-D83B-677B-2FE2-B0CC987B9996}"/>
              </a:ext>
            </a:extLst>
          </p:cNvPr>
          <p:cNvSpPr>
            <a:spLocks noGrp="1"/>
          </p:cNvSpPr>
          <p:nvPr>
            <p:ph type="body" idx="1"/>
          </p:nvPr>
        </p:nvSpPr>
        <p:spPr/>
        <p:txBody>
          <a:bodyPr/>
          <a:lstStyle/>
          <a:p>
            <a:endParaRPr lang="en-US"/>
          </a:p>
          <a:p>
            <a:endParaRPr lang="en-US"/>
          </a:p>
          <a:p>
            <a:endParaRPr lang="en-US"/>
          </a:p>
          <a:p>
            <a:endParaRPr lang="en-US"/>
          </a:p>
          <a:p>
            <a:endParaRPr lang="en-GB"/>
          </a:p>
          <a:p>
            <a:endParaRPr lang="en-GB"/>
          </a:p>
        </p:txBody>
      </p:sp>
      <p:sp>
        <p:nvSpPr>
          <p:cNvPr id="4" name="Slide Number Placeholder 3">
            <a:extLst>
              <a:ext uri="{FF2B5EF4-FFF2-40B4-BE49-F238E27FC236}">
                <a16:creationId xmlns:a16="http://schemas.microsoft.com/office/drawing/2014/main" id="{CAED9DB8-9DC7-C29E-593D-111ADFC2C0B5}"/>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CB3B9AB-78C2-45BA-900B-1CD2D2CF99F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7335805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163A5D0-599E-FB52-3E45-101AD9431C0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846021C-F2F3-61CD-F73C-149E13CFB3E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CB42E37-56F8-5C5A-3EDA-95EF90A30C65}"/>
              </a:ext>
            </a:extLst>
          </p:cNvPr>
          <p:cNvSpPr>
            <a:spLocks noGrp="1"/>
          </p:cNvSpPr>
          <p:nvPr>
            <p:ph type="body" idx="1"/>
          </p:nvPr>
        </p:nvSpPr>
        <p:spPr/>
        <p:txBody>
          <a:bodyPr/>
          <a:lstStyle/>
          <a:p>
            <a:r>
              <a:rPr lang="en-US">
                <a:ea typeface="Calibri"/>
                <a:cs typeface="Calibri"/>
              </a:rPr>
              <a:t>Beccy</a:t>
            </a:r>
            <a:endParaRPr lang="en-US"/>
          </a:p>
          <a:p>
            <a:endParaRPr lang="en-US"/>
          </a:p>
          <a:p>
            <a:pPr algn="l">
              <a:lnSpc>
                <a:spcPct val="150000"/>
              </a:lnSpc>
            </a:pPr>
            <a:r>
              <a:rPr lang="en-GB" b="1" i="0" u="none" strike="noStrike">
                <a:solidFill>
                  <a:srgbClr val="242424"/>
                </a:solidFill>
                <a:effectLst/>
                <a:latin typeface="Arial" panose="020B0604020202020204" pitchFamily="34" charset="0"/>
                <a:cs typeface="Arial" panose="020B0604020202020204" pitchFamily="34" charset="0"/>
              </a:rPr>
              <a:t>Open Mental Health is a partnership between the Somerset NHS Foundation Trust, NHS Somerset, Somerset County Council and a VCSE alliance consisting of nine core VCSE organisations, nine associate VCSE organisations, and a wider network of over </a:t>
            </a:r>
            <a:r>
              <a:rPr lang="en-GB" b="1">
                <a:solidFill>
                  <a:srgbClr val="242424"/>
                </a:solidFill>
                <a:latin typeface="Arial" panose="020B0604020202020204" pitchFamily="34" charset="0"/>
                <a:cs typeface="Arial" panose="020B0604020202020204" pitchFamily="34" charset="0"/>
              </a:rPr>
              <a:t>140</a:t>
            </a:r>
            <a:r>
              <a:rPr lang="en-GB" b="1" i="0" u="none" strike="noStrike">
                <a:solidFill>
                  <a:srgbClr val="242424"/>
                </a:solidFill>
                <a:effectLst/>
                <a:latin typeface="Arial" panose="020B0604020202020204" pitchFamily="34" charset="0"/>
                <a:cs typeface="Arial" panose="020B0604020202020204" pitchFamily="34" charset="0"/>
              </a:rPr>
              <a:t> diverse small and micro VCSE organisations that have received small grant funding. </a:t>
            </a:r>
          </a:p>
          <a:p>
            <a:pPr algn="l">
              <a:lnSpc>
                <a:spcPct val="150000"/>
              </a:lnSpc>
            </a:pPr>
            <a:endParaRPr lang="en-GB" b="1" i="0" u="none" strike="noStrike">
              <a:solidFill>
                <a:srgbClr val="242424"/>
              </a:solidFill>
              <a:effectLst/>
              <a:latin typeface="Arial" panose="020B0604020202020204" pitchFamily="34" charset="0"/>
              <a:cs typeface="Arial" panose="020B0604020202020204" pitchFamily="34" charset="0"/>
            </a:endParaRPr>
          </a:p>
          <a:p>
            <a:pPr algn="l">
              <a:lnSpc>
                <a:spcPct val="150000"/>
              </a:lnSpc>
            </a:pPr>
            <a:r>
              <a:rPr lang="en-GB" b="1" i="0" u="none" strike="noStrike">
                <a:solidFill>
                  <a:srgbClr val="242424"/>
                </a:solidFill>
                <a:effectLst/>
                <a:latin typeface="Arial" panose="020B0604020202020204" pitchFamily="34" charset="0"/>
                <a:cs typeface="Arial" panose="020B0604020202020204" pitchFamily="34" charset="0"/>
              </a:rPr>
              <a:t>This partnership has worked alongside people with lived experience to develop a thriving mental health ecosystem of support for people in their communities.</a:t>
            </a:r>
          </a:p>
          <a:p>
            <a:pPr algn="l">
              <a:lnSpc>
                <a:spcPct val="150000"/>
              </a:lnSpc>
            </a:pPr>
            <a:endParaRPr lang="en-GB" b="1" i="0" u="none" strike="noStrike">
              <a:solidFill>
                <a:srgbClr val="242424"/>
              </a:solidFill>
              <a:effectLst/>
              <a:latin typeface="Arial" panose="020B0604020202020204" pitchFamily="34" charset="0"/>
              <a:cs typeface="Arial" panose="020B0604020202020204" pitchFamily="34" charset="0"/>
            </a:endParaRPr>
          </a:p>
          <a:p>
            <a:pPr algn="l">
              <a:lnSpc>
                <a:spcPct val="150000"/>
              </a:lnSpc>
            </a:pPr>
            <a:r>
              <a:rPr lang="en-GB" b="1" i="0" u="none" strike="noStrike">
                <a:solidFill>
                  <a:srgbClr val="242424"/>
                </a:solidFill>
                <a:effectLst/>
                <a:latin typeface="Arial" panose="020B0604020202020204" pitchFamily="34" charset="0"/>
                <a:cs typeface="Arial" panose="020B0604020202020204" pitchFamily="34" charset="0"/>
              </a:rPr>
              <a:t>The partnership formed in 2019 and the initial contract between the VCFSE and Somerset NHS FT started in 2020 – so we are now over five years in to this work together. </a:t>
            </a:r>
            <a:endParaRPr lang="en-GB" i="0" u="none" strike="noStrike">
              <a:solidFill>
                <a:srgbClr val="212121"/>
              </a:solidFill>
              <a:effectLst/>
              <a:latin typeface="Arial" panose="020B0604020202020204" pitchFamily="34" charset="0"/>
              <a:cs typeface="Arial" panose="020B0604020202020204" pitchFamily="34" charset="0"/>
            </a:endParaRPr>
          </a:p>
          <a:p>
            <a:endParaRPr lang="en-US"/>
          </a:p>
        </p:txBody>
      </p:sp>
      <p:sp>
        <p:nvSpPr>
          <p:cNvPr id="4" name="Slide Number Placeholder 3">
            <a:extLst>
              <a:ext uri="{FF2B5EF4-FFF2-40B4-BE49-F238E27FC236}">
                <a16:creationId xmlns:a16="http://schemas.microsoft.com/office/drawing/2014/main" id="{CEDF5446-B0F5-B88E-F1F5-9454E084BD03}"/>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CB3B9AB-78C2-45BA-900B-1CD2D2CF99F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6113719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Clare</a:t>
            </a:r>
          </a:p>
          <a:p>
            <a:endParaRPr lang="en-US"/>
          </a:p>
          <a:p>
            <a:endParaRPr lang="en-US"/>
          </a:p>
          <a:p>
            <a:endParaRPr lang="en-US"/>
          </a:p>
          <a:p>
            <a:endParaRPr lang="en-US"/>
          </a:p>
          <a:p>
            <a:endParaRPr lang="en-GB"/>
          </a:p>
          <a:p>
            <a:endParaRPr lang="en-GB"/>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CB3B9AB-78C2-45BA-900B-1CD2D2CF99F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8795370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B3218D6-FA4B-BB66-861A-914A81DEB22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6726D7C-3383-2466-9D42-8603651C227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8F3DB8F-DDF1-C9D8-A29A-D5281D72CB0F}"/>
              </a:ext>
            </a:extLst>
          </p:cNvPr>
          <p:cNvSpPr>
            <a:spLocks noGrp="1"/>
          </p:cNvSpPr>
          <p:nvPr>
            <p:ph type="body" idx="1"/>
          </p:nvPr>
        </p:nvSpPr>
        <p:spPr/>
        <p:txBody>
          <a:bodyPr/>
          <a:lstStyle/>
          <a:p>
            <a:r>
              <a:rPr lang="en-US"/>
              <a:t>Clare</a:t>
            </a:r>
          </a:p>
          <a:p>
            <a:endParaRPr lang="en-US"/>
          </a:p>
          <a:p>
            <a:endParaRPr lang="en-US"/>
          </a:p>
          <a:p>
            <a:endParaRPr lang="en-US"/>
          </a:p>
          <a:p>
            <a:endParaRPr lang="en-US"/>
          </a:p>
          <a:p>
            <a:endParaRPr lang="en-GB"/>
          </a:p>
          <a:p>
            <a:endParaRPr lang="en-GB"/>
          </a:p>
        </p:txBody>
      </p:sp>
      <p:sp>
        <p:nvSpPr>
          <p:cNvPr id="4" name="Slide Number Placeholder 3">
            <a:extLst>
              <a:ext uri="{FF2B5EF4-FFF2-40B4-BE49-F238E27FC236}">
                <a16:creationId xmlns:a16="http://schemas.microsoft.com/office/drawing/2014/main" id="{6CCC9432-7F9E-E11E-F6DC-BE2315A27A6F}"/>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CB3B9AB-78C2-45BA-900B-1CD2D2CF99F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1041086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353304A-4A4A-1674-CBA9-49B456572AD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F0720D9-C6F9-63DC-B921-7A9B4ECC471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2107669-5B0E-476A-83D7-D588B38EB44E}"/>
              </a:ext>
            </a:extLst>
          </p:cNvPr>
          <p:cNvSpPr>
            <a:spLocks noGrp="1"/>
          </p:cNvSpPr>
          <p:nvPr>
            <p:ph type="body" idx="1"/>
          </p:nvPr>
        </p:nvSpPr>
        <p:spPr/>
        <p:txBody>
          <a:bodyPr/>
          <a:lstStyle/>
          <a:p>
            <a:r>
              <a:rPr lang="en-US"/>
              <a:t>Clare</a:t>
            </a:r>
          </a:p>
          <a:p>
            <a:endParaRPr lang="en-US"/>
          </a:p>
          <a:p>
            <a:endParaRPr lang="en-US"/>
          </a:p>
          <a:p>
            <a:endParaRPr lang="en-US"/>
          </a:p>
          <a:p>
            <a:endParaRPr lang="en-US"/>
          </a:p>
          <a:p>
            <a:endParaRPr lang="en-GB"/>
          </a:p>
          <a:p>
            <a:endParaRPr lang="en-GB"/>
          </a:p>
        </p:txBody>
      </p:sp>
      <p:sp>
        <p:nvSpPr>
          <p:cNvPr id="4" name="Slide Number Placeholder 3">
            <a:extLst>
              <a:ext uri="{FF2B5EF4-FFF2-40B4-BE49-F238E27FC236}">
                <a16:creationId xmlns:a16="http://schemas.microsoft.com/office/drawing/2014/main" id="{2313030A-F32F-FBF1-CB19-1BB8A87D43E0}"/>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CB3B9AB-78C2-45BA-900B-1CD2D2CF99FC}"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1633242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EDF2E7-47C6-1661-DE3A-607C52BF436F}"/>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GB"/>
          </a:p>
        </p:txBody>
      </p:sp>
      <p:sp>
        <p:nvSpPr>
          <p:cNvPr id="3" name="Subtitle 2">
            <a:extLst>
              <a:ext uri="{FF2B5EF4-FFF2-40B4-BE49-F238E27FC236}">
                <a16:creationId xmlns:a16="http://schemas.microsoft.com/office/drawing/2014/main" id="{D6052AD0-E7B3-47F6-4F45-94D54AC6E77C}"/>
              </a:ext>
            </a:extLst>
          </p:cNvPr>
          <p:cNvSpPr>
            <a:spLocks noGrp="1"/>
          </p:cNvSpPr>
          <p:nvPr>
            <p:ph type="subTitle" idx="1"/>
          </p:nvPr>
        </p:nvSpPr>
        <p:spPr>
          <a:xfrm>
            <a:off x="1524000" y="3602038"/>
            <a:ext cx="9144000" cy="1655762"/>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GB"/>
          </a:p>
        </p:txBody>
      </p:sp>
      <p:sp>
        <p:nvSpPr>
          <p:cNvPr id="4" name="Date Placeholder 3">
            <a:extLst>
              <a:ext uri="{FF2B5EF4-FFF2-40B4-BE49-F238E27FC236}">
                <a16:creationId xmlns:a16="http://schemas.microsoft.com/office/drawing/2014/main" id="{6D8525CF-048D-CF5B-65A7-863C4BA9767C}"/>
              </a:ext>
            </a:extLst>
          </p:cNvPr>
          <p:cNvSpPr>
            <a:spLocks noGrp="1"/>
          </p:cNvSpPr>
          <p:nvPr>
            <p:ph type="dt" sz="half" idx="10"/>
          </p:nvPr>
        </p:nvSpPr>
        <p:spPr/>
        <p:txBody>
          <a:bodyPr/>
          <a:lstStyle/>
          <a:p>
            <a:fld id="{C38699BA-023A-4CEB-9EB9-EED2A53E14AC}" type="datetimeFigureOut">
              <a:rPr lang="en-GB" smtClean="0"/>
              <a:t>13/05/2025</a:t>
            </a:fld>
            <a:endParaRPr lang="en-GB"/>
          </a:p>
        </p:txBody>
      </p:sp>
      <p:sp>
        <p:nvSpPr>
          <p:cNvPr id="5" name="Footer Placeholder 4">
            <a:extLst>
              <a:ext uri="{FF2B5EF4-FFF2-40B4-BE49-F238E27FC236}">
                <a16:creationId xmlns:a16="http://schemas.microsoft.com/office/drawing/2014/main" id="{2CE18D2A-6986-3D66-5B5F-B857D6A8A92D}"/>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87986876-B1D2-01EC-B6CD-3021516F2422}"/>
              </a:ext>
            </a:extLst>
          </p:cNvPr>
          <p:cNvSpPr>
            <a:spLocks noGrp="1"/>
          </p:cNvSpPr>
          <p:nvPr>
            <p:ph type="sldNum" sz="quarter" idx="12"/>
          </p:nvPr>
        </p:nvSpPr>
        <p:spPr/>
        <p:txBody>
          <a:bodyPr/>
          <a:lstStyle/>
          <a:p>
            <a:fld id="{1E45B0C1-0172-47E3-AE83-9C67F06F4628}" type="slidenum">
              <a:rPr lang="en-GB" smtClean="0"/>
              <a:t>‹#›</a:t>
            </a:fld>
            <a:endParaRPr lang="en-GB"/>
          </a:p>
        </p:txBody>
      </p:sp>
    </p:spTree>
    <p:extLst>
      <p:ext uri="{BB962C8B-B14F-4D97-AF65-F5344CB8AC3E}">
        <p14:creationId xmlns:p14="http://schemas.microsoft.com/office/powerpoint/2010/main" val="135385445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177A13-F6C8-C82A-0006-4680415579F0}"/>
              </a:ext>
            </a:extLst>
          </p:cNvPr>
          <p:cNvSpPr>
            <a:spLocks noGrp="1"/>
          </p:cNvSpPr>
          <p:nvPr>
            <p:ph type="title"/>
          </p:nvPr>
        </p:nvSpPr>
        <p:spPr/>
        <p:txBody>
          <a:bodyPr/>
          <a:lstStyle/>
          <a:p>
            <a:r>
              <a:rPr lang="en-US"/>
              <a:t>Click to edit Master title style</a:t>
            </a:r>
            <a:endParaRPr lang="en-GB"/>
          </a:p>
        </p:txBody>
      </p:sp>
      <p:sp>
        <p:nvSpPr>
          <p:cNvPr id="3" name="Vertical Text Placeholder 2">
            <a:extLst>
              <a:ext uri="{FF2B5EF4-FFF2-40B4-BE49-F238E27FC236}">
                <a16:creationId xmlns:a16="http://schemas.microsoft.com/office/drawing/2014/main" id="{BA57F4B1-FC54-9088-219C-0755CC9C85DF}"/>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859394E3-3BF8-4D70-EF7A-BD448E6D5BBA}"/>
              </a:ext>
            </a:extLst>
          </p:cNvPr>
          <p:cNvSpPr>
            <a:spLocks noGrp="1"/>
          </p:cNvSpPr>
          <p:nvPr>
            <p:ph type="dt" sz="half" idx="10"/>
          </p:nvPr>
        </p:nvSpPr>
        <p:spPr/>
        <p:txBody>
          <a:bodyPr/>
          <a:lstStyle/>
          <a:p>
            <a:fld id="{C38699BA-023A-4CEB-9EB9-EED2A53E14AC}" type="datetimeFigureOut">
              <a:rPr lang="en-GB" smtClean="0"/>
              <a:t>13/05/2025</a:t>
            </a:fld>
            <a:endParaRPr lang="en-GB"/>
          </a:p>
        </p:txBody>
      </p:sp>
      <p:sp>
        <p:nvSpPr>
          <p:cNvPr id="5" name="Footer Placeholder 4">
            <a:extLst>
              <a:ext uri="{FF2B5EF4-FFF2-40B4-BE49-F238E27FC236}">
                <a16:creationId xmlns:a16="http://schemas.microsoft.com/office/drawing/2014/main" id="{05F3EBC1-AC0D-B3E8-B97F-726BD9175654}"/>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A9784207-3534-BE0E-DFB6-E8A0AF2F2108}"/>
              </a:ext>
            </a:extLst>
          </p:cNvPr>
          <p:cNvSpPr>
            <a:spLocks noGrp="1"/>
          </p:cNvSpPr>
          <p:nvPr>
            <p:ph type="sldNum" sz="quarter" idx="12"/>
          </p:nvPr>
        </p:nvSpPr>
        <p:spPr/>
        <p:txBody>
          <a:bodyPr/>
          <a:lstStyle/>
          <a:p>
            <a:fld id="{1E45B0C1-0172-47E3-AE83-9C67F06F4628}" type="slidenum">
              <a:rPr lang="en-GB" smtClean="0"/>
              <a:t>‹#›</a:t>
            </a:fld>
            <a:endParaRPr lang="en-GB"/>
          </a:p>
        </p:txBody>
      </p:sp>
    </p:spTree>
    <p:extLst>
      <p:ext uri="{BB962C8B-B14F-4D97-AF65-F5344CB8AC3E}">
        <p14:creationId xmlns:p14="http://schemas.microsoft.com/office/powerpoint/2010/main" val="336449546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4F5A1CB1-12F1-41F5-90CC-14C4F9BEB599}"/>
              </a:ext>
            </a:extLst>
          </p:cNvPr>
          <p:cNvSpPr>
            <a:spLocks noGrp="1"/>
          </p:cNvSpPr>
          <p:nvPr>
            <p:ph type="title" orient="vert"/>
          </p:nvPr>
        </p:nvSpPr>
        <p:spPr>
          <a:xfrm>
            <a:off x="8724901" y="365125"/>
            <a:ext cx="2628900" cy="5811838"/>
          </a:xfrm>
        </p:spPr>
        <p:txBody>
          <a:bodyPr vert="eaVert"/>
          <a:lstStyle/>
          <a:p>
            <a:r>
              <a:rPr lang="en-US"/>
              <a:t>Click to edit Master title style</a:t>
            </a:r>
            <a:endParaRPr lang="en-GB"/>
          </a:p>
        </p:txBody>
      </p:sp>
      <p:sp>
        <p:nvSpPr>
          <p:cNvPr id="3" name="Vertical Text Placeholder 2">
            <a:extLst>
              <a:ext uri="{FF2B5EF4-FFF2-40B4-BE49-F238E27FC236}">
                <a16:creationId xmlns:a16="http://schemas.microsoft.com/office/drawing/2014/main" id="{678CB6D0-884F-9AC0-46CD-B01D91769C11}"/>
              </a:ext>
            </a:extLst>
          </p:cNvPr>
          <p:cNvSpPr>
            <a:spLocks noGrp="1"/>
          </p:cNvSpPr>
          <p:nvPr>
            <p:ph type="body" orient="vert" idx="1"/>
          </p:nvPr>
        </p:nvSpPr>
        <p:spPr>
          <a:xfrm>
            <a:off x="838201"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85ACB533-E5D4-1788-8CEB-3480357A70AD}"/>
              </a:ext>
            </a:extLst>
          </p:cNvPr>
          <p:cNvSpPr>
            <a:spLocks noGrp="1"/>
          </p:cNvSpPr>
          <p:nvPr>
            <p:ph type="dt" sz="half" idx="10"/>
          </p:nvPr>
        </p:nvSpPr>
        <p:spPr/>
        <p:txBody>
          <a:bodyPr/>
          <a:lstStyle/>
          <a:p>
            <a:fld id="{C38699BA-023A-4CEB-9EB9-EED2A53E14AC}" type="datetimeFigureOut">
              <a:rPr lang="en-GB" smtClean="0"/>
              <a:t>13/05/2025</a:t>
            </a:fld>
            <a:endParaRPr lang="en-GB"/>
          </a:p>
        </p:txBody>
      </p:sp>
      <p:sp>
        <p:nvSpPr>
          <p:cNvPr id="5" name="Footer Placeholder 4">
            <a:extLst>
              <a:ext uri="{FF2B5EF4-FFF2-40B4-BE49-F238E27FC236}">
                <a16:creationId xmlns:a16="http://schemas.microsoft.com/office/drawing/2014/main" id="{0600EB21-122B-5765-1680-D287B39C6CE7}"/>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D04BA83F-8779-8579-2E5A-CFE2B572CFA2}"/>
              </a:ext>
            </a:extLst>
          </p:cNvPr>
          <p:cNvSpPr>
            <a:spLocks noGrp="1"/>
          </p:cNvSpPr>
          <p:nvPr>
            <p:ph type="sldNum" sz="quarter" idx="12"/>
          </p:nvPr>
        </p:nvSpPr>
        <p:spPr/>
        <p:txBody>
          <a:bodyPr/>
          <a:lstStyle/>
          <a:p>
            <a:fld id="{1E45B0C1-0172-47E3-AE83-9C67F06F4628}" type="slidenum">
              <a:rPr lang="en-GB" smtClean="0"/>
              <a:t>‹#›</a:t>
            </a:fld>
            <a:endParaRPr lang="en-GB"/>
          </a:p>
        </p:txBody>
      </p:sp>
    </p:spTree>
    <p:extLst>
      <p:ext uri="{BB962C8B-B14F-4D97-AF65-F5344CB8AC3E}">
        <p14:creationId xmlns:p14="http://schemas.microsoft.com/office/powerpoint/2010/main" val="207297107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14" name="Title 1">
            <a:extLst>
              <a:ext uri="{FF2B5EF4-FFF2-40B4-BE49-F238E27FC236}">
                <a16:creationId xmlns:a16="http://schemas.microsoft.com/office/drawing/2014/main" id="{BE62C4E8-774D-9718-4CD0-FD4E8501FE51}"/>
              </a:ext>
            </a:extLst>
          </p:cNvPr>
          <p:cNvSpPr>
            <a:spLocks noGrp="1"/>
          </p:cNvSpPr>
          <p:nvPr>
            <p:ph type="title" hasCustomPrompt="1"/>
          </p:nvPr>
        </p:nvSpPr>
        <p:spPr>
          <a:xfrm>
            <a:off x="5708691" y="3742957"/>
            <a:ext cx="5308445" cy="485993"/>
          </a:xfrm>
          <a:prstGeom prst="rect">
            <a:avLst/>
          </a:prstGeom>
        </p:spPr>
        <p:txBody>
          <a:bodyPr lIns="0"/>
          <a:lstStyle>
            <a:lvl1pPr>
              <a:defRPr sz="4000">
                <a:solidFill>
                  <a:srgbClr val="005EB8"/>
                </a:solidFill>
                <a:latin typeface="Arial" panose="020B0604020202020204" pitchFamily="34" charset="0"/>
                <a:cs typeface="Arial" panose="020B0604020202020204" pitchFamily="34" charset="0"/>
              </a:defRPr>
            </a:lvl1pPr>
          </a:lstStyle>
          <a:p>
            <a:r>
              <a:rPr lang="en-GB"/>
              <a:t>Click to add presentation title</a:t>
            </a:r>
          </a:p>
        </p:txBody>
      </p:sp>
      <p:sp>
        <p:nvSpPr>
          <p:cNvPr id="19" name="Text Placeholder 18">
            <a:extLst>
              <a:ext uri="{FF2B5EF4-FFF2-40B4-BE49-F238E27FC236}">
                <a16:creationId xmlns:a16="http://schemas.microsoft.com/office/drawing/2014/main" id="{D71C9C24-9ED3-392A-F1A2-B6EA9C769A25}"/>
              </a:ext>
            </a:extLst>
          </p:cNvPr>
          <p:cNvSpPr>
            <a:spLocks noGrp="1"/>
          </p:cNvSpPr>
          <p:nvPr>
            <p:ph type="body" sz="quarter" idx="10" hasCustomPrompt="1"/>
          </p:nvPr>
        </p:nvSpPr>
        <p:spPr>
          <a:xfrm>
            <a:off x="5708692" y="5032633"/>
            <a:ext cx="4344361" cy="287515"/>
          </a:xfrm>
          <a:prstGeom prst="rect">
            <a:avLst/>
          </a:prstGeom>
        </p:spPr>
        <p:txBody>
          <a:bodyPr lIns="0"/>
          <a:lstStyle>
            <a:lvl1pPr marL="0" indent="0">
              <a:buNone/>
              <a:defRPr sz="1800">
                <a:solidFill>
                  <a:schemeClr val="bg1"/>
                </a:solidFill>
                <a:latin typeface="Arial" panose="020B0604020202020204" pitchFamily="34" charset="0"/>
                <a:cs typeface="Arial" panose="020B0604020202020204" pitchFamily="34" charset="0"/>
              </a:defRPr>
            </a:lvl1pPr>
          </a:lstStyle>
          <a:p>
            <a:pPr lvl="0"/>
            <a:r>
              <a:rPr lang="en-US"/>
              <a:t>Presenter name</a:t>
            </a:r>
            <a:endParaRPr lang="en-GB"/>
          </a:p>
        </p:txBody>
      </p:sp>
      <p:sp>
        <p:nvSpPr>
          <p:cNvPr id="4" name="Text Placeholder 3">
            <a:extLst>
              <a:ext uri="{FF2B5EF4-FFF2-40B4-BE49-F238E27FC236}">
                <a16:creationId xmlns:a16="http://schemas.microsoft.com/office/drawing/2014/main" id="{FF909161-1531-9353-8985-A86603D3CAEB}"/>
              </a:ext>
            </a:extLst>
          </p:cNvPr>
          <p:cNvSpPr>
            <a:spLocks noGrp="1"/>
          </p:cNvSpPr>
          <p:nvPr>
            <p:ph type="body" sz="quarter" idx="11" hasCustomPrompt="1"/>
          </p:nvPr>
        </p:nvSpPr>
        <p:spPr>
          <a:xfrm>
            <a:off x="5708689" y="5386823"/>
            <a:ext cx="3276600" cy="287515"/>
          </a:xfrm>
          <a:prstGeom prst="rect">
            <a:avLst/>
          </a:prstGeom>
        </p:spPr>
        <p:txBody>
          <a:bodyPr lIns="0"/>
          <a:lstStyle>
            <a:lvl1pPr marL="0" indent="0">
              <a:buNone/>
              <a:defRPr sz="1800">
                <a:solidFill>
                  <a:schemeClr val="bg1"/>
                </a:solidFill>
                <a:latin typeface="Arial" panose="020B0604020202020204" pitchFamily="34" charset="0"/>
                <a:cs typeface="Arial" panose="020B0604020202020204" pitchFamily="34" charset="0"/>
              </a:defRPr>
            </a:lvl1pPr>
          </a:lstStyle>
          <a:p>
            <a:pPr lvl="0"/>
            <a:fld id="{2056A99B-BFC5-41CF-8883-BCDB6D89F0B3}" type="datetimeFigureOut">
              <a:rPr kumimoji="0" lang="en-GB" sz="1800" b="0" i="0" u="none" strike="noStrike" kern="1200" cap="none" spc="0" normalizeH="0" baseline="0" noProof="0" smtClean="0">
                <a:ln>
                  <a:noFill/>
                </a:ln>
                <a:solidFill>
                  <a:prstClr val="white"/>
                </a:solidFill>
                <a:effectLst/>
                <a:uLnTx/>
                <a:uFillTx/>
                <a:latin typeface="Calibri" panose="020F0502020204030204"/>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15/03/2023</a:t>
            </a:fld>
            <a:r>
              <a:rPr kumimoji="0" lang="en-GB" sz="1800" b="0" i="0" u="none" strike="noStrike" kern="1200" cap="none" spc="0" normalizeH="0" baseline="0" noProof="0">
                <a:ln>
                  <a:noFill/>
                </a:ln>
                <a:solidFill>
                  <a:prstClr val="white"/>
                </a:solidFill>
                <a:effectLst/>
                <a:uLnTx/>
                <a:uFillTx/>
                <a:latin typeface="Calibri" panose="020F0502020204030204"/>
                <a:ea typeface="+mn-ea"/>
                <a:cs typeface="+mn-cs"/>
              </a:rPr>
              <a:t> </a:t>
            </a:r>
            <a:endParaRPr lang="en-GB"/>
          </a:p>
        </p:txBody>
      </p:sp>
    </p:spTree>
    <p:extLst>
      <p:ext uri="{BB962C8B-B14F-4D97-AF65-F5344CB8AC3E}">
        <p14:creationId xmlns:p14="http://schemas.microsoft.com/office/powerpoint/2010/main" val="277533476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itle and content (1 column)">
    <p:spTree>
      <p:nvGrpSpPr>
        <p:cNvPr id="1" name=""/>
        <p:cNvGrpSpPr/>
        <p:nvPr/>
      </p:nvGrpSpPr>
      <p:grpSpPr>
        <a:xfrm>
          <a:off x="0" y="0"/>
          <a:ext cx="0" cy="0"/>
          <a:chOff x="0" y="0"/>
          <a:chExt cx="0" cy="0"/>
        </a:xfrm>
      </p:grpSpPr>
      <p:sp>
        <p:nvSpPr>
          <p:cNvPr id="16" name="Title 15">
            <a:extLst>
              <a:ext uri="{FF2B5EF4-FFF2-40B4-BE49-F238E27FC236}">
                <a16:creationId xmlns:a16="http://schemas.microsoft.com/office/drawing/2014/main" id="{683BC35E-D585-024A-8D2B-D1816098DD48}"/>
              </a:ext>
            </a:extLst>
          </p:cNvPr>
          <p:cNvSpPr>
            <a:spLocks noGrp="1"/>
          </p:cNvSpPr>
          <p:nvPr>
            <p:ph type="title"/>
          </p:nvPr>
        </p:nvSpPr>
        <p:spPr>
          <a:xfrm>
            <a:off x="351325" y="954135"/>
            <a:ext cx="9199075" cy="485993"/>
          </a:xfrm>
          <a:prstGeom prst="rect">
            <a:avLst/>
          </a:prstGeom>
        </p:spPr>
        <p:txBody>
          <a:bodyPr lIns="0"/>
          <a:lstStyle/>
          <a:p>
            <a:r>
              <a:rPr lang="en-GB"/>
              <a:t>Click to edit Master title style</a:t>
            </a:r>
            <a:endParaRPr lang="en-US"/>
          </a:p>
        </p:txBody>
      </p:sp>
      <p:sp>
        <p:nvSpPr>
          <p:cNvPr id="17" name="Date Placeholder 16">
            <a:extLst>
              <a:ext uri="{FF2B5EF4-FFF2-40B4-BE49-F238E27FC236}">
                <a16:creationId xmlns:a16="http://schemas.microsoft.com/office/drawing/2014/main" id="{1E4D3715-20A0-E240-A95F-CEF2A1E36A98}"/>
              </a:ext>
            </a:extLst>
          </p:cNvPr>
          <p:cNvSpPr>
            <a:spLocks noGrp="1"/>
          </p:cNvSpPr>
          <p:nvPr>
            <p:ph type="dt" sz="half" idx="10"/>
          </p:nvPr>
        </p:nvSpPr>
        <p:spPr/>
        <p:txBody>
          <a:bodyPr/>
          <a:lstStyle/>
          <a:p>
            <a:fld id="{29A3D60C-94B3-3F48-A969-9F54AC766E98}" type="datetime1">
              <a:rPr lang="en-GB" smtClean="0"/>
              <a:t>13/05/2025</a:t>
            </a:fld>
            <a:endParaRPr lang="en-GB"/>
          </a:p>
        </p:txBody>
      </p:sp>
      <p:sp>
        <p:nvSpPr>
          <p:cNvPr id="18" name="Text Placeholder 2">
            <a:extLst>
              <a:ext uri="{FF2B5EF4-FFF2-40B4-BE49-F238E27FC236}">
                <a16:creationId xmlns:a16="http://schemas.microsoft.com/office/drawing/2014/main" id="{96406D0A-6AB8-0446-820B-BFA8D218985A}"/>
              </a:ext>
            </a:extLst>
          </p:cNvPr>
          <p:cNvSpPr>
            <a:spLocks noGrp="1"/>
          </p:cNvSpPr>
          <p:nvPr>
            <p:ph type="body" sz="quarter" idx="13" hasCustomPrompt="1"/>
          </p:nvPr>
        </p:nvSpPr>
        <p:spPr>
          <a:xfrm>
            <a:off x="5448148" y="6235519"/>
            <a:ext cx="3904235" cy="452056"/>
          </a:xfrm>
          <a:prstGeom prst="rect">
            <a:avLst/>
          </a:prstGeom>
        </p:spPr>
        <p:txBody>
          <a:bodyPr anchor="ctr"/>
          <a:lstStyle>
            <a:lvl1pPr marL="0" indent="0" algn="r">
              <a:buNone/>
              <a:defRPr sz="1300">
                <a:solidFill>
                  <a:srgbClr val="003087"/>
                </a:solidFill>
              </a:defRPr>
            </a:lvl1pPr>
          </a:lstStyle>
          <a:p>
            <a:pPr lvl="0"/>
            <a:r>
              <a:rPr lang="en-US"/>
              <a:t>Presenter name</a:t>
            </a:r>
          </a:p>
        </p:txBody>
      </p:sp>
      <p:sp>
        <p:nvSpPr>
          <p:cNvPr id="20" name="Content Placeholder 18">
            <a:extLst>
              <a:ext uri="{FF2B5EF4-FFF2-40B4-BE49-F238E27FC236}">
                <a16:creationId xmlns:a16="http://schemas.microsoft.com/office/drawing/2014/main" id="{ECE4DB37-93FC-3B4F-95B1-D43909830620}"/>
              </a:ext>
            </a:extLst>
          </p:cNvPr>
          <p:cNvSpPr>
            <a:spLocks noGrp="1"/>
          </p:cNvSpPr>
          <p:nvPr>
            <p:ph sz="quarter" idx="12" hasCustomPrompt="1"/>
          </p:nvPr>
        </p:nvSpPr>
        <p:spPr>
          <a:xfrm>
            <a:off x="360363" y="1615448"/>
            <a:ext cx="9848508" cy="301057"/>
          </a:xfrm>
          <a:prstGeom prst="rect">
            <a:avLst/>
          </a:prstGeom>
        </p:spPr>
        <p:txBody>
          <a:bodyPr lIns="0" tIns="0" rIns="0" bIns="0" anchor="ctr"/>
          <a:lstStyle>
            <a:lvl1pPr marL="0" indent="0">
              <a:buNone/>
              <a:defRPr sz="2000">
                <a:solidFill>
                  <a:srgbClr val="003087"/>
                </a:solidFill>
              </a:defRPr>
            </a:lvl1pPr>
          </a:lstStyle>
          <a:p>
            <a:pPr lvl="0"/>
            <a:r>
              <a:rPr lang="en-US"/>
              <a:t>Click to edit sub title</a:t>
            </a:r>
          </a:p>
        </p:txBody>
      </p:sp>
      <p:sp>
        <p:nvSpPr>
          <p:cNvPr id="22" name="Text Placeholder 21">
            <a:extLst>
              <a:ext uri="{FF2B5EF4-FFF2-40B4-BE49-F238E27FC236}">
                <a16:creationId xmlns:a16="http://schemas.microsoft.com/office/drawing/2014/main" id="{9D2ECF42-66A6-6541-B15D-91AF8751A1D8}"/>
              </a:ext>
            </a:extLst>
          </p:cNvPr>
          <p:cNvSpPr>
            <a:spLocks noGrp="1"/>
          </p:cNvSpPr>
          <p:nvPr>
            <p:ph type="body" sz="quarter" idx="14"/>
          </p:nvPr>
        </p:nvSpPr>
        <p:spPr>
          <a:xfrm>
            <a:off x="350841" y="2260601"/>
            <a:ext cx="11495087" cy="3167778"/>
          </a:xfrm>
          <a:prstGeom prst="rect">
            <a:avLst/>
          </a:prstGeom>
        </p:spPr>
        <p:txBody>
          <a:bodyPr lIns="0">
            <a:noAutofit/>
          </a:bodyPr>
          <a:lstStyle>
            <a:lvl1pPr>
              <a:lnSpc>
                <a:spcPct val="100000"/>
              </a:lnSpc>
              <a:defRPr/>
            </a:lvl1pPr>
            <a:lvl2pPr>
              <a:lnSpc>
                <a:spcPct val="100000"/>
              </a:lnSpc>
              <a:defRPr/>
            </a:lvl2pPr>
            <a:lvl3pPr>
              <a:lnSpc>
                <a:spcPct val="100000"/>
              </a:lnSpc>
              <a:defRPr/>
            </a:lvl3pPr>
            <a:lvl4pPr>
              <a:lnSpc>
                <a:spcPct val="100000"/>
              </a:lnSpc>
              <a:defRPr/>
            </a:lvl4pPr>
          </a:lstStyle>
          <a:p>
            <a:pPr lvl="0"/>
            <a:r>
              <a:rPr lang="en-GB"/>
              <a:t>Click to edit Master text styles</a:t>
            </a:r>
          </a:p>
          <a:p>
            <a:pPr lvl="1"/>
            <a:r>
              <a:rPr lang="en-GB"/>
              <a:t>Second level</a:t>
            </a:r>
          </a:p>
          <a:p>
            <a:pPr lvl="2"/>
            <a:r>
              <a:rPr lang="en-GB"/>
              <a:t>Third level</a:t>
            </a:r>
          </a:p>
          <a:p>
            <a:pPr lvl="3"/>
            <a:r>
              <a:rPr lang="en-GB"/>
              <a:t>Fourth level</a:t>
            </a:r>
          </a:p>
        </p:txBody>
      </p:sp>
      <p:sp>
        <p:nvSpPr>
          <p:cNvPr id="23" name="Slide Number Placeholder 31">
            <a:extLst>
              <a:ext uri="{FF2B5EF4-FFF2-40B4-BE49-F238E27FC236}">
                <a16:creationId xmlns:a16="http://schemas.microsoft.com/office/drawing/2014/main" id="{E6F793B1-4EE7-624D-8430-071B158FE84B}"/>
              </a:ext>
            </a:extLst>
          </p:cNvPr>
          <p:cNvSpPr>
            <a:spLocks noGrp="1"/>
          </p:cNvSpPr>
          <p:nvPr>
            <p:ph type="sldNum" sz="quarter" idx="4"/>
          </p:nvPr>
        </p:nvSpPr>
        <p:spPr>
          <a:xfrm>
            <a:off x="10993802" y="6235522"/>
            <a:ext cx="621396" cy="452057"/>
          </a:xfrm>
          <a:prstGeom prst="rect">
            <a:avLst/>
          </a:prstGeom>
        </p:spPr>
        <p:txBody>
          <a:bodyPr vert="horz" lIns="0" tIns="0" rIns="0" bIns="0" rtlCol="0" anchor="ctr"/>
          <a:lstStyle>
            <a:lvl1pPr algn="r">
              <a:defRPr sz="975">
                <a:solidFill>
                  <a:srgbClr val="003087"/>
                </a:solidFill>
                <a:latin typeface="Arial" panose="020B0604020202020204" pitchFamily="34" charset="0"/>
              </a:defRPr>
            </a:lvl1pPr>
          </a:lstStyle>
          <a:p>
            <a:fld id="{48C91D3C-AA5C-7440-8489-158FBC20DC87}" type="slidenum">
              <a:rPr lang="en-US" smtClean="0"/>
              <a:pPr/>
              <a:t>‹#›</a:t>
            </a:fld>
            <a:endParaRPr lang="en-US"/>
          </a:p>
        </p:txBody>
      </p:sp>
    </p:spTree>
    <p:extLst>
      <p:ext uri="{BB962C8B-B14F-4D97-AF65-F5344CB8AC3E}">
        <p14:creationId xmlns:p14="http://schemas.microsoft.com/office/powerpoint/2010/main" val="119270615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Image pag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45902F-C010-994A-9A26-DA5C00972B31}"/>
              </a:ext>
            </a:extLst>
          </p:cNvPr>
          <p:cNvSpPr>
            <a:spLocks noGrp="1"/>
          </p:cNvSpPr>
          <p:nvPr>
            <p:ph type="title"/>
          </p:nvPr>
        </p:nvSpPr>
        <p:spPr>
          <a:xfrm>
            <a:off x="351325" y="1000629"/>
            <a:ext cx="9199075" cy="485993"/>
          </a:xfrm>
          <a:prstGeom prst="rect">
            <a:avLst/>
          </a:prstGeom>
        </p:spPr>
        <p:txBody>
          <a:bodyPr lIns="0"/>
          <a:lstStyle/>
          <a:p>
            <a:r>
              <a:rPr lang="en-GB"/>
              <a:t>Click to edit Master title style</a:t>
            </a:r>
            <a:endParaRPr lang="en-US"/>
          </a:p>
        </p:txBody>
      </p:sp>
      <p:sp>
        <p:nvSpPr>
          <p:cNvPr id="3" name="Date Placeholder 2">
            <a:extLst>
              <a:ext uri="{FF2B5EF4-FFF2-40B4-BE49-F238E27FC236}">
                <a16:creationId xmlns:a16="http://schemas.microsoft.com/office/drawing/2014/main" id="{C18B7B82-624E-004B-91BC-2110A4F5E3AF}"/>
              </a:ext>
            </a:extLst>
          </p:cNvPr>
          <p:cNvSpPr>
            <a:spLocks noGrp="1"/>
          </p:cNvSpPr>
          <p:nvPr>
            <p:ph type="dt" sz="half" idx="10"/>
          </p:nvPr>
        </p:nvSpPr>
        <p:spPr/>
        <p:txBody>
          <a:bodyPr/>
          <a:lstStyle/>
          <a:p>
            <a:fld id="{4004B032-14ED-6743-98CA-652655B9CB38}" type="datetime1">
              <a:rPr lang="en-GB" smtClean="0"/>
              <a:t>13/05/2025</a:t>
            </a:fld>
            <a:endParaRPr lang="en-GB"/>
          </a:p>
        </p:txBody>
      </p:sp>
      <p:sp>
        <p:nvSpPr>
          <p:cNvPr id="4" name="Text Placeholder 2">
            <a:extLst>
              <a:ext uri="{FF2B5EF4-FFF2-40B4-BE49-F238E27FC236}">
                <a16:creationId xmlns:a16="http://schemas.microsoft.com/office/drawing/2014/main" id="{EF5031D0-52F6-EC46-8F7A-B21AA57FED9D}"/>
              </a:ext>
            </a:extLst>
          </p:cNvPr>
          <p:cNvSpPr>
            <a:spLocks noGrp="1"/>
          </p:cNvSpPr>
          <p:nvPr>
            <p:ph type="body" sz="quarter" idx="13" hasCustomPrompt="1"/>
          </p:nvPr>
        </p:nvSpPr>
        <p:spPr>
          <a:xfrm>
            <a:off x="5448148" y="6235519"/>
            <a:ext cx="3904235" cy="452056"/>
          </a:xfrm>
          <a:prstGeom prst="rect">
            <a:avLst/>
          </a:prstGeom>
        </p:spPr>
        <p:txBody>
          <a:bodyPr anchor="ctr"/>
          <a:lstStyle>
            <a:lvl1pPr marL="0" indent="0" algn="r">
              <a:buNone/>
              <a:defRPr sz="1300">
                <a:solidFill>
                  <a:srgbClr val="003087"/>
                </a:solidFill>
              </a:defRPr>
            </a:lvl1pPr>
          </a:lstStyle>
          <a:p>
            <a:pPr lvl="0"/>
            <a:r>
              <a:rPr lang="en-US"/>
              <a:t>Presenter name</a:t>
            </a:r>
          </a:p>
        </p:txBody>
      </p:sp>
      <p:sp>
        <p:nvSpPr>
          <p:cNvPr id="5" name="Content Placeholder 18">
            <a:extLst>
              <a:ext uri="{FF2B5EF4-FFF2-40B4-BE49-F238E27FC236}">
                <a16:creationId xmlns:a16="http://schemas.microsoft.com/office/drawing/2014/main" id="{7B2E4A7A-1AD7-CB45-8BEC-CD939B823958}"/>
              </a:ext>
            </a:extLst>
          </p:cNvPr>
          <p:cNvSpPr>
            <a:spLocks noGrp="1"/>
          </p:cNvSpPr>
          <p:nvPr>
            <p:ph sz="quarter" idx="12" hasCustomPrompt="1"/>
          </p:nvPr>
        </p:nvSpPr>
        <p:spPr>
          <a:xfrm>
            <a:off x="360363" y="1615448"/>
            <a:ext cx="9848508" cy="301057"/>
          </a:xfrm>
          <a:prstGeom prst="rect">
            <a:avLst/>
          </a:prstGeom>
        </p:spPr>
        <p:txBody>
          <a:bodyPr lIns="0" tIns="0" rIns="0" bIns="0" anchor="ctr"/>
          <a:lstStyle>
            <a:lvl1pPr marL="0" indent="0">
              <a:buNone/>
              <a:defRPr sz="2000">
                <a:solidFill>
                  <a:srgbClr val="003087"/>
                </a:solidFill>
              </a:defRPr>
            </a:lvl1pPr>
          </a:lstStyle>
          <a:p>
            <a:pPr lvl="0"/>
            <a:r>
              <a:rPr lang="en-US"/>
              <a:t>Click to edit sub title</a:t>
            </a:r>
          </a:p>
        </p:txBody>
      </p:sp>
      <p:sp>
        <p:nvSpPr>
          <p:cNvPr id="11" name="Picture Placeholder 9">
            <a:extLst>
              <a:ext uri="{FF2B5EF4-FFF2-40B4-BE49-F238E27FC236}">
                <a16:creationId xmlns:a16="http://schemas.microsoft.com/office/drawing/2014/main" id="{06D85D03-82D9-CA4A-B318-FEDF5EA9EEA1}"/>
              </a:ext>
            </a:extLst>
          </p:cNvPr>
          <p:cNvSpPr>
            <a:spLocks noGrp="1"/>
          </p:cNvSpPr>
          <p:nvPr>
            <p:ph type="pic" sz="quarter" idx="19"/>
          </p:nvPr>
        </p:nvSpPr>
        <p:spPr>
          <a:xfrm>
            <a:off x="363961" y="2109738"/>
            <a:ext cx="2768400" cy="1713600"/>
          </a:xfrm>
          <a:prstGeom prst="rect">
            <a:avLst/>
          </a:prstGeom>
        </p:spPr>
        <p:txBody>
          <a:bodyPr lIns="0" numCol="1" spcCol="0"/>
          <a:lstStyle/>
          <a:p>
            <a:endParaRPr lang="en-US"/>
          </a:p>
        </p:txBody>
      </p:sp>
      <p:sp>
        <p:nvSpPr>
          <p:cNvPr id="12" name="Picture Placeholder 9">
            <a:extLst>
              <a:ext uri="{FF2B5EF4-FFF2-40B4-BE49-F238E27FC236}">
                <a16:creationId xmlns:a16="http://schemas.microsoft.com/office/drawing/2014/main" id="{8FEE4A94-827D-7A44-8D27-ABE5987F974F}"/>
              </a:ext>
            </a:extLst>
          </p:cNvPr>
          <p:cNvSpPr>
            <a:spLocks noGrp="1"/>
          </p:cNvSpPr>
          <p:nvPr>
            <p:ph type="pic" sz="quarter" idx="20"/>
          </p:nvPr>
        </p:nvSpPr>
        <p:spPr>
          <a:xfrm>
            <a:off x="3269207" y="2109738"/>
            <a:ext cx="2768400" cy="1713600"/>
          </a:xfrm>
          <a:prstGeom prst="rect">
            <a:avLst/>
          </a:prstGeom>
        </p:spPr>
        <p:txBody>
          <a:bodyPr lIns="0" numCol="1" spcCol="0"/>
          <a:lstStyle/>
          <a:p>
            <a:endParaRPr lang="en-US"/>
          </a:p>
        </p:txBody>
      </p:sp>
      <p:sp>
        <p:nvSpPr>
          <p:cNvPr id="13" name="Picture Placeholder 9">
            <a:extLst>
              <a:ext uri="{FF2B5EF4-FFF2-40B4-BE49-F238E27FC236}">
                <a16:creationId xmlns:a16="http://schemas.microsoft.com/office/drawing/2014/main" id="{FEA4FFDD-9EB5-BC44-983E-6FCDB0BBD019}"/>
              </a:ext>
            </a:extLst>
          </p:cNvPr>
          <p:cNvSpPr>
            <a:spLocks noGrp="1"/>
          </p:cNvSpPr>
          <p:nvPr>
            <p:ph type="pic" sz="quarter" idx="21"/>
          </p:nvPr>
        </p:nvSpPr>
        <p:spPr>
          <a:xfrm>
            <a:off x="6174453" y="2109738"/>
            <a:ext cx="2768400" cy="1713600"/>
          </a:xfrm>
          <a:prstGeom prst="rect">
            <a:avLst/>
          </a:prstGeom>
        </p:spPr>
        <p:txBody>
          <a:bodyPr lIns="0" numCol="1" spcCol="0"/>
          <a:lstStyle/>
          <a:p>
            <a:endParaRPr lang="en-US"/>
          </a:p>
        </p:txBody>
      </p:sp>
      <p:sp>
        <p:nvSpPr>
          <p:cNvPr id="14" name="Picture Placeholder 9">
            <a:extLst>
              <a:ext uri="{FF2B5EF4-FFF2-40B4-BE49-F238E27FC236}">
                <a16:creationId xmlns:a16="http://schemas.microsoft.com/office/drawing/2014/main" id="{6DF993D5-8B2B-7C42-8FE3-87116EEF2FA8}"/>
              </a:ext>
            </a:extLst>
          </p:cNvPr>
          <p:cNvSpPr>
            <a:spLocks noGrp="1"/>
          </p:cNvSpPr>
          <p:nvPr>
            <p:ph type="pic" sz="quarter" idx="22"/>
          </p:nvPr>
        </p:nvSpPr>
        <p:spPr>
          <a:xfrm>
            <a:off x="9079699" y="2109738"/>
            <a:ext cx="2768400" cy="1713600"/>
          </a:xfrm>
          <a:prstGeom prst="rect">
            <a:avLst/>
          </a:prstGeom>
        </p:spPr>
        <p:txBody>
          <a:bodyPr lIns="0" numCol="1" spcCol="0"/>
          <a:lstStyle/>
          <a:p>
            <a:endParaRPr lang="en-US"/>
          </a:p>
        </p:txBody>
      </p:sp>
      <p:sp>
        <p:nvSpPr>
          <p:cNvPr id="15" name="Picture Placeholder 9">
            <a:extLst>
              <a:ext uri="{FF2B5EF4-FFF2-40B4-BE49-F238E27FC236}">
                <a16:creationId xmlns:a16="http://schemas.microsoft.com/office/drawing/2014/main" id="{D9E81A53-E551-0947-9ADF-B552255FF487}"/>
              </a:ext>
            </a:extLst>
          </p:cNvPr>
          <p:cNvSpPr>
            <a:spLocks noGrp="1"/>
          </p:cNvSpPr>
          <p:nvPr>
            <p:ph type="pic" sz="quarter" idx="23"/>
          </p:nvPr>
        </p:nvSpPr>
        <p:spPr>
          <a:xfrm>
            <a:off x="363961" y="3961687"/>
            <a:ext cx="2768400" cy="1713600"/>
          </a:xfrm>
          <a:prstGeom prst="rect">
            <a:avLst/>
          </a:prstGeom>
        </p:spPr>
        <p:txBody>
          <a:bodyPr lIns="0" numCol="1" spcCol="0"/>
          <a:lstStyle/>
          <a:p>
            <a:endParaRPr lang="en-US"/>
          </a:p>
        </p:txBody>
      </p:sp>
      <p:sp>
        <p:nvSpPr>
          <p:cNvPr id="16" name="Picture Placeholder 9">
            <a:extLst>
              <a:ext uri="{FF2B5EF4-FFF2-40B4-BE49-F238E27FC236}">
                <a16:creationId xmlns:a16="http://schemas.microsoft.com/office/drawing/2014/main" id="{C9BEA0F2-6549-AB44-803B-1F0DEF42D8FF}"/>
              </a:ext>
            </a:extLst>
          </p:cNvPr>
          <p:cNvSpPr>
            <a:spLocks noGrp="1"/>
          </p:cNvSpPr>
          <p:nvPr>
            <p:ph type="pic" sz="quarter" idx="24"/>
          </p:nvPr>
        </p:nvSpPr>
        <p:spPr>
          <a:xfrm>
            <a:off x="3269207" y="3961687"/>
            <a:ext cx="2768400" cy="1713600"/>
          </a:xfrm>
          <a:prstGeom prst="rect">
            <a:avLst/>
          </a:prstGeom>
        </p:spPr>
        <p:txBody>
          <a:bodyPr lIns="0" numCol="1" spcCol="0"/>
          <a:lstStyle/>
          <a:p>
            <a:endParaRPr lang="en-US"/>
          </a:p>
        </p:txBody>
      </p:sp>
      <p:sp>
        <p:nvSpPr>
          <p:cNvPr id="17" name="Picture Placeholder 9">
            <a:extLst>
              <a:ext uri="{FF2B5EF4-FFF2-40B4-BE49-F238E27FC236}">
                <a16:creationId xmlns:a16="http://schemas.microsoft.com/office/drawing/2014/main" id="{8A2FF4F0-19C3-DE44-B175-96FBB61D0A86}"/>
              </a:ext>
            </a:extLst>
          </p:cNvPr>
          <p:cNvSpPr>
            <a:spLocks noGrp="1"/>
          </p:cNvSpPr>
          <p:nvPr>
            <p:ph type="pic" sz="quarter" idx="25"/>
          </p:nvPr>
        </p:nvSpPr>
        <p:spPr>
          <a:xfrm>
            <a:off x="6174453" y="3961687"/>
            <a:ext cx="2768400" cy="1713600"/>
          </a:xfrm>
          <a:prstGeom prst="rect">
            <a:avLst/>
          </a:prstGeom>
        </p:spPr>
        <p:txBody>
          <a:bodyPr lIns="0" numCol="1" spcCol="0"/>
          <a:lstStyle/>
          <a:p>
            <a:endParaRPr lang="en-US"/>
          </a:p>
        </p:txBody>
      </p:sp>
      <p:sp>
        <p:nvSpPr>
          <p:cNvPr id="18" name="Picture Placeholder 9">
            <a:extLst>
              <a:ext uri="{FF2B5EF4-FFF2-40B4-BE49-F238E27FC236}">
                <a16:creationId xmlns:a16="http://schemas.microsoft.com/office/drawing/2014/main" id="{9DA3709F-5DFB-454F-973F-AC4A25C185BE}"/>
              </a:ext>
            </a:extLst>
          </p:cNvPr>
          <p:cNvSpPr>
            <a:spLocks noGrp="1"/>
          </p:cNvSpPr>
          <p:nvPr>
            <p:ph type="pic" sz="quarter" idx="26"/>
          </p:nvPr>
        </p:nvSpPr>
        <p:spPr>
          <a:xfrm>
            <a:off x="9079699" y="3961687"/>
            <a:ext cx="2768400" cy="1713600"/>
          </a:xfrm>
          <a:prstGeom prst="rect">
            <a:avLst/>
          </a:prstGeom>
        </p:spPr>
        <p:txBody>
          <a:bodyPr lIns="0" numCol="1" spcCol="0"/>
          <a:lstStyle/>
          <a:p>
            <a:endParaRPr lang="en-US"/>
          </a:p>
        </p:txBody>
      </p:sp>
      <p:sp>
        <p:nvSpPr>
          <p:cNvPr id="19" name="Slide Number Placeholder 31">
            <a:extLst>
              <a:ext uri="{FF2B5EF4-FFF2-40B4-BE49-F238E27FC236}">
                <a16:creationId xmlns:a16="http://schemas.microsoft.com/office/drawing/2014/main" id="{43847737-BBC8-6846-BF97-7F82347A5110}"/>
              </a:ext>
            </a:extLst>
          </p:cNvPr>
          <p:cNvSpPr>
            <a:spLocks noGrp="1"/>
          </p:cNvSpPr>
          <p:nvPr>
            <p:ph type="sldNum" sz="quarter" idx="4"/>
          </p:nvPr>
        </p:nvSpPr>
        <p:spPr>
          <a:xfrm>
            <a:off x="10993802" y="6235522"/>
            <a:ext cx="621396" cy="452057"/>
          </a:xfrm>
          <a:prstGeom prst="rect">
            <a:avLst/>
          </a:prstGeom>
        </p:spPr>
        <p:txBody>
          <a:bodyPr vert="horz" lIns="0" tIns="0" rIns="0" bIns="0" rtlCol="0" anchor="ctr"/>
          <a:lstStyle>
            <a:lvl1pPr algn="r">
              <a:defRPr sz="1300">
                <a:solidFill>
                  <a:srgbClr val="003087"/>
                </a:solidFill>
                <a:latin typeface="Arial" panose="020B0604020202020204" pitchFamily="34" charset="0"/>
              </a:defRPr>
            </a:lvl1pPr>
          </a:lstStyle>
          <a:p>
            <a:fld id="{48C91D3C-AA5C-7440-8489-158FBC20DC87}" type="slidenum">
              <a:rPr lang="en-US" smtClean="0"/>
              <a:pPr/>
              <a:t>‹#›</a:t>
            </a:fld>
            <a:endParaRPr lang="en-US"/>
          </a:p>
        </p:txBody>
      </p:sp>
    </p:spTree>
    <p:extLst>
      <p:ext uri="{BB962C8B-B14F-4D97-AF65-F5344CB8AC3E}">
        <p14:creationId xmlns:p14="http://schemas.microsoft.com/office/powerpoint/2010/main" val="424660495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D9E69D9-4293-B84F-91D0-BC791F2FB7F9}"/>
              </a:ext>
            </a:extLst>
          </p:cNvPr>
          <p:cNvSpPr>
            <a:spLocks noGrp="1"/>
          </p:cNvSpPr>
          <p:nvPr>
            <p:ph type="title"/>
          </p:nvPr>
        </p:nvSpPr>
        <p:spPr>
          <a:xfrm>
            <a:off x="351325" y="1062621"/>
            <a:ext cx="9199075" cy="485993"/>
          </a:xfrm>
          <a:prstGeom prst="rect">
            <a:avLst/>
          </a:prstGeom>
        </p:spPr>
        <p:txBody>
          <a:bodyPr lIns="0"/>
          <a:lstStyle/>
          <a:p>
            <a:r>
              <a:rPr lang="en-GB"/>
              <a:t>Click to edit Master title style</a:t>
            </a:r>
            <a:endParaRPr lang="en-US"/>
          </a:p>
        </p:txBody>
      </p:sp>
      <p:sp>
        <p:nvSpPr>
          <p:cNvPr id="3" name="Date Placeholder 2">
            <a:extLst>
              <a:ext uri="{FF2B5EF4-FFF2-40B4-BE49-F238E27FC236}">
                <a16:creationId xmlns:a16="http://schemas.microsoft.com/office/drawing/2014/main" id="{603D68D4-9238-1244-B1AC-E502AF28783A}"/>
              </a:ext>
            </a:extLst>
          </p:cNvPr>
          <p:cNvSpPr>
            <a:spLocks noGrp="1"/>
          </p:cNvSpPr>
          <p:nvPr>
            <p:ph type="dt" sz="half" idx="10"/>
          </p:nvPr>
        </p:nvSpPr>
        <p:spPr/>
        <p:txBody>
          <a:bodyPr/>
          <a:lstStyle/>
          <a:p>
            <a:fld id="{C469EB32-D6C4-8440-A9C9-711501F2CFDA}" type="datetime1">
              <a:rPr lang="en-GB" smtClean="0"/>
              <a:t>13/05/2025</a:t>
            </a:fld>
            <a:endParaRPr lang="en-GB"/>
          </a:p>
        </p:txBody>
      </p:sp>
      <p:sp>
        <p:nvSpPr>
          <p:cNvPr id="4" name="Content Placeholder 18">
            <a:extLst>
              <a:ext uri="{FF2B5EF4-FFF2-40B4-BE49-F238E27FC236}">
                <a16:creationId xmlns:a16="http://schemas.microsoft.com/office/drawing/2014/main" id="{87FE0DEB-9617-3740-B2D6-9BD7D638BD4E}"/>
              </a:ext>
            </a:extLst>
          </p:cNvPr>
          <p:cNvSpPr>
            <a:spLocks noGrp="1"/>
          </p:cNvSpPr>
          <p:nvPr>
            <p:ph sz="quarter" idx="12" hasCustomPrompt="1"/>
          </p:nvPr>
        </p:nvSpPr>
        <p:spPr>
          <a:xfrm>
            <a:off x="360363" y="1615448"/>
            <a:ext cx="9848508" cy="301057"/>
          </a:xfrm>
          <a:prstGeom prst="rect">
            <a:avLst/>
          </a:prstGeom>
        </p:spPr>
        <p:txBody>
          <a:bodyPr lIns="0" tIns="0" rIns="0" bIns="0" anchor="ctr"/>
          <a:lstStyle>
            <a:lvl1pPr marL="0" indent="0">
              <a:buNone/>
              <a:defRPr sz="2000">
                <a:solidFill>
                  <a:srgbClr val="003087"/>
                </a:solidFill>
              </a:defRPr>
            </a:lvl1pPr>
          </a:lstStyle>
          <a:p>
            <a:pPr lvl="0"/>
            <a:r>
              <a:rPr lang="en-US"/>
              <a:t>Click to edit sub title</a:t>
            </a:r>
          </a:p>
        </p:txBody>
      </p:sp>
      <p:sp>
        <p:nvSpPr>
          <p:cNvPr id="5" name="Text Placeholder 2">
            <a:extLst>
              <a:ext uri="{FF2B5EF4-FFF2-40B4-BE49-F238E27FC236}">
                <a16:creationId xmlns:a16="http://schemas.microsoft.com/office/drawing/2014/main" id="{4E392917-323C-D642-9B8D-BC4DDFFE772E}"/>
              </a:ext>
            </a:extLst>
          </p:cNvPr>
          <p:cNvSpPr>
            <a:spLocks noGrp="1"/>
          </p:cNvSpPr>
          <p:nvPr>
            <p:ph type="body" sz="quarter" idx="13" hasCustomPrompt="1"/>
          </p:nvPr>
        </p:nvSpPr>
        <p:spPr>
          <a:xfrm>
            <a:off x="5469752" y="6235519"/>
            <a:ext cx="3904235" cy="452056"/>
          </a:xfrm>
          <a:prstGeom prst="rect">
            <a:avLst/>
          </a:prstGeom>
        </p:spPr>
        <p:txBody>
          <a:bodyPr anchor="ctr"/>
          <a:lstStyle>
            <a:lvl1pPr marL="0" indent="0" algn="r">
              <a:buNone/>
              <a:defRPr sz="1300">
                <a:solidFill>
                  <a:srgbClr val="003087"/>
                </a:solidFill>
              </a:defRPr>
            </a:lvl1pPr>
          </a:lstStyle>
          <a:p>
            <a:pPr lvl="0"/>
            <a:r>
              <a:rPr lang="en-US"/>
              <a:t>Presenter name</a:t>
            </a:r>
          </a:p>
        </p:txBody>
      </p:sp>
      <p:sp>
        <p:nvSpPr>
          <p:cNvPr id="7" name="Text Placeholder 7">
            <a:extLst>
              <a:ext uri="{FF2B5EF4-FFF2-40B4-BE49-F238E27FC236}">
                <a16:creationId xmlns:a16="http://schemas.microsoft.com/office/drawing/2014/main" id="{4EC44D35-B7FF-F049-A3A6-6AA9C252B13F}"/>
              </a:ext>
            </a:extLst>
          </p:cNvPr>
          <p:cNvSpPr>
            <a:spLocks noGrp="1"/>
          </p:cNvSpPr>
          <p:nvPr>
            <p:ph type="body" sz="quarter" idx="15"/>
          </p:nvPr>
        </p:nvSpPr>
        <p:spPr>
          <a:xfrm>
            <a:off x="2381700" y="2604304"/>
            <a:ext cx="7428600" cy="2937600"/>
          </a:xfrm>
          <a:prstGeom prst="rect">
            <a:avLst/>
          </a:prstGeom>
          <a:noFill/>
        </p:spPr>
        <p:txBody>
          <a:bodyPr lIns="622800" tIns="622800" rIns="622800" bIns="622800" numCol="1" spcCol="0">
            <a:normAutofit/>
          </a:bodyPr>
          <a:lstStyle>
            <a:lvl1pPr algn="ctr">
              <a:lnSpc>
                <a:spcPct val="150000"/>
              </a:lnSpc>
              <a:spcBef>
                <a:spcPts val="675"/>
              </a:spcBef>
              <a:defRPr sz="2400">
                <a:solidFill>
                  <a:srgbClr val="005EB8"/>
                </a:solidFill>
              </a:defRPr>
            </a:lvl1pPr>
            <a:lvl2pPr algn="ctr">
              <a:defRPr sz="1800"/>
            </a:lvl2pPr>
            <a:lvl3pPr algn="ctr">
              <a:defRPr sz="1800"/>
            </a:lvl3pPr>
            <a:lvl4pPr algn="ctr">
              <a:defRPr sz="1800"/>
            </a:lvl4pPr>
          </a:lstStyle>
          <a:p>
            <a:pPr lvl="0"/>
            <a:r>
              <a:rPr lang="en-GB"/>
              <a:t>Click to edit Master text styles</a:t>
            </a:r>
          </a:p>
        </p:txBody>
      </p:sp>
      <p:sp>
        <p:nvSpPr>
          <p:cNvPr id="20" name="Slide Number Placeholder 31">
            <a:extLst>
              <a:ext uri="{FF2B5EF4-FFF2-40B4-BE49-F238E27FC236}">
                <a16:creationId xmlns:a16="http://schemas.microsoft.com/office/drawing/2014/main" id="{7F7D0CEE-F7A2-BF49-AE5E-A1B18FC75103}"/>
              </a:ext>
            </a:extLst>
          </p:cNvPr>
          <p:cNvSpPr>
            <a:spLocks noGrp="1"/>
          </p:cNvSpPr>
          <p:nvPr>
            <p:ph type="sldNum" sz="quarter" idx="4"/>
          </p:nvPr>
        </p:nvSpPr>
        <p:spPr>
          <a:xfrm>
            <a:off x="10993802" y="6235522"/>
            <a:ext cx="621396" cy="452057"/>
          </a:xfrm>
          <a:prstGeom prst="rect">
            <a:avLst/>
          </a:prstGeom>
        </p:spPr>
        <p:txBody>
          <a:bodyPr vert="horz" lIns="0" tIns="0" rIns="0" bIns="0" rtlCol="0" anchor="ctr"/>
          <a:lstStyle>
            <a:lvl1pPr algn="r">
              <a:defRPr sz="1300">
                <a:solidFill>
                  <a:srgbClr val="003087"/>
                </a:solidFill>
                <a:latin typeface="Arial" panose="020B0604020202020204" pitchFamily="34" charset="0"/>
              </a:defRPr>
            </a:lvl1pPr>
          </a:lstStyle>
          <a:p>
            <a:fld id="{48C91D3C-AA5C-7440-8489-158FBC20DC87}" type="slidenum">
              <a:rPr lang="en-US" smtClean="0"/>
              <a:pPr/>
              <a:t>‹#›</a:t>
            </a:fld>
            <a:endParaRPr lang="en-US"/>
          </a:p>
        </p:txBody>
      </p:sp>
      <p:cxnSp>
        <p:nvCxnSpPr>
          <p:cNvPr id="13" name="Straight Connector 12">
            <a:extLst>
              <a:ext uri="{FF2B5EF4-FFF2-40B4-BE49-F238E27FC236}">
                <a16:creationId xmlns:a16="http://schemas.microsoft.com/office/drawing/2014/main" id="{C7979966-8017-57A3-C28E-8C7A94B4D987}"/>
              </a:ext>
            </a:extLst>
          </p:cNvPr>
          <p:cNvCxnSpPr/>
          <p:nvPr userDrawn="1"/>
        </p:nvCxnSpPr>
        <p:spPr>
          <a:xfrm>
            <a:off x="2818016" y="2604304"/>
            <a:ext cx="6992285" cy="0"/>
          </a:xfrm>
          <a:prstGeom prst="line">
            <a:avLst/>
          </a:prstGeom>
          <a:ln w="12700">
            <a:solidFill>
              <a:srgbClr val="00AB4E"/>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FC37D111-2470-93B9-C0C4-BFC26377DA32}"/>
              </a:ext>
            </a:extLst>
          </p:cNvPr>
          <p:cNvCxnSpPr/>
          <p:nvPr userDrawn="1"/>
        </p:nvCxnSpPr>
        <p:spPr>
          <a:xfrm>
            <a:off x="9816845" y="2604308"/>
            <a:ext cx="0" cy="2599463"/>
          </a:xfrm>
          <a:prstGeom prst="line">
            <a:avLst/>
          </a:prstGeom>
          <a:ln w="12700">
            <a:solidFill>
              <a:srgbClr val="00AB4E"/>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BC538AC5-C9F1-213A-7985-4D7016F40EDE}"/>
              </a:ext>
            </a:extLst>
          </p:cNvPr>
          <p:cNvCxnSpPr/>
          <p:nvPr userDrawn="1"/>
        </p:nvCxnSpPr>
        <p:spPr>
          <a:xfrm>
            <a:off x="2381700" y="5552907"/>
            <a:ext cx="6992285" cy="0"/>
          </a:xfrm>
          <a:prstGeom prst="line">
            <a:avLst/>
          </a:prstGeom>
          <a:ln w="12700">
            <a:solidFill>
              <a:srgbClr val="00AB4E"/>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2EBB7150-6A2F-BCEB-E4C3-34DE8A744643}"/>
              </a:ext>
            </a:extLst>
          </p:cNvPr>
          <p:cNvCxnSpPr/>
          <p:nvPr userDrawn="1"/>
        </p:nvCxnSpPr>
        <p:spPr>
          <a:xfrm>
            <a:off x="2381700" y="2953448"/>
            <a:ext cx="0" cy="2599463"/>
          </a:xfrm>
          <a:prstGeom prst="line">
            <a:avLst/>
          </a:prstGeom>
          <a:ln w="12700">
            <a:solidFill>
              <a:srgbClr val="00AB4E"/>
            </a:solidFill>
          </a:ln>
        </p:spPr>
        <p:style>
          <a:lnRef idx="1">
            <a:schemeClr val="accent1"/>
          </a:lnRef>
          <a:fillRef idx="0">
            <a:schemeClr val="accent1"/>
          </a:fillRef>
          <a:effectRef idx="0">
            <a:schemeClr val="accent1"/>
          </a:effectRef>
          <a:fontRef idx="minor">
            <a:schemeClr val="tx1"/>
          </a:fontRef>
        </p:style>
      </p:cxnSp>
      <p:pic>
        <p:nvPicPr>
          <p:cNvPr id="9" name="Graphic 8">
            <a:extLst>
              <a:ext uri="{FF2B5EF4-FFF2-40B4-BE49-F238E27FC236}">
                <a16:creationId xmlns:a16="http://schemas.microsoft.com/office/drawing/2014/main" id="{578CB708-69F4-F716-C53C-0720B2692E23}"/>
              </a:ext>
            </a:extLst>
          </p:cNvPr>
          <p:cNvPicPr>
            <a:picLocks/>
          </p:cNvPicPr>
          <p:nvPr userDrawn="1"/>
        </p:nvPicPr>
        <p:blipFill>
          <a:blip r:embed="rId2">
            <a:extLst>
              <a:ext uri="{96DAC541-7B7A-43D3-8B79-37D633B846F1}">
                <asvg:svgBlip xmlns:asvg="http://schemas.microsoft.com/office/drawing/2016/SVG/main" r:embed="rId3"/>
              </a:ext>
            </a:extLst>
          </a:blip>
          <a:stretch>
            <a:fillRect/>
          </a:stretch>
        </p:blipFill>
        <p:spPr>
          <a:xfrm rot="10800000">
            <a:off x="9291051" y="5288442"/>
            <a:ext cx="830400" cy="495300"/>
          </a:xfrm>
          <a:prstGeom prst="rect">
            <a:avLst/>
          </a:prstGeom>
        </p:spPr>
      </p:pic>
      <p:pic>
        <p:nvPicPr>
          <p:cNvPr id="8" name="Graphic 7">
            <a:extLst>
              <a:ext uri="{FF2B5EF4-FFF2-40B4-BE49-F238E27FC236}">
                <a16:creationId xmlns:a16="http://schemas.microsoft.com/office/drawing/2014/main" id="{86B996BB-A738-63AA-7BB1-E0F095BFD483}"/>
              </a:ext>
            </a:extLst>
          </p:cNvPr>
          <p:cNvPicPr>
            <a:picLocks/>
          </p:cNvPicPr>
          <p:nvPr userDrawn="1"/>
        </p:nvPicPr>
        <p:blipFill>
          <a:blip r:embed="rId2">
            <a:extLst>
              <a:ext uri="{96DAC541-7B7A-43D3-8B79-37D633B846F1}">
                <asvg:svgBlip xmlns:asvg="http://schemas.microsoft.com/office/drawing/2016/SVG/main" r:embed="rId3"/>
              </a:ext>
            </a:extLst>
          </a:blip>
          <a:stretch>
            <a:fillRect/>
          </a:stretch>
        </p:blipFill>
        <p:spPr>
          <a:xfrm>
            <a:off x="2063673" y="2367117"/>
            <a:ext cx="830400" cy="496800"/>
          </a:xfrm>
          <a:prstGeom prst="rect">
            <a:avLst/>
          </a:prstGeom>
        </p:spPr>
      </p:pic>
    </p:spTree>
    <p:extLst>
      <p:ext uri="{BB962C8B-B14F-4D97-AF65-F5344CB8AC3E}">
        <p14:creationId xmlns:p14="http://schemas.microsoft.com/office/powerpoint/2010/main" val="391635706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37781341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_Title and content (1 column)">
    <p:spTree>
      <p:nvGrpSpPr>
        <p:cNvPr id="1" name=""/>
        <p:cNvGrpSpPr/>
        <p:nvPr/>
      </p:nvGrpSpPr>
      <p:grpSpPr>
        <a:xfrm>
          <a:off x="0" y="0"/>
          <a:ext cx="0" cy="0"/>
          <a:chOff x="0" y="0"/>
          <a:chExt cx="0" cy="0"/>
        </a:xfrm>
      </p:grpSpPr>
      <p:sp>
        <p:nvSpPr>
          <p:cNvPr id="16" name="Title 15">
            <a:extLst>
              <a:ext uri="{FF2B5EF4-FFF2-40B4-BE49-F238E27FC236}">
                <a16:creationId xmlns:a16="http://schemas.microsoft.com/office/drawing/2014/main" id="{683BC35E-D585-024A-8D2B-D1816098DD48}"/>
              </a:ext>
            </a:extLst>
          </p:cNvPr>
          <p:cNvSpPr>
            <a:spLocks noGrp="1"/>
          </p:cNvSpPr>
          <p:nvPr>
            <p:ph type="title"/>
          </p:nvPr>
        </p:nvSpPr>
        <p:spPr>
          <a:xfrm>
            <a:off x="351325" y="954135"/>
            <a:ext cx="9199075" cy="485993"/>
          </a:xfrm>
          <a:prstGeom prst="rect">
            <a:avLst/>
          </a:prstGeom>
        </p:spPr>
        <p:txBody>
          <a:bodyPr lIns="0"/>
          <a:lstStyle/>
          <a:p>
            <a:r>
              <a:rPr lang="en-GB"/>
              <a:t>Click to edit Master title style</a:t>
            </a:r>
            <a:endParaRPr lang="en-US"/>
          </a:p>
        </p:txBody>
      </p:sp>
      <p:sp>
        <p:nvSpPr>
          <p:cNvPr id="17" name="Date Placeholder 16">
            <a:extLst>
              <a:ext uri="{FF2B5EF4-FFF2-40B4-BE49-F238E27FC236}">
                <a16:creationId xmlns:a16="http://schemas.microsoft.com/office/drawing/2014/main" id="{1E4D3715-20A0-E240-A95F-CEF2A1E36A98}"/>
              </a:ext>
            </a:extLst>
          </p:cNvPr>
          <p:cNvSpPr>
            <a:spLocks noGrp="1"/>
          </p:cNvSpPr>
          <p:nvPr>
            <p:ph type="dt" sz="half" idx="10"/>
          </p:nvPr>
        </p:nvSpPr>
        <p:spPr/>
        <p:txBody>
          <a:bodyPr/>
          <a:lstStyle/>
          <a:p>
            <a:fld id="{29A3D60C-94B3-3F48-A969-9F54AC766E98}" type="datetime1">
              <a:rPr lang="en-GB" smtClean="0"/>
              <a:t>13/05/2025</a:t>
            </a:fld>
            <a:endParaRPr lang="en-GB"/>
          </a:p>
        </p:txBody>
      </p:sp>
      <p:sp>
        <p:nvSpPr>
          <p:cNvPr id="18" name="Text Placeholder 2">
            <a:extLst>
              <a:ext uri="{FF2B5EF4-FFF2-40B4-BE49-F238E27FC236}">
                <a16:creationId xmlns:a16="http://schemas.microsoft.com/office/drawing/2014/main" id="{96406D0A-6AB8-0446-820B-BFA8D218985A}"/>
              </a:ext>
            </a:extLst>
          </p:cNvPr>
          <p:cNvSpPr>
            <a:spLocks noGrp="1"/>
          </p:cNvSpPr>
          <p:nvPr>
            <p:ph type="body" sz="quarter" idx="13" hasCustomPrompt="1"/>
          </p:nvPr>
        </p:nvSpPr>
        <p:spPr>
          <a:xfrm>
            <a:off x="5448148" y="6235519"/>
            <a:ext cx="3904235" cy="452056"/>
          </a:xfrm>
          <a:prstGeom prst="rect">
            <a:avLst/>
          </a:prstGeom>
        </p:spPr>
        <p:txBody>
          <a:bodyPr anchor="ctr"/>
          <a:lstStyle>
            <a:lvl1pPr marL="0" indent="0" algn="r">
              <a:buNone/>
              <a:defRPr sz="1300">
                <a:solidFill>
                  <a:srgbClr val="003087"/>
                </a:solidFill>
              </a:defRPr>
            </a:lvl1pPr>
          </a:lstStyle>
          <a:p>
            <a:pPr lvl="0"/>
            <a:r>
              <a:rPr lang="en-US"/>
              <a:t>Presenter name</a:t>
            </a:r>
          </a:p>
        </p:txBody>
      </p:sp>
      <p:sp>
        <p:nvSpPr>
          <p:cNvPr id="20" name="Content Placeholder 18">
            <a:extLst>
              <a:ext uri="{FF2B5EF4-FFF2-40B4-BE49-F238E27FC236}">
                <a16:creationId xmlns:a16="http://schemas.microsoft.com/office/drawing/2014/main" id="{ECE4DB37-93FC-3B4F-95B1-D43909830620}"/>
              </a:ext>
            </a:extLst>
          </p:cNvPr>
          <p:cNvSpPr>
            <a:spLocks noGrp="1"/>
          </p:cNvSpPr>
          <p:nvPr>
            <p:ph sz="quarter" idx="12" hasCustomPrompt="1"/>
          </p:nvPr>
        </p:nvSpPr>
        <p:spPr>
          <a:xfrm>
            <a:off x="360363" y="1615448"/>
            <a:ext cx="9848508" cy="301057"/>
          </a:xfrm>
          <a:prstGeom prst="rect">
            <a:avLst/>
          </a:prstGeom>
        </p:spPr>
        <p:txBody>
          <a:bodyPr lIns="0" tIns="0" rIns="0" bIns="0" anchor="ctr"/>
          <a:lstStyle>
            <a:lvl1pPr marL="0" indent="0">
              <a:buNone/>
              <a:defRPr sz="2000">
                <a:solidFill>
                  <a:srgbClr val="003087"/>
                </a:solidFill>
              </a:defRPr>
            </a:lvl1pPr>
          </a:lstStyle>
          <a:p>
            <a:pPr lvl="0"/>
            <a:r>
              <a:rPr lang="en-US"/>
              <a:t>Click to edit sub title</a:t>
            </a:r>
          </a:p>
        </p:txBody>
      </p:sp>
      <p:sp>
        <p:nvSpPr>
          <p:cNvPr id="22" name="Text Placeholder 21">
            <a:extLst>
              <a:ext uri="{FF2B5EF4-FFF2-40B4-BE49-F238E27FC236}">
                <a16:creationId xmlns:a16="http://schemas.microsoft.com/office/drawing/2014/main" id="{9D2ECF42-66A6-6541-B15D-91AF8751A1D8}"/>
              </a:ext>
            </a:extLst>
          </p:cNvPr>
          <p:cNvSpPr>
            <a:spLocks noGrp="1"/>
          </p:cNvSpPr>
          <p:nvPr>
            <p:ph type="body" sz="quarter" idx="14"/>
          </p:nvPr>
        </p:nvSpPr>
        <p:spPr>
          <a:xfrm>
            <a:off x="350841" y="2260601"/>
            <a:ext cx="11495087" cy="3167778"/>
          </a:xfrm>
          <a:prstGeom prst="rect">
            <a:avLst/>
          </a:prstGeom>
        </p:spPr>
        <p:txBody>
          <a:bodyPr lIns="0">
            <a:noAutofit/>
          </a:bodyPr>
          <a:lstStyle>
            <a:lvl1pPr>
              <a:lnSpc>
                <a:spcPct val="100000"/>
              </a:lnSpc>
              <a:defRPr/>
            </a:lvl1pPr>
            <a:lvl2pPr>
              <a:lnSpc>
                <a:spcPct val="100000"/>
              </a:lnSpc>
              <a:defRPr/>
            </a:lvl2pPr>
            <a:lvl3pPr>
              <a:lnSpc>
                <a:spcPct val="100000"/>
              </a:lnSpc>
              <a:defRPr/>
            </a:lvl3pPr>
            <a:lvl4pPr>
              <a:lnSpc>
                <a:spcPct val="100000"/>
              </a:lnSpc>
              <a:defRPr/>
            </a:lvl4pPr>
          </a:lstStyle>
          <a:p>
            <a:pPr lvl="0"/>
            <a:r>
              <a:rPr lang="en-GB"/>
              <a:t>Click to edit Master text styles</a:t>
            </a:r>
          </a:p>
          <a:p>
            <a:pPr lvl="1"/>
            <a:r>
              <a:rPr lang="en-GB"/>
              <a:t>Second level</a:t>
            </a:r>
          </a:p>
          <a:p>
            <a:pPr lvl="2"/>
            <a:r>
              <a:rPr lang="en-GB"/>
              <a:t>Third level</a:t>
            </a:r>
          </a:p>
          <a:p>
            <a:pPr lvl="3"/>
            <a:r>
              <a:rPr lang="en-GB"/>
              <a:t>Fourth level</a:t>
            </a:r>
          </a:p>
        </p:txBody>
      </p:sp>
      <p:sp>
        <p:nvSpPr>
          <p:cNvPr id="23" name="Slide Number Placeholder 31">
            <a:extLst>
              <a:ext uri="{FF2B5EF4-FFF2-40B4-BE49-F238E27FC236}">
                <a16:creationId xmlns:a16="http://schemas.microsoft.com/office/drawing/2014/main" id="{E6F793B1-4EE7-624D-8430-071B158FE84B}"/>
              </a:ext>
            </a:extLst>
          </p:cNvPr>
          <p:cNvSpPr>
            <a:spLocks noGrp="1"/>
          </p:cNvSpPr>
          <p:nvPr>
            <p:ph type="sldNum" sz="quarter" idx="4"/>
          </p:nvPr>
        </p:nvSpPr>
        <p:spPr>
          <a:xfrm>
            <a:off x="10993802" y="6235522"/>
            <a:ext cx="621396" cy="452057"/>
          </a:xfrm>
          <a:prstGeom prst="rect">
            <a:avLst/>
          </a:prstGeom>
        </p:spPr>
        <p:txBody>
          <a:bodyPr vert="horz" lIns="0" tIns="0" rIns="0" bIns="0" rtlCol="0" anchor="ctr"/>
          <a:lstStyle>
            <a:lvl1pPr algn="r">
              <a:defRPr sz="975">
                <a:solidFill>
                  <a:srgbClr val="003087"/>
                </a:solidFill>
                <a:latin typeface="Arial" panose="020B0604020202020204" pitchFamily="34" charset="0"/>
              </a:defRPr>
            </a:lvl1pPr>
          </a:lstStyle>
          <a:p>
            <a:fld id="{48C91D3C-AA5C-7440-8489-158FBC20DC87}" type="slidenum">
              <a:rPr lang="en-US" smtClean="0"/>
              <a:pPr/>
              <a:t>‹#›</a:t>
            </a:fld>
            <a:endParaRPr lang="en-US"/>
          </a:p>
        </p:txBody>
      </p:sp>
    </p:spTree>
    <p:extLst>
      <p:ext uri="{BB962C8B-B14F-4D97-AF65-F5344CB8AC3E}">
        <p14:creationId xmlns:p14="http://schemas.microsoft.com/office/powerpoint/2010/main" val="379714501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_Image pag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45902F-C010-994A-9A26-DA5C00972B31}"/>
              </a:ext>
            </a:extLst>
          </p:cNvPr>
          <p:cNvSpPr>
            <a:spLocks noGrp="1"/>
          </p:cNvSpPr>
          <p:nvPr>
            <p:ph type="title"/>
          </p:nvPr>
        </p:nvSpPr>
        <p:spPr>
          <a:xfrm>
            <a:off x="351325" y="1000629"/>
            <a:ext cx="9199075" cy="485993"/>
          </a:xfrm>
          <a:prstGeom prst="rect">
            <a:avLst/>
          </a:prstGeom>
        </p:spPr>
        <p:txBody>
          <a:bodyPr lIns="0"/>
          <a:lstStyle/>
          <a:p>
            <a:r>
              <a:rPr lang="en-GB"/>
              <a:t>Click to edit Master title style</a:t>
            </a:r>
            <a:endParaRPr lang="en-US"/>
          </a:p>
        </p:txBody>
      </p:sp>
      <p:sp>
        <p:nvSpPr>
          <p:cNvPr id="3" name="Date Placeholder 2">
            <a:extLst>
              <a:ext uri="{FF2B5EF4-FFF2-40B4-BE49-F238E27FC236}">
                <a16:creationId xmlns:a16="http://schemas.microsoft.com/office/drawing/2014/main" id="{C18B7B82-624E-004B-91BC-2110A4F5E3AF}"/>
              </a:ext>
            </a:extLst>
          </p:cNvPr>
          <p:cNvSpPr>
            <a:spLocks noGrp="1"/>
          </p:cNvSpPr>
          <p:nvPr>
            <p:ph type="dt" sz="half" idx="10"/>
          </p:nvPr>
        </p:nvSpPr>
        <p:spPr/>
        <p:txBody>
          <a:bodyPr/>
          <a:lstStyle/>
          <a:p>
            <a:fld id="{4004B032-14ED-6743-98CA-652655B9CB38}" type="datetime1">
              <a:rPr lang="en-GB" smtClean="0"/>
              <a:t>13/05/2025</a:t>
            </a:fld>
            <a:endParaRPr lang="en-GB"/>
          </a:p>
        </p:txBody>
      </p:sp>
      <p:sp>
        <p:nvSpPr>
          <p:cNvPr id="4" name="Text Placeholder 2">
            <a:extLst>
              <a:ext uri="{FF2B5EF4-FFF2-40B4-BE49-F238E27FC236}">
                <a16:creationId xmlns:a16="http://schemas.microsoft.com/office/drawing/2014/main" id="{EF5031D0-52F6-EC46-8F7A-B21AA57FED9D}"/>
              </a:ext>
            </a:extLst>
          </p:cNvPr>
          <p:cNvSpPr>
            <a:spLocks noGrp="1"/>
          </p:cNvSpPr>
          <p:nvPr>
            <p:ph type="body" sz="quarter" idx="13" hasCustomPrompt="1"/>
          </p:nvPr>
        </p:nvSpPr>
        <p:spPr>
          <a:xfrm>
            <a:off x="5448148" y="6235519"/>
            <a:ext cx="3904235" cy="452056"/>
          </a:xfrm>
          <a:prstGeom prst="rect">
            <a:avLst/>
          </a:prstGeom>
        </p:spPr>
        <p:txBody>
          <a:bodyPr anchor="ctr"/>
          <a:lstStyle>
            <a:lvl1pPr marL="0" indent="0" algn="r">
              <a:buNone/>
              <a:defRPr sz="1300">
                <a:solidFill>
                  <a:srgbClr val="003087"/>
                </a:solidFill>
              </a:defRPr>
            </a:lvl1pPr>
          </a:lstStyle>
          <a:p>
            <a:pPr lvl="0"/>
            <a:r>
              <a:rPr lang="en-US"/>
              <a:t>Presenter name</a:t>
            </a:r>
          </a:p>
        </p:txBody>
      </p:sp>
      <p:sp>
        <p:nvSpPr>
          <p:cNvPr id="5" name="Content Placeholder 18">
            <a:extLst>
              <a:ext uri="{FF2B5EF4-FFF2-40B4-BE49-F238E27FC236}">
                <a16:creationId xmlns:a16="http://schemas.microsoft.com/office/drawing/2014/main" id="{7B2E4A7A-1AD7-CB45-8BEC-CD939B823958}"/>
              </a:ext>
            </a:extLst>
          </p:cNvPr>
          <p:cNvSpPr>
            <a:spLocks noGrp="1"/>
          </p:cNvSpPr>
          <p:nvPr>
            <p:ph sz="quarter" idx="12" hasCustomPrompt="1"/>
          </p:nvPr>
        </p:nvSpPr>
        <p:spPr>
          <a:xfrm>
            <a:off x="360363" y="1615448"/>
            <a:ext cx="9848508" cy="301057"/>
          </a:xfrm>
          <a:prstGeom prst="rect">
            <a:avLst/>
          </a:prstGeom>
        </p:spPr>
        <p:txBody>
          <a:bodyPr lIns="0" tIns="0" rIns="0" bIns="0" anchor="ctr"/>
          <a:lstStyle>
            <a:lvl1pPr marL="0" indent="0">
              <a:buNone/>
              <a:defRPr sz="2000">
                <a:solidFill>
                  <a:srgbClr val="003087"/>
                </a:solidFill>
              </a:defRPr>
            </a:lvl1pPr>
          </a:lstStyle>
          <a:p>
            <a:pPr lvl="0"/>
            <a:r>
              <a:rPr lang="en-US"/>
              <a:t>Click to edit sub title</a:t>
            </a:r>
          </a:p>
        </p:txBody>
      </p:sp>
      <p:sp>
        <p:nvSpPr>
          <p:cNvPr id="11" name="Picture Placeholder 9">
            <a:extLst>
              <a:ext uri="{FF2B5EF4-FFF2-40B4-BE49-F238E27FC236}">
                <a16:creationId xmlns:a16="http://schemas.microsoft.com/office/drawing/2014/main" id="{06D85D03-82D9-CA4A-B318-FEDF5EA9EEA1}"/>
              </a:ext>
            </a:extLst>
          </p:cNvPr>
          <p:cNvSpPr>
            <a:spLocks noGrp="1"/>
          </p:cNvSpPr>
          <p:nvPr>
            <p:ph type="pic" sz="quarter" idx="19"/>
          </p:nvPr>
        </p:nvSpPr>
        <p:spPr>
          <a:xfrm>
            <a:off x="363961" y="2109738"/>
            <a:ext cx="2768400" cy="1713600"/>
          </a:xfrm>
          <a:prstGeom prst="rect">
            <a:avLst/>
          </a:prstGeom>
        </p:spPr>
        <p:txBody>
          <a:bodyPr lIns="0" numCol="1" spcCol="0"/>
          <a:lstStyle/>
          <a:p>
            <a:endParaRPr lang="en-US"/>
          </a:p>
        </p:txBody>
      </p:sp>
      <p:sp>
        <p:nvSpPr>
          <p:cNvPr id="12" name="Picture Placeholder 9">
            <a:extLst>
              <a:ext uri="{FF2B5EF4-FFF2-40B4-BE49-F238E27FC236}">
                <a16:creationId xmlns:a16="http://schemas.microsoft.com/office/drawing/2014/main" id="{8FEE4A94-827D-7A44-8D27-ABE5987F974F}"/>
              </a:ext>
            </a:extLst>
          </p:cNvPr>
          <p:cNvSpPr>
            <a:spLocks noGrp="1"/>
          </p:cNvSpPr>
          <p:nvPr>
            <p:ph type="pic" sz="quarter" idx="20"/>
          </p:nvPr>
        </p:nvSpPr>
        <p:spPr>
          <a:xfrm>
            <a:off x="3269207" y="2109738"/>
            <a:ext cx="2768400" cy="1713600"/>
          </a:xfrm>
          <a:prstGeom prst="rect">
            <a:avLst/>
          </a:prstGeom>
        </p:spPr>
        <p:txBody>
          <a:bodyPr lIns="0" numCol="1" spcCol="0"/>
          <a:lstStyle/>
          <a:p>
            <a:endParaRPr lang="en-US"/>
          </a:p>
        </p:txBody>
      </p:sp>
      <p:sp>
        <p:nvSpPr>
          <p:cNvPr id="13" name="Picture Placeholder 9">
            <a:extLst>
              <a:ext uri="{FF2B5EF4-FFF2-40B4-BE49-F238E27FC236}">
                <a16:creationId xmlns:a16="http://schemas.microsoft.com/office/drawing/2014/main" id="{FEA4FFDD-9EB5-BC44-983E-6FCDB0BBD019}"/>
              </a:ext>
            </a:extLst>
          </p:cNvPr>
          <p:cNvSpPr>
            <a:spLocks noGrp="1"/>
          </p:cNvSpPr>
          <p:nvPr>
            <p:ph type="pic" sz="quarter" idx="21"/>
          </p:nvPr>
        </p:nvSpPr>
        <p:spPr>
          <a:xfrm>
            <a:off x="6174453" y="2109738"/>
            <a:ext cx="2768400" cy="1713600"/>
          </a:xfrm>
          <a:prstGeom prst="rect">
            <a:avLst/>
          </a:prstGeom>
        </p:spPr>
        <p:txBody>
          <a:bodyPr lIns="0" numCol="1" spcCol="0"/>
          <a:lstStyle/>
          <a:p>
            <a:endParaRPr lang="en-US"/>
          </a:p>
        </p:txBody>
      </p:sp>
      <p:sp>
        <p:nvSpPr>
          <p:cNvPr id="14" name="Picture Placeholder 9">
            <a:extLst>
              <a:ext uri="{FF2B5EF4-FFF2-40B4-BE49-F238E27FC236}">
                <a16:creationId xmlns:a16="http://schemas.microsoft.com/office/drawing/2014/main" id="{6DF993D5-8B2B-7C42-8FE3-87116EEF2FA8}"/>
              </a:ext>
            </a:extLst>
          </p:cNvPr>
          <p:cNvSpPr>
            <a:spLocks noGrp="1"/>
          </p:cNvSpPr>
          <p:nvPr>
            <p:ph type="pic" sz="quarter" idx="22"/>
          </p:nvPr>
        </p:nvSpPr>
        <p:spPr>
          <a:xfrm>
            <a:off x="9079699" y="2109738"/>
            <a:ext cx="2768400" cy="1713600"/>
          </a:xfrm>
          <a:prstGeom prst="rect">
            <a:avLst/>
          </a:prstGeom>
        </p:spPr>
        <p:txBody>
          <a:bodyPr lIns="0" numCol="1" spcCol="0"/>
          <a:lstStyle/>
          <a:p>
            <a:endParaRPr lang="en-US"/>
          </a:p>
        </p:txBody>
      </p:sp>
      <p:sp>
        <p:nvSpPr>
          <p:cNvPr id="15" name="Picture Placeholder 9">
            <a:extLst>
              <a:ext uri="{FF2B5EF4-FFF2-40B4-BE49-F238E27FC236}">
                <a16:creationId xmlns:a16="http://schemas.microsoft.com/office/drawing/2014/main" id="{D9E81A53-E551-0947-9ADF-B552255FF487}"/>
              </a:ext>
            </a:extLst>
          </p:cNvPr>
          <p:cNvSpPr>
            <a:spLocks noGrp="1"/>
          </p:cNvSpPr>
          <p:nvPr>
            <p:ph type="pic" sz="quarter" idx="23"/>
          </p:nvPr>
        </p:nvSpPr>
        <p:spPr>
          <a:xfrm>
            <a:off x="363961" y="3961687"/>
            <a:ext cx="2768400" cy="1713600"/>
          </a:xfrm>
          <a:prstGeom prst="rect">
            <a:avLst/>
          </a:prstGeom>
        </p:spPr>
        <p:txBody>
          <a:bodyPr lIns="0" numCol="1" spcCol="0"/>
          <a:lstStyle/>
          <a:p>
            <a:endParaRPr lang="en-US"/>
          </a:p>
        </p:txBody>
      </p:sp>
      <p:sp>
        <p:nvSpPr>
          <p:cNvPr id="16" name="Picture Placeholder 9">
            <a:extLst>
              <a:ext uri="{FF2B5EF4-FFF2-40B4-BE49-F238E27FC236}">
                <a16:creationId xmlns:a16="http://schemas.microsoft.com/office/drawing/2014/main" id="{C9BEA0F2-6549-AB44-803B-1F0DEF42D8FF}"/>
              </a:ext>
            </a:extLst>
          </p:cNvPr>
          <p:cNvSpPr>
            <a:spLocks noGrp="1"/>
          </p:cNvSpPr>
          <p:nvPr>
            <p:ph type="pic" sz="quarter" idx="24"/>
          </p:nvPr>
        </p:nvSpPr>
        <p:spPr>
          <a:xfrm>
            <a:off x="3269207" y="3961687"/>
            <a:ext cx="2768400" cy="1713600"/>
          </a:xfrm>
          <a:prstGeom prst="rect">
            <a:avLst/>
          </a:prstGeom>
        </p:spPr>
        <p:txBody>
          <a:bodyPr lIns="0" numCol="1" spcCol="0"/>
          <a:lstStyle/>
          <a:p>
            <a:endParaRPr lang="en-US"/>
          </a:p>
        </p:txBody>
      </p:sp>
      <p:sp>
        <p:nvSpPr>
          <p:cNvPr id="17" name="Picture Placeholder 9">
            <a:extLst>
              <a:ext uri="{FF2B5EF4-FFF2-40B4-BE49-F238E27FC236}">
                <a16:creationId xmlns:a16="http://schemas.microsoft.com/office/drawing/2014/main" id="{8A2FF4F0-19C3-DE44-B175-96FBB61D0A86}"/>
              </a:ext>
            </a:extLst>
          </p:cNvPr>
          <p:cNvSpPr>
            <a:spLocks noGrp="1"/>
          </p:cNvSpPr>
          <p:nvPr>
            <p:ph type="pic" sz="quarter" idx="25"/>
          </p:nvPr>
        </p:nvSpPr>
        <p:spPr>
          <a:xfrm>
            <a:off x="6174453" y="3961687"/>
            <a:ext cx="2768400" cy="1713600"/>
          </a:xfrm>
          <a:prstGeom prst="rect">
            <a:avLst/>
          </a:prstGeom>
        </p:spPr>
        <p:txBody>
          <a:bodyPr lIns="0" numCol="1" spcCol="0"/>
          <a:lstStyle/>
          <a:p>
            <a:endParaRPr lang="en-US"/>
          </a:p>
        </p:txBody>
      </p:sp>
      <p:sp>
        <p:nvSpPr>
          <p:cNvPr id="18" name="Picture Placeholder 9">
            <a:extLst>
              <a:ext uri="{FF2B5EF4-FFF2-40B4-BE49-F238E27FC236}">
                <a16:creationId xmlns:a16="http://schemas.microsoft.com/office/drawing/2014/main" id="{9DA3709F-5DFB-454F-973F-AC4A25C185BE}"/>
              </a:ext>
            </a:extLst>
          </p:cNvPr>
          <p:cNvSpPr>
            <a:spLocks noGrp="1"/>
          </p:cNvSpPr>
          <p:nvPr>
            <p:ph type="pic" sz="quarter" idx="26"/>
          </p:nvPr>
        </p:nvSpPr>
        <p:spPr>
          <a:xfrm>
            <a:off x="9079699" y="3961687"/>
            <a:ext cx="2768400" cy="1713600"/>
          </a:xfrm>
          <a:prstGeom prst="rect">
            <a:avLst/>
          </a:prstGeom>
        </p:spPr>
        <p:txBody>
          <a:bodyPr lIns="0" numCol="1" spcCol="0"/>
          <a:lstStyle/>
          <a:p>
            <a:endParaRPr lang="en-US"/>
          </a:p>
        </p:txBody>
      </p:sp>
      <p:sp>
        <p:nvSpPr>
          <p:cNvPr id="19" name="Slide Number Placeholder 31">
            <a:extLst>
              <a:ext uri="{FF2B5EF4-FFF2-40B4-BE49-F238E27FC236}">
                <a16:creationId xmlns:a16="http://schemas.microsoft.com/office/drawing/2014/main" id="{43847737-BBC8-6846-BF97-7F82347A5110}"/>
              </a:ext>
            </a:extLst>
          </p:cNvPr>
          <p:cNvSpPr>
            <a:spLocks noGrp="1"/>
          </p:cNvSpPr>
          <p:nvPr>
            <p:ph type="sldNum" sz="quarter" idx="4"/>
          </p:nvPr>
        </p:nvSpPr>
        <p:spPr>
          <a:xfrm>
            <a:off x="10993802" y="6235522"/>
            <a:ext cx="621396" cy="452057"/>
          </a:xfrm>
          <a:prstGeom prst="rect">
            <a:avLst/>
          </a:prstGeom>
        </p:spPr>
        <p:txBody>
          <a:bodyPr vert="horz" lIns="0" tIns="0" rIns="0" bIns="0" rtlCol="0" anchor="ctr"/>
          <a:lstStyle>
            <a:lvl1pPr algn="r">
              <a:defRPr sz="1300">
                <a:solidFill>
                  <a:srgbClr val="003087"/>
                </a:solidFill>
                <a:latin typeface="Arial" panose="020B0604020202020204" pitchFamily="34" charset="0"/>
              </a:defRPr>
            </a:lvl1pPr>
          </a:lstStyle>
          <a:p>
            <a:fld id="{48C91D3C-AA5C-7440-8489-158FBC20DC87}" type="slidenum">
              <a:rPr lang="en-US" smtClean="0"/>
              <a:pPr/>
              <a:t>‹#›</a:t>
            </a:fld>
            <a:endParaRPr lang="en-US"/>
          </a:p>
        </p:txBody>
      </p:sp>
    </p:spTree>
    <p:extLst>
      <p:ext uri="{BB962C8B-B14F-4D97-AF65-F5344CB8AC3E}">
        <p14:creationId xmlns:p14="http://schemas.microsoft.com/office/powerpoint/2010/main" val="215963954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Title and content (1 column)">
    <p:spTree>
      <p:nvGrpSpPr>
        <p:cNvPr id="1" name=""/>
        <p:cNvGrpSpPr/>
        <p:nvPr/>
      </p:nvGrpSpPr>
      <p:grpSpPr>
        <a:xfrm>
          <a:off x="0" y="0"/>
          <a:ext cx="0" cy="0"/>
          <a:chOff x="0" y="0"/>
          <a:chExt cx="0" cy="0"/>
        </a:xfrm>
      </p:grpSpPr>
      <p:sp>
        <p:nvSpPr>
          <p:cNvPr id="17" name="Date Placeholder 16">
            <a:extLst>
              <a:ext uri="{FF2B5EF4-FFF2-40B4-BE49-F238E27FC236}">
                <a16:creationId xmlns:a16="http://schemas.microsoft.com/office/drawing/2014/main" id="{1E4D3715-20A0-E240-A95F-CEF2A1E36A98}"/>
              </a:ext>
            </a:extLst>
          </p:cNvPr>
          <p:cNvSpPr>
            <a:spLocks noGrp="1"/>
          </p:cNvSpPr>
          <p:nvPr>
            <p:ph type="dt" sz="half" idx="10"/>
          </p:nvPr>
        </p:nvSpPr>
        <p:spPr/>
        <p:txBody>
          <a:bodyPr/>
          <a:lstStyle/>
          <a:p>
            <a:fld id="{29A3D60C-94B3-3F48-A969-9F54AC766E98}" type="datetime1">
              <a:rPr lang="en-GB" smtClean="0"/>
              <a:t>13/05/2025</a:t>
            </a:fld>
            <a:endParaRPr lang="en-GB"/>
          </a:p>
        </p:txBody>
      </p:sp>
      <p:sp>
        <p:nvSpPr>
          <p:cNvPr id="18" name="Text Placeholder 2">
            <a:extLst>
              <a:ext uri="{FF2B5EF4-FFF2-40B4-BE49-F238E27FC236}">
                <a16:creationId xmlns:a16="http://schemas.microsoft.com/office/drawing/2014/main" id="{96406D0A-6AB8-0446-820B-BFA8D218985A}"/>
              </a:ext>
            </a:extLst>
          </p:cNvPr>
          <p:cNvSpPr>
            <a:spLocks noGrp="1"/>
          </p:cNvSpPr>
          <p:nvPr>
            <p:ph type="body" sz="quarter" idx="13" hasCustomPrompt="1"/>
          </p:nvPr>
        </p:nvSpPr>
        <p:spPr>
          <a:xfrm>
            <a:off x="5448148" y="6235519"/>
            <a:ext cx="3904235" cy="452056"/>
          </a:xfrm>
          <a:prstGeom prst="rect">
            <a:avLst/>
          </a:prstGeom>
        </p:spPr>
        <p:txBody>
          <a:bodyPr anchor="ctr"/>
          <a:lstStyle>
            <a:lvl1pPr marL="0" indent="0" algn="r">
              <a:buNone/>
              <a:defRPr sz="1300">
                <a:solidFill>
                  <a:schemeClr val="bg1"/>
                </a:solidFill>
              </a:defRPr>
            </a:lvl1pPr>
          </a:lstStyle>
          <a:p>
            <a:pPr lvl="0"/>
            <a:r>
              <a:rPr lang="en-US"/>
              <a:t>Presenter name</a:t>
            </a:r>
          </a:p>
        </p:txBody>
      </p:sp>
      <p:sp>
        <p:nvSpPr>
          <p:cNvPr id="20" name="Content Placeholder 18">
            <a:extLst>
              <a:ext uri="{FF2B5EF4-FFF2-40B4-BE49-F238E27FC236}">
                <a16:creationId xmlns:a16="http://schemas.microsoft.com/office/drawing/2014/main" id="{ECE4DB37-93FC-3B4F-95B1-D43909830620}"/>
              </a:ext>
            </a:extLst>
          </p:cNvPr>
          <p:cNvSpPr>
            <a:spLocks noGrp="1"/>
          </p:cNvSpPr>
          <p:nvPr>
            <p:ph sz="quarter" idx="12" hasCustomPrompt="1"/>
          </p:nvPr>
        </p:nvSpPr>
        <p:spPr>
          <a:xfrm>
            <a:off x="351326" y="1701012"/>
            <a:ext cx="9848508" cy="301057"/>
          </a:xfrm>
          <a:prstGeom prst="rect">
            <a:avLst/>
          </a:prstGeom>
        </p:spPr>
        <p:txBody>
          <a:bodyPr lIns="0" tIns="0" rIns="0" bIns="0" anchor="ctr"/>
          <a:lstStyle>
            <a:lvl1pPr marL="0" indent="0">
              <a:buNone/>
              <a:defRPr sz="2000">
                <a:solidFill>
                  <a:schemeClr val="bg1"/>
                </a:solidFill>
              </a:defRPr>
            </a:lvl1pPr>
          </a:lstStyle>
          <a:p>
            <a:pPr lvl="0"/>
            <a:r>
              <a:rPr lang="en-US"/>
              <a:t>Click to edit sub title</a:t>
            </a:r>
          </a:p>
        </p:txBody>
      </p:sp>
      <p:sp>
        <p:nvSpPr>
          <p:cNvPr id="23" name="Slide Number Placeholder 31">
            <a:extLst>
              <a:ext uri="{FF2B5EF4-FFF2-40B4-BE49-F238E27FC236}">
                <a16:creationId xmlns:a16="http://schemas.microsoft.com/office/drawing/2014/main" id="{E6F793B1-4EE7-624D-8430-071B158FE84B}"/>
              </a:ext>
            </a:extLst>
          </p:cNvPr>
          <p:cNvSpPr>
            <a:spLocks noGrp="1"/>
          </p:cNvSpPr>
          <p:nvPr>
            <p:ph type="sldNum" sz="quarter" idx="4"/>
          </p:nvPr>
        </p:nvSpPr>
        <p:spPr>
          <a:xfrm>
            <a:off x="10993802" y="6235522"/>
            <a:ext cx="621396" cy="452057"/>
          </a:xfrm>
          <a:prstGeom prst="rect">
            <a:avLst/>
          </a:prstGeom>
        </p:spPr>
        <p:txBody>
          <a:bodyPr vert="horz" lIns="0" tIns="0" rIns="0" bIns="0" rtlCol="0" anchor="ctr"/>
          <a:lstStyle>
            <a:lvl1pPr algn="r">
              <a:defRPr sz="975">
                <a:solidFill>
                  <a:srgbClr val="003087"/>
                </a:solidFill>
                <a:latin typeface="Arial" panose="020B0604020202020204" pitchFamily="34" charset="0"/>
              </a:defRPr>
            </a:lvl1pPr>
          </a:lstStyle>
          <a:p>
            <a:fld id="{48C91D3C-AA5C-7440-8489-158FBC20DC87}" type="slidenum">
              <a:rPr lang="en-US" smtClean="0"/>
              <a:pPr/>
              <a:t>‹#›</a:t>
            </a:fld>
            <a:endParaRPr lang="en-US"/>
          </a:p>
        </p:txBody>
      </p:sp>
      <p:sp>
        <p:nvSpPr>
          <p:cNvPr id="4" name="Text Placeholder 25">
            <a:extLst>
              <a:ext uri="{FF2B5EF4-FFF2-40B4-BE49-F238E27FC236}">
                <a16:creationId xmlns:a16="http://schemas.microsoft.com/office/drawing/2014/main" id="{8B1323C8-188D-FC51-1BC0-435B131FC272}"/>
              </a:ext>
            </a:extLst>
          </p:cNvPr>
          <p:cNvSpPr>
            <a:spLocks noGrp="1"/>
          </p:cNvSpPr>
          <p:nvPr>
            <p:ph idx="1"/>
          </p:nvPr>
        </p:nvSpPr>
        <p:spPr>
          <a:xfrm>
            <a:off x="351325" y="2260761"/>
            <a:ext cx="11480675" cy="3167621"/>
          </a:xfrm>
          <a:prstGeom prst="rect">
            <a:avLst/>
          </a:prstGeom>
        </p:spPr>
        <p:txBody>
          <a:bodyPr vert="horz" lIns="0" tIns="0" rIns="0" bIns="0" rtlCol="0">
            <a:noAutofit/>
          </a:bodyPr>
          <a:lstStyle/>
          <a:p>
            <a:pPr lvl="0"/>
            <a:r>
              <a:rPr lang="en-GB"/>
              <a:t>Click to edit Master text styles</a:t>
            </a:r>
          </a:p>
          <a:p>
            <a:pPr lvl="1"/>
            <a:r>
              <a:rPr lang="en-GB"/>
              <a:t>Second level</a:t>
            </a:r>
          </a:p>
          <a:p>
            <a:pPr lvl="2"/>
            <a:r>
              <a:rPr lang="en-GB"/>
              <a:t>Third level</a:t>
            </a:r>
          </a:p>
          <a:p>
            <a:pPr marL="1200121" marR="0" lvl="3" indent="-171446" algn="l" defTabSz="685783" rtl="0" eaLnBrk="1" fontAlgn="auto" latinLnBrk="0" hangingPunct="1">
              <a:lnSpc>
                <a:spcPct val="90000"/>
              </a:lnSpc>
              <a:spcBef>
                <a:spcPts val="675"/>
              </a:spcBef>
              <a:spcAft>
                <a:spcPts val="0"/>
              </a:spcAft>
              <a:buClrTx/>
              <a:buSzTx/>
              <a:buFont typeface="Arial"/>
              <a:buChar char="•"/>
              <a:tabLst/>
              <a:defRPr/>
            </a:pPr>
            <a:r>
              <a:rPr lang="en-GB"/>
              <a:t>Fourth level</a:t>
            </a:r>
          </a:p>
          <a:p>
            <a:pPr marL="1543012" marR="0" lvl="4" indent="-171446" algn="l" defTabSz="685783" rtl="0" eaLnBrk="1" fontAlgn="auto" latinLnBrk="0" hangingPunct="1">
              <a:lnSpc>
                <a:spcPct val="90000"/>
              </a:lnSpc>
              <a:spcBef>
                <a:spcPts val="675"/>
              </a:spcBef>
              <a:spcAft>
                <a:spcPts val="0"/>
              </a:spcAft>
              <a:buClrTx/>
              <a:buSzTx/>
              <a:buFont typeface="Arial"/>
              <a:buChar char="•"/>
              <a:tabLst/>
              <a:defRPr/>
            </a:pPr>
            <a:r>
              <a:rPr lang="en-GB"/>
              <a:t>Fifth level</a:t>
            </a:r>
          </a:p>
          <a:p>
            <a:pPr lvl="3"/>
            <a:endParaRPr lang="en-GB"/>
          </a:p>
        </p:txBody>
      </p:sp>
      <p:sp>
        <p:nvSpPr>
          <p:cNvPr id="3" name="Content Placeholder 18">
            <a:extLst>
              <a:ext uri="{FF2B5EF4-FFF2-40B4-BE49-F238E27FC236}">
                <a16:creationId xmlns:a16="http://schemas.microsoft.com/office/drawing/2014/main" id="{23886268-1EC5-418F-81E8-81C780D86585}"/>
              </a:ext>
            </a:extLst>
          </p:cNvPr>
          <p:cNvSpPr>
            <a:spLocks noGrp="1"/>
          </p:cNvSpPr>
          <p:nvPr>
            <p:ph sz="quarter" idx="14" hasCustomPrompt="1"/>
          </p:nvPr>
        </p:nvSpPr>
        <p:spPr>
          <a:xfrm>
            <a:off x="351326" y="1152564"/>
            <a:ext cx="9848508" cy="301057"/>
          </a:xfrm>
          <a:prstGeom prst="rect">
            <a:avLst/>
          </a:prstGeom>
        </p:spPr>
        <p:txBody>
          <a:bodyPr lIns="0" tIns="0" rIns="0" bIns="0" anchor="ctr"/>
          <a:lstStyle>
            <a:lvl1pPr marL="0" indent="0">
              <a:buNone/>
              <a:defRPr sz="4400">
                <a:solidFill>
                  <a:schemeClr val="bg1"/>
                </a:solidFill>
              </a:defRPr>
            </a:lvl1pPr>
          </a:lstStyle>
          <a:p>
            <a:pPr lvl="0"/>
            <a:r>
              <a:rPr lang="en-US"/>
              <a:t>Click to add title</a:t>
            </a:r>
          </a:p>
        </p:txBody>
      </p:sp>
    </p:spTree>
    <p:extLst>
      <p:ext uri="{BB962C8B-B14F-4D97-AF65-F5344CB8AC3E}">
        <p14:creationId xmlns:p14="http://schemas.microsoft.com/office/powerpoint/2010/main" val="221025984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CD5280-5E62-A62B-C8C3-4B8E701BF069}"/>
              </a:ext>
            </a:extLst>
          </p:cNvPr>
          <p:cNvSpPr>
            <a:spLocks noGrp="1"/>
          </p:cNvSpPr>
          <p:nvPr>
            <p:ph type="title"/>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578ACB0A-97F6-B1E3-C673-3C9F103AB66E}"/>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AD6D5400-DA7E-BED9-35B8-E177673E6A48}"/>
              </a:ext>
            </a:extLst>
          </p:cNvPr>
          <p:cNvSpPr>
            <a:spLocks noGrp="1"/>
          </p:cNvSpPr>
          <p:nvPr>
            <p:ph type="dt" sz="half" idx="10"/>
          </p:nvPr>
        </p:nvSpPr>
        <p:spPr/>
        <p:txBody>
          <a:bodyPr/>
          <a:lstStyle/>
          <a:p>
            <a:fld id="{C38699BA-023A-4CEB-9EB9-EED2A53E14AC}" type="datetimeFigureOut">
              <a:rPr lang="en-GB" smtClean="0"/>
              <a:t>13/05/2025</a:t>
            </a:fld>
            <a:endParaRPr lang="en-GB"/>
          </a:p>
        </p:txBody>
      </p:sp>
      <p:sp>
        <p:nvSpPr>
          <p:cNvPr id="5" name="Footer Placeholder 4">
            <a:extLst>
              <a:ext uri="{FF2B5EF4-FFF2-40B4-BE49-F238E27FC236}">
                <a16:creationId xmlns:a16="http://schemas.microsoft.com/office/drawing/2014/main" id="{645D27DA-7301-A6D0-6E2E-0665912C31E3}"/>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0A7A8A1B-150B-8DC7-447B-748E5E208EED}"/>
              </a:ext>
            </a:extLst>
          </p:cNvPr>
          <p:cNvSpPr>
            <a:spLocks noGrp="1"/>
          </p:cNvSpPr>
          <p:nvPr>
            <p:ph type="sldNum" sz="quarter" idx="12"/>
          </p:nvPr>
        </p:nvSpPr>
        <p:spPr/>
        <p:txBody>
          <a:bodyPr/>
          <a:lstStyle/>
          <a:p>
            <a:fld id="{1E45B0C1-0172-47E3-AE83-9C67F06F4628}" type="slidenum">
              <a:rPr lang="en-GB" smtClean="0"/>
              <a:t>‹#›</a:t>
            </a:fld>
            <a:endParaRPr lang="en-GB"/>
          </a:p>
        </p:txBody>
      </p:sp>
    </p:spTree>
    <p:extLst>
      <p:ext uri="{BB962C8B-B14F-4D97-AF65-F5344CB8AC3E}">
        <p14:creationId xmlns:p14="http://schemas.microsoft.com/office/powerpoint/2010/main" val="231766518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Title and content (2 column)">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C18B7B82-624E-004B-91BC-2110A4F5E3AF}"/>
              </a:ext>
            </a:extLst>
          </p:cNvPr>
          <p:cNvSpPr>
            <a:spLocks noGrp="1"/>
          </p:cNvSpPr>
          <p:nvPr>
            <p:ph type="dt" sz="half" idx="10"/>
          </p:nvPr>
        </p:nvSpPr>
        <p:spPr/>
        <p:txBody>
          <a:bodyPr/>
          <a:lstStyle/>
          <a:p>
            <a:fld id="{7730C66C-712E-8446-8771-576433B0FEDF}" type="datetime1">
              <a:rPr lang="en-GB" smtClean="0"/>
              <a:t>13/05/2025</a:t>
            </a:fld>
            <a:endParaRPr lang="en-GB"/>
          </a:p>
        </p:txBody>
      </p:sp>
      <p:sp>
        <p:nvSpPr>
          <p:cNvPr id="4" name="Text Placeholder 2">
            <a:extLst>
              <a:ext uri="{FF2B5EF4-FFF2-40B4-BE49-F238E27FC236}">
                <a16:creationId xmlns:a16="http://schemas.microsoft.com/office/drawing/2014/main" id="{EF5031D0-52F6-EC46-8F7A-B21AA57FED9D}"/>
              </a:ext>
            </a:extLst>
          </p:cNvPr>
          <p:cNvSpPr>
            <a:spLocks noGrp="1"/>
          </p:cNvSpPr>
          <p:nvPr>
            <p:ph type="body" sz="quarter" idx="13" hasCustomPrompt="1"/>
          </p:nvPr>
        </p:nvSpPr>
        <p:spPr>
          <a:xfrm>
            <a:off x="5448148" y="6235519"/>
            <a:ext cx="3904235" cy="452056"/>
          </a:xfrm>
          <a:prstGeom prst="rect">
            <a:avLst/>
          </a:prstGeom>
        </p:spPr>
        <p:txBody>
          <a:bodyPr anchor="ctr"/>
          <a:lstStyle>
            <a:lvl1pPr marL="0" indent="0" algn="r">
              <a:buNone/>
              <a:defRPr sz="1300">
                <a:solidFill>
                  <a:schemeClr val="bg1"/>
                </a:solidFill>
              </a:defRPr>
            </a:lvl1pPr>
          </a:lstStyle>
          <a:p>
            <a:pPr lvl="0"/>
            <a:r>
              <a:rPr lang="en-US"/>
              <a:t>Presenter name</a:t>
            </a:r>
          </a:p>
        </p:txBody>
      </p:sp>
      <p:sp>
        <p:nvSpPr>
          <p:cNvPr id="5" name="Content Placeholder 18">
            <a:extLst>
              <a:ext uri="{FF2B5EF4-FFF2-40B4-BE49-F238E27FC236}">
                <a16:creationId xmlns:a16="http://schemas.microsoft.com/office/drawing/2014/main" id="{7B2E4A7A-1AD7-CB45-8BEC-CD939B823958}"/>
              </a:ext>
            </a:extLst>
          </p:cNvPr>
          <p:cNvSpPr>
            <a:spLocks noGrp="1"/>
          </p:cNvSpPr>
          <p:nvPr>
            <p:ph sz="quarter" idx="12" hasCustomPrompt="1"/>
          </p:nvPr>
        </p:nvSpPr>
        <p:spPr>
          <a:xfrm>
            <a:off x="350839" y="1706148"/>
            <a:ext cx="9848508" cy="301057"/>
          </a:xfrm>
          <a:prstGeom prst="rect">
            <a:avLst/>
          </a:prstGeom>
        </p:spPr>
        <p:txBody>
          <a:bodyPr lIns="0" tIns="0" rIns="0" bIns="0" anchor="ctr"/>
          <a:lstStyle>
            <a:lvl1pPr marL="0" indent="0">
              <a:buNone/>
              <a:defRPr sz="2000">
                <a:solidFill>
                  <a:schemeClr val="bg1"/>
                </a:solidFill>
              </a:defRPr>
            </a:lvl1pPr>
          </a:lstStyle>
          <a:p>
            <a:pPr lvl="0"/>
            <a:r>
              <a:rPr lang="en-US"/>
              <a:t>Click to edit sub title</a:t>
            </a:r>
          </a:p>
        </p:txBody>
      </p:sp>
      <p:sp>
        <p:nvSpPr>
          <p:cNvPr id="8" name="Text Placeholder 7">
            <a:extLst>
              <a:ext uri="{FF2B5EF4-FFF2-40B4-BE49-F238E27FC236}">
                <a16:creationId xmlns:a16="http://schemas.microsoft.com/office/drawing/2014/main" id="{40A5A561-BD52-2A4E-B6E8-89A93094201A}"/>
              </a:ext>
            </a:extLst>
          </p:cNvPr>
          <p:cNvSpPr>
            <a:spLocks noGrp="1"/>
          </p:cNvSpPr>
          <p:nvPr>
            <p:ph type="body" sz="quarter" idx="15"/>
          </p:nvPr>
        </p:nvSpPr>
        <p:spPr>
          <a:xfrm>
            <a:off x="350840" y="2260604"/>
            <a:ext cx="11491005" cy="3167063"/>
          </a:xfrm>
          <a:prstGeom prst="rect">
            <a:avLst/>
          </a:prstGeom>
          <a:noFill/>
        </p:spPr>
        <p:txBody>
          <a:bodyPr numCol="2" spcCol="97200"/>
          <a:lstStyle/>
          <a:p>
            <a:pPr lvl="0"/>
            <a:r>
              <a:rPr lang="en-GB"/>
              <a:t>Click to edit Master text styles</a:t>
            </a:r>
          </a:p>
          <a:p>
            <a:pPr lvl="1"/>
            <a:r>
              <a:rPr lang="en-GB"/>
              <a:t>Second level</a:t>
            </a:r>
          </a:p>
          <a:p>
            <a:pPr lvl="2"/>
            <a:r>
              <a:rPr lang="en-GB"/>
              <a:t>Third level</a:t>
            </a:r>
          </a:p>
          <a:p>
            <a:pPr lvl="3"/>
            <a:r>
              <a:rPr lang="en-GB"/>
              <a:t>Fourth level</a:t>
            </a:r>
          </a:p>
        </p:txBody>
      </p:sp>
      <p:sp>
        <p:nvSpPr>
          <p:cNvPr id="14" name="Slide Number Placeholder 31">
            <a:extLst>
              <a:ext uri="{FF2B5EF4-FFF2-40B4-BE49-F238E27FC236}">
                <a16:creationId xmlns:a16="http://schemas.microsoft.com/office/drawing/2014/main" id="{EA764D85-C99D-DD42-ACA0-1B0ABDD568E0}"/>
              </a:ext>
            </a:extLst>
          </p:cNvPr>
          <p:cNvSpPr>
            <a:spLocks noGrp="1"/>
          </p:cNvSpPr>
          <p:nvPr>
            <p:ph type="sldNum" sz="quarter" idx="4"/>
          </p:nvPr>
        </p:nvSpPr>
        <p:spPr>
          <a:xfrm>
            <a:off x="10993802" y="6235522"/>
            <a:ext cx="621396" cy="452057"/>
          </a:xfrm>
          <a:prstGeom prst="rect">
            <a:avLst/>
          </a:prstGeom>
        </p:spPr>
        <p:txBody>
          <a:bodyPr vert="horz" lIns="0" tIns="0" rIns="0" bIns="0" rtlCol="0" anchor="ctr"/>
          <a:lstStyle>
            <a:lvl1pPr algn="r">
              <a:defRPr sz="1300">
                <a:solidFill>
                  <a:srgbClr val="003087"/>
                </a:solidFill>
                <a:latin typeface="Arial" panose="020B0604020202020204" pitchFamily="34" charset="0"/>
              </a:defRPr>
            </a:lvl1pPr>
          </a:lstStyle>
          <a:p>
            <a:fld id="{48C91D3C-AA5C-7440-8489-158FBC20DC87}" type="slidenum">
              <a:rPr lang="en-US" smtClean="0"/>
              <a:pPr/>
              <a:t>‹#›</a:t>
            </a:fld>
            <a:endParaRPr lang="en-US"/>
          </a:p>
        </p:txBody>
      </p:sp>
      <p:sp>
        <p:nvSpPr>
          <p:cNvPr id="2" name="Content Placeholder 18">
            <a:extLst>
              <a:ext uri="{FF2B5EF4-FFF2-40B4-BE49-F238E27FC236}">
                <a16:creationId xmlns:a16="http://schemas.microsoft.com/office/drawing/2014/main" id="{5C3B0B18-8883-47D8-35EA-110E7227EDFA}"/>
              </a:ext>
            </a:extLst>
          </p:cNvPr>
          <p:cNvSpPr>
            <a:spLocks noGrp="1"/>
          </p:cNvSpPr>
          <p:nvPr>
            <p:ph sz="quarter" idx="14" hasCustomPrompt="1"/>
          </p:nvPr>
        </p:nvSpPr>
        <p:spPr>
          <a:xfrm>
            <a:off x="351326" y="1152564"/>
            <a:ext cx="9848508" cy="301057"/>
          </a:xfrm>
          <a:prstGeom prst="rect">
            <a:avLst/>
          </a:prstGeom>
        </p:spPr>
        <p:txBody>
          <a:bodyPr lIns="0" tIns="0" rIns="0" bIns="0" anchor="ctr"/>
          <a:lstStyle>
            <a:lvl1pPr marL="0" indent="0">
              <a:buNone/>
              <a:defRPr sz="4400">
                <a:solidFill>
                  <a:schemeClr val="bg1"/>
                </a:solidFill>
              </a:defRPr>
            </a:lvl1pPr>
          </a:lstStyle>
          <a:p>
            <a:pPr lvl="0"/>
            <a:r>
              <a:rPr lang="en-US"/>
              <a:t>Click to add title</a:t>
            </a:r>
          </a:p>
        </p:txBody>
      </p:sp>
    </p:spTree>
    <p:extLst>
      <p:ext uri="{BB962C8B-B14F-4D97-AF65-F5344CB8AC3E}">
        <p14:creationId xmlns:p14="http://schemas.microsoft.com/office/powerpoint/2010/main" val="323028098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itle and content (3 column)">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603D68D4-9238-1244-B1AC-E502AF28783A}"/>
              </a:ext>
            </a:extLst>
          </p:cNvPr>
          <p:cNvSpPr>
            <a:spLocks noGrp="1"/>
          </p:cNvSpPr>
          <p:nvPr>
            <p:ph type="dt" sz="half" idx="10"/>
          </p:nvPr>
        </p:nvSpPr>
        <p:spPr/>
        <p:txBody>
          <a:bodyPr/>
          <a:lstStyle/>
          <a:p>
            <a:fld id="{7C50918F-E49D-2C45-A6B8-D73322CEE9D9}" type="datetime1">
              <a:rPr lang="en-GB" smtClean="0"/>
              <a:t>13/05/2025</a:t>
            </a:fld>
            <a:endParaRPr lang="en-GB"/>
          </a:p>
        </p:txBody>
      </p:sp>
      <p:sp>
        <p:nvSpPr>
          <p:cNvPr id="4" name="Content Placeholder 18">
            <a:extLst>
              <a:ext uri="{FF2B5EF4-FFF2-40B4-BE49-F238E27FC236}">
                <a16:creationId xmlns:a16="http://schemas.microsoft.com/office/drawing/2014/main" id="{87FE0DEB-9617-3740-B2D6-9BD7D638BD4E}"/>
              </a:ext>
            </a:extLst>
          </p:cNvPr>
          <p:cNvSpPr>
            <a:spLocks noGrp="1"/>
          </p:cNvSpPr>
          <p:nvPr>
            <p:ph sz="quarter" idx="12" hasCustomPrompt="1"/>
          </p:nvPr>
        </p:nvSpPr>
        <p:spPr>
          <a:xfrm>
            <a:off x="350839" y="1694395"/>
            <a:ext cx="9848508" cy="301057"/>
          </a:xfrm>
          <a:prstGeom prst="rect">
            <a:avLst/>
          </a:prstGeom>
        </p:spPr>
        <p:txBody>
          <a:bodyPr lIns="0" tIns="0" rIns="0" bIns="0" anchor="ctr"/>
          <a:lstStyle>
            <a:lvl1pPr marL="0" indent="0">
              <a:buNone/>
              <a:defRPr sz="2000">
                <a:solidFill>
                  <a:schemeClr val="bg1"/>
                </a:solidFill>
              </a:defRPr>
            </a:lvl1pPr>
          </a:lstStyle>
          <a:p>
            <a:pPr lvl="0"/>
            <a:r>
              <a:rPr lang="en-US"/>
              <a:t>Click to edit sub title</a:t>
            </a:r>
          </a:p>
        </p:txBody>
      </p:sp>
      <p:sp>
        <p:nvSpPr>
          <p:cNvPr id="5" name="Text Placeholder 2">
            <a:extLst>
              <a:ext uri="{FF2B5EF4-FFF2-40B4-BE49-F238E27FC236}">
                <a16:creationId xmlns:a16="http://schemas.microsoft.com/office/drawing/2014/main" id="{4E392917-323C-D642-9B8D-BC4DDFFE772E}"/>
              </a:ext>
            </a:extLst>
          </p:cNvPr>
          <p:cNvSpPr>
            <a:spLocks noGrp="1"/>
          </p:cNvSpPr>
          <p:nvPr>
            <p:ph type="body" sz="quarter" idx="13" hasCustomPrompt="1"/>
          </p:nvPr>
        </p:nvSpPr>
        <p:spPr>
          <a:xfrm>
            <a:off x="5448148" y="6232163"/>
            <a:ext cx="3904235" cy="452056"/>
          </a:xfrm>
          <a:prstGeom prst="rect">
            <a:avLst/>
          </a:prstGeom>
        </p:spPr>
        <p:txBody>
          <a:bodyPr anchor="ctr"/>
          <a:lstStyle>
            <a:lvl1pPr marL="0" indent="0" algn="r">
              <a:buNone/>
              <a:defRPr sz="1300">
                <a:solidFill>
                  <a:schemeClr val="bg1"/>
                </a:solidFill>
              </a:defRPr>
            </a:lvl1pPr>
          </a:lstStyle>
          <a:p>
            <a:pPr lvl="0"/>
            <a:r>
              <a:rPr lang="en-US"/>
              <a:t>Presenter name</a:t>
            </a:r>
          </a:p>
        </p:txBody>
      </p:sp>
      <p:sp>
        <p:nvSpPr>
          <p:cNvPr id="7" name="Text Placeholder 7">
            <a:extLst>
              <a:ext uri="{FF2B5EF4-FFF2-40B4-BE49-F238E27FC236}">
                <a16:creationId xmlns:a16="http://schemas.microsoft.com/office/drawing/2014/main" id="{4EC44D35-B7FF-F049-A3A6-6AA9C252B13F}"/>
              </a:ext>
            </a:extLst>
          </p:cNvPr>
          <p:cNvSpPr>
            <a:spLocks noGrp="1"/>
          </p:cNvSpPr>
          <p:nvPr>
            <p:ph type="body" sz="quarter" idx="15"/>
          </p:nvPr>
        </p:nvSpPr>
        <p:spPr>
          <a:xfrm>
            <a:off x="350841" y="2260803"/>
            <a:ext cx="11481161" cy="3167063"/>
          </a:xfrm>
          <a:prstGeom prst="rect">
            <a:avLst/>
          </a:prstGeom>
          <a:noFill/>
        </p:spPr>
        <p:txBody>
          <a:bodyPr wrap="none" numCol="3" spcCol="97200"/>
          <a:lstStyle/>
          <a:p>
            <a:pPr lvl="0"/>
            <a:r>
              <a:rPr lang="en-GB"/>
              <a:t>Click to edit Master text styles</a:t>
            </a:r>
          </a:p>
          <a:p>
            <a:pPr lvl="1"/>
            <a:r>
              <a:rPr lang="en-GB"/>
              <a:t>Second level</a:t>
            </a:r>
          </a:p>
          <a:p>
            <a:pPr lvl="2"/>
            <a:r>
              <a:rPr lang="en-GB"/>
              <a:t>Third level</a:t>
            </a:r>
          </a:p>
          <a:p>
            <a:pPr lvl="3"/>
            <a:r>
              <a:rPr lang="en-GB"/>
              <a:t>Fourth level</a:t>
            </a:r>
          </a:p>
        </p:txBody>
      </p:sp>
      <p:sp>
        <p:nvSpPr>
          <p:cNvPr id="21" name="Slide Number Placeholder 31">
            <a:extLst>
              <a:ext uri="{FF2B5EF4-FFF2-40B4-BE49-F238E27FC236}">
                <a16:creationId xmlns:a16="http://schemas.microsoft.com/office/drawing/2014/main" id="{F57FCFEA-DF4B-4245-AD20-1E09E7D6035B}"/>
              </a:ext>
            </a:extLst>
          </p:cNvPr>
          <p:cNvSpPr>
            <a:spLocks noGrp="1"/>
          </p:cNvSpPr>
          <p:nvPr>
            <p:ph type="sldNum" sz="quarter" idx="4"/>
          </p:nvPr>
        </p:nvSpPr>
        <p:spPr>
          <a:xfrm>
            <a:off x="10993802" y="6235522"/>
            <a:ext cx="621396" cy="452057"/>
          </a:xfrm>
          <a:prstGeom prst="rect">
            <a:avLst/>
          </a:prstGeom>
        </p:spPr>
        <p:txBody>
          <a:bodyPr vert="horz" lIns="0" tIns="0" rIns="0" bIns="0" rtlCol="0" anchor="ctr"/>
          <a:lstStyle>
            <a:lvl1pPr algn="r">
              <a:defRPr sz="1300">
                <a:solidFill>
                  <a:srgbClr val="003087"/>
                </a:solidFill>
                <a:latin typeface="Arial" panose="020B0604020202020204" pitchFamily="34" charset="0"/>
              </a:defRPr>
            </a:lvl1pPr>
          </a:lstStyle>
          <a:p>
            <a:fld id="{48C91D3C-AA5C-7440-8489-158FBC20DC87}" type="slidenum">
              <a:rPr lang="en-US" smtClean="0"/>
              <a:pPr/>
              <a:t>‹#›</a:t>
            </a:fld>
            <a:endParaRPr lang="en-US"/>
          </a:p>
        </p:txBody>
      </p:sp>
      <p:sp>
        <p:nvSpPr>
          <p:cNvPr id="2" name="Content Placeholder 18">
            <a:extLst>
              <a:ext uri="{FF2B5EF4-FFF2-40B4-BE49-F238E27FC236}">
                <a16:creationId xmlns:a16="http://schemas.microsoft.com/office/drawing/2014/main" id="{96005A1A-56DF-56E0-17AD-E06FCC09CCB2}"/>
              </a:ext>
            </a:extLst>
          </p:cNvPr>
          <p:cNvSpPr>
            <a:spLocks noGrp="1"/>
          </p:cNvSpPr>
          <p:nvPr>
            <p:ph sz="quarter" idx="14" hasCustomPrompt="1"/>
          </p:nvPr>
        </p:nvSpPr>
        <p:spPr>
          <a:xfrm>
            <a:off x="351326" y="1152564"/>
            <a:ext cx="9848508" cy="301057"/>
          </a:xfrm>
          <a:prstGeom prst="rect">
            <a:avLst/>
          </a:prstGeom>
        </p:spPr>
        <p:txBody>
          <a:bodyPr lIns="0" tIns="0" rIns="0" bIns="0" anchor="ctr"/>
          <a:lstStyle>
            <a:lvl1pPr marL="0" indent="0">
              <a:buNone/>
              <a:defRPr sz="4400">
                <a:solidFill>
                  <a:schemeClr val="bg1"/>
                </a:solidFill>
              </a:defRPr>
            </a:lvl1pPr>
          </a:lstStyle>
          <a:p>
            <a:pPr lvl="0"/>
            <a:r>
              <a:rPr lang="en-US"/>
              <a:t>Click to add title</a:t>
            </a:r>
          </a:p>
        </p:txBody>
      </p:sp>
    </p:spTree>
    <p:extLst>
      <p:ext uri="{BB962C8B-B14F-4D97-AF65-F5344CB8AC3E}">
        <p14:creationId xmlns:p14="http://schemas.microsoft.com/office/powerpoint/2010/main" val="9703199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Content and image (side by side)">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E8C69E5F-FA57-EB41-9622-1611710233E5}"/>
              </a:ext>
            </a:extLst>
          </p:cNvPr>
          <p:cNvSpPr>
            <a:spLocks noGrp="1"/>
          </p:cNvSpPr>
          <p:nvPr>
            <p:ph type="pic" sz="quarter" idx="17"/>
          </p:nvPr>
        </p:nvSpPr>
        <p:spPr>
          <a:xfrm>
            <a:off x="6232526" y="2260604"/>
            <a:ext cx="5608639" cy="3167063"/>
          </a:xfrm>
          <a:prstGeom prst="rect">
            <a:avLst/>
          </a:prstGeom>
        </p:spPr>
        <p:txBody>
          <a:bodyPr/>
          <a:lstStyle/>
          <a:p>
            <a:endParaRPr lang="en-US"/>
          </a:p>
        </p:txBody>
      </p:sp>
      <p:sp>
        <p:nvSpPr>
          <p:cNvPr id="3" name="Date Placeholder 2">
            <a:extLst>
              <a:ext uri="{FF2B5EF4-FFF2-40B4-BE49-F238E27FC236}">
                <a16:creationId xmlns:a16="http://schemas.microsoft.com/office/drawing/2014/main" id="{C18B7B82-624E-004B-91BC-2110A4F5E3AF}"/>
              </a:ext>
            </a:extLst>
          </p:cNvPr>
          <p:cNvSpPr>
            <a:spLocks noGrp="1"/>
          </p:cNvSpPr>
          <p:nvPr>
            <p:ph type="dt" sz="half" idx="10"/>
          </p:nvPr>
        </p:nvSpPr>
        <p:spPr/>
        <p:txBody>
          <a:bodyPr/>
          <a:lstStyle/>
          <a:p>
            <a:fld id="{6FBC2229-A3A8-C346-BA9B-3B70839F717A}" type="datetime1">
              <a:rPr lang="en-GB" smtClean="0"/>
              <a:t>13/05/2025</a:t>
            </a:fld>
            <a:endParaRPr lang="en-GB"/>
          </a:p>
        </p:txBody>
      </p:sp>
      <p:sp>
        <p:nvSpPr>
          <p:cNvPr id="4" name="Text Placeholder 2">
            <a:extLst>
              <a:ext uri="{FF2B5EF4-FFF2-40B4-BE49-F238E27FC236}">
                <a16:creationId xmlns:a16="http://schemas.microsoft.com/office/drawing/2014/main" id="{EF5031D0-52F6-EC46-8F7A-B21AA57FED9D}"/>
              </a:ext>
            </a:extLst>
          </p:cNvPr>
          <p:cNvSpPr>
            <a:spLocks noGrp="1"/>
          </p:cNvSpPr>
          <p:nvPr>
            <p:ph type="body" sz="quarter" idx="13" hasCustomPrompt="1"/>
          </p:nvPr>
        </p:nvSpPr>
        <p:spPr>
          <a:xfrm>
            <a:off x="5448148" y="6235519"/>
            <a:ext cx="3904235" cy="452056"/>
          </a:xfrm>
          <a:prstGeom prst="rect">
            <a:avLst/>
          </a:prstGeom>
        </p:spPr>
        <p:txBody>
          <a:bodyPr anchor="ctr"/>
          <a:lstStyle>
            <a:lvl1pPr marL="0" indent="0" algn="r">
              <a:buNone/>
              <a:defRPr sz="1300">
                <a:solidFill>
                  <a:schemeClr val="bg1"/>
                </a:solidFill>
              </a:defRPr>
            </a:lvl1pPr>
          </a:lstStyle>
          <a:p>
            <a:pPr lvl="0"/>
            <a:r>
              <a:rPr lang="en-US"/>
              <a:t>Presenter name</a:t>
            </a:r>
          </a:p>
        </p:txBody>
      </p:sp>
      <p:sp>
        <p:nvSpPr>
          <p:cNvPr id="5" name="Content Placeholder 18">
            <a:extLst>
              <a:ext uri="{FF2B5EF4-FFF2-40B4-BE49-F238E27FC236}">
                <a16:creationId xmlns:a16="http://schemas.microsoft.com/office/drawing/2014/main" id="{7B2E4A7A-1AD7-CB45-8BEC-CD939B823958}"/>
              </a:ext>
            </a:extLst>
          </p:cNvPr>
          <p:cNvSpPr>
            <a:spLocks noGrp="1"/>
          </p:cNvSpPr>
          <p:nvPr>
            <p:ph sz="quarter" idx="12" hasCustomPrompt="1"/>
          </p:nvPr>
        </p:nvSpPr>
        <p:spPr>
          <a:xfrm>
            <a:off x="350839" y="1636342"/>
            <a:ext cx="9848508" cy="301057"/>
          </a:xfrm>
          <a:prstGeom prst="rect">
            <a:avLst/>
          </a:prstGeom>
        </p:spPr>
        <p:txBody>
          <a:bodyPr lIns="0" tIns="0" rIns="0" bIns="0" anchor="ctr"/>
          <a:lstStyle>
            <a:lvl1pPr marL="0" indent="0">
              <a:buNone/>
              <a:defRPr sz="2000">
                <a:solidFill>
                  <a:schemeClr val="bg1"/>
                </a:solidFill>
              </a:defRPr>
            </a:lvl1pPr>
          </a:lstStyle>
          <a:p>
            <a:pPr lvl="0"/>
            <a:r>
              <a:rPr lang="en-US"/>
              <a:t>Click to edit sub title</a:t>
            </a:r>
          </a:p>
        </p:txBody>
      </p:sp>
      <p:sp>
        <p:nvSpPr>
          <p:cNvPr id="8" name="Text Placeholder 7">
            <a:extLst>
              <a:ext uri="{FF2B5EF4-FFF2-40B4-BE49-F238E27FC236}">
                <a16:creationId xmlns:a16="http://schemas.microsoft.com/office/drawing/2014/main" id="{40A5A561-BD52-2A4E-B6E8-89A93094201A}"/>
              </a:ext>
            </a:extLst>
          </p:cNvPr>
          <p:cNvSpPr>
            <a:spLocks noGrp="1"/>
          </p:cNvSpPr>
          <p:nvPr>
            <p:ph type="body" sz="quarter" idx="15"/>
          </p:nvPr>
        </p:nvSpPr>
        <p:spPr>
          <a:xfrm>
            <a:off x="350840" y="2260604"/>
            <a:ext cx="5608365" cy="3167063"/>
          </a:xfrm>
          <a:prstGeom prst="rect">
            <a:avLst/>
          </a:prstGeom>
          <a:noFill/>
        </p:spPr>
        <p:txBody>
          <a:bodyPr numCol="1"/>
          <a:lstStyle/>
          <a:p>
            <a:pPr lvl="0"/>
            <a:r>
              <a:rPr lang="en-GB"/>
              <a:t>Click to edit Master text styles</a:t>
            </a:r>
          </a:p>
          <a:p>
            <a:pPr lvl="1"/>
            <a:r>
              <a:rPr lang="en-GB"/>
              <a:t>Second level</a:t>
            </a:r>
          </a:p>
          <a:p>
            <a:pPr lvl="2"/>
            <a:r>
              <a:rPr lang="en-GB"/>
              <a:t>Third level</a:t>
            </a:r>
          </a:p>
          <a:p>
            <a:pPr lvl="3"/>
            <a:r>
              <a:rPr lang="en-GB"/>
              <a:t>Fourth level</a:t>
            </a:r>
          </a:p>
        </p:txBody>
      </p:sp>
      <p:sp>
        <p:nvSpPr>
          <p:cNvPr id="12" name="Slide Number Placeholder 31">
            <a:extLst>
              <a:ext uri="{FF2B5EF4-FFF2-40B4-BE49-F238E27FC236}">
                <a16:creationId xmlns:a16="http://schemas.microsoft.com/office/drawing/2014/main" id="{09FA0A96-785E-9040-9ABF-1B3028EF64B7}"/>
              </a:ext>
            </a:extLst>
          </p:cNvPr>
          <p:cNvSpPr>
            <a:spLocks noGrp="1"/>
          </p:cNvSpPr>
          <p:nvPr>
            <p:ph type="sldNum" sz="quarter" idx="4"/>
          </p:nvPr>
        </p:nvSpPr>
        <p:spPr>
          <a:xfrm>
            <a:off x="10993802" y="6235522"/>
            <a:ext cx="621396" cy="452057"/>
          </a:xfrm>
          <a:prstGeom prst="rect">
            <a:avLst/>
          </a:prstGeom>
        </p:spPr>
        <p:txBody>
          <a:bodyPr vert="horz" lIns="0" tIns="0" rIns="0" bIns="0" rtlCol="0" anchor="ctr"/>
          <a:lstStyle>
            <a:lvl1pPr algn="r">
              <a:defRPr sz="1300">
                <a:solidFill>
                  <a:srgbClr val="003087"/>
                </a:solidFill>
                <a:latin typeface="Arial" panose="020B0604020202020204" pitchFamily="34" charset="0"/>
              </a:defRPr>
            </a:lvl1pPr>
          </a:lstStyle>
          <a:p>
            <a:fld id="{48C91D3C-AA5C-7440-8489-158FBC20DC87}" type="slidenum">
              <a:rPr lang="en-US" smtClean="0"/>
              <a:pPr/>
              <a:t>‹#›</a:t>
            </a:fld>
            <a:endParaRPr lang="en-US"/>
          </a:p>
        </p:txBody>
      </p:sp>
      <p:sp>
        <p:nvSpPr>
          <p:cNvPr id="2" name="Content Placeholder 18">
            <a:extLst>
              <a:ext uri="{FF2B5EF4-FFF2-40B4-BE49-F238E27FC236}">
                <a16:creationId xmlns:a16="http://schemas.microsoft.com/office/drawing/2014/main" id="{F37104CC-4DBC-5AD5-838A-0CF6F57D1F2A}"/>
              </a:ext>
            </a:extLst>
          </p:cNvPr>
          <p:cNvSpPr>
            <a:spLocks noGrp="1"/>
          </p:cNvSpPr>
          <p:nvPr>
            <p:ph sz="quarter" idx="14" hasCustomPrompt="1"/>
          </p:nvPr>
        </p:nvSpPr>
        <p:spPr>
          <a:xfrm>
            <a:off x="351326" y="1152564"/>
            <a:ext cx="9848508" cy="301057"/>
          </a:xfrm>
          <a:prstGeom prst="rect">
            <a:avLst/>
          </a:prstGeom>
        </p:spPr>
        <p:txBody>
          <a:bodyPr lIns="0" tIns="0" rIns="0" bIns="0" anchor="ctr"/>
          <a:lstStyle>
            <a:lvl1pPr marL="0" indent="0">
              <a:buNone/>
              <a:defRPr sz="4400">
                <a:solidFill>
                  <a:schemeClr val="bg1"/>
                </a:solidFill>
              </a:defRPr>
            </a:lvl1pPr>
          </a:lstStyle>
          <a:p>
            <a:pPr lvl="0"/>
            <a:r>
              <a:rPr lang="en-US"/>
              <a:t>Click to add title</a:t>
            </a:r>
          </a:p>
        </p:txBody>
      </p:sp>
    </p:spTree>
    <p:extLst>
      <p:ext uri="{BB962C8B-B14F-4D97-AF65-F5344CB8AC3E}">
        <p14:creationId xmlns:p14="http://schemas.microsoft.com/office/powerpoint/2010/main" val="167109906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_Content and image (side by side reversed)">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C18B7B82-624E-004B-91BC-2110A4F5E3AF}"/>
              </a:ext>
            </a:extLst>
          </p:cNvPr>
          <p:cNvSpPr>
            <a:spLocks noGrp="1"/>
          </p:cNvSpPr>
          <p:nvPr>
            <p:ph type="dt" sz="half" idx="10"/>
          </p:nvPr>
        </p:nvSpPr>
        <p:spPr/>
        <p:txBody>
          <a:bodyPr/>
          <a:lstStyle/>
          <a:p>
            <a:fld id="{542208DC-712C-864D-941B-047196060470}" type="datetime1">
              <a:rPr lang="en-GB" smtClean="0"/>
              <a:t>13/05/2025</a:t>
            </a:fld>
            <a:endParaRPr lang="en-GB"/>
          </a:p>
        </p:txBody>
      </p:sp>
      <p:sp>
        <p:nvSpPr>
          <p:cNvPr id="4" name="Text Placeholder 2">
            <a:extLst>
              <a:ext uri="{FF2B5EF4-FFF2-40B4-BE49-F238E27FC236}">
                <a16:creationId xmlns:a16="http://schemas.microsoft.com/office/drawing/2014/main" id="{EF5031D0-52F6-EC46-8F7A-B21AA57FED9D}"/>
              </a:ext>
            </a:extLst>
          </p:cNvPr>
          <p:cNvSpPr>
            <a:spLocks noGrp="1"/>
          </p:cNvSpPr>
          <p:nvPr>
            <p:ph type="body" sz="quarter" idx="13" hasCustomPrompt="1"/>
          </p:nvPr>
        </p:nvSpPr>
        <p:spPr>
          <a:xfrm>
            <a:off x="5448148" y="6235519"/>
            <a:ext cx="3904235" cy="452056"/>
          </a:xfrm>
          <a:prstGeom prst="rect">
            <a:avLst/>
          </a:prstGeom>
        </p:spPr>
        <p:txBody>
          <a:bodyPr anchor="ctr"/>
          <a:lstStyle>
            <a:lvl1pPr marL="0" indent="0" algn="r">
              <a:buNone/>
              <a:defRPr sz="1300">
                <a:solidFill>
                  <a:schemeClr val="bg1"/>
                </a:solidFill>
              </a:defRPr>
            </a:lvl1pPr>
          </a:lstStyle>
          <a:p>
            <a:pPr lvl="0"/>
            <a:r>
              <a:rPr lang="en-US"/>
              <a:t>Presenter name</a:t>
            </a:r>
          </a:p>
        </p:txBody>
      </p:sp>
      <p:sp>
        <p:nvSpPr>
          <p:cNvPr id="5" name="Content Placeholder 18">
            <a:extLst>
              <a:ext uri="{FF2B5EF4-FFF2-40B4-BE49-F238E27FC236}">
                <a16:creationId xmlns:a16="http://schemas.microsoft.com/office/drawing/2014/main" id="{7B2E4A7A-1AD7-CB45-8BEC-CD939B823958}"/>
              </a:ext>
            </a:extLst>
          </p:cNvPr>
          <p:cNvSpPr>
            <a:spLocks noGrp="1"/>
          </p:cNvSpPr>
          <p:nvPr>
            <p:ph sz="quarter" idx="12" hasCustomPrompt="1"/>
          </p:nvPr>
        </p:nvSpPr>
        <p:spPr>
          <a:xfrm>
            <a:off x="350839" y="1677471"/>
            <a:ext cx="9848508" cy="301057"/>
          </a:xfrm>
          <a:prstGeom prst="rect">
            <a:avLst/>
          </a:prstGeom>
        </p:spPr>
        <p:txBody>
          <a:bodyPr lIns="0" tIns="0" rIns="0" bIns="0" anchor="ctr"/>
          <a:lstStyle>
            <a:lvl1pPr marL="0" indent="0">
              <a:buNone/>
              <a:defRPr sz="2000">
                <a:solidFill>
                  <a:schemeClr val="bg1"/>
                </a:solidFill>
              </a:defRPr>
            </a:lvl1pPr>
          </a:lstStyle>
          <a:p>
            <a:pPr lvl="0"/>
            <a:r>
              <a:rPr lang="en-US"/>
              <a:t>Click to edit sub title</a:t>
            </a:r>
          </a:p>
        </p:txBody>
      </p:sp>
      <p:sp>
        <p:nvSpPr>
          <p:cNvPr id="8" name="Text Placeholder 7">
            <a:extLst>
              <a:ext uri="{FF2B5EF4-FFF2-40B4-BE49-F238E27FC236}">
                <a16:creationId xmlns:a16="http://schemas.microsoft.com/office/drawing/2014/main" id="{40A5A561-BD52-2A4E-B6E8-89A93094201A}"/>
              </a:ext>
            </a:extLst>
          </p:cNvPr>
          <p:cNvSpPr>
            <a:spLocks noGrp="1"/>
          </p:cNvSpPr>
          <p:nvPr>
            <p:ph type="body" sz="quarter" idx="15"/>
          </p:nvPr>
        </p:nvSpPr>
        <p:spPr>
          <a:xfrm>
            <a:off x="6232524" y="2260604"/>
            <a:ext cx="5608365" cy="3167063"/>
          </a:xfrm>
          <a:prstGeom prst="rect">
            <a:avLst/>
          </a:prstGeom>
          <a:noFill/>
        </p:spPr>
        <p:txBody>
          <a:bodyPr numCol="1"/>
          <a:lstStyle/>
          <a:p>
            <a:pPr lvl="0"/>
            <a:r>
              <a:rPr lang="en-GB"/>
              <a:t>Click to edit Master text styles</a:t>
            </a:r>
          </a:p>
          <a:p>
            <a:pPr lvl="1"/>
            <a:r>
              <a:rPr lang="en-GB"/>
              <a:t>Second level</a:t>
            </a:r>
          </a:p>
          <a:p>
            <a:pPr lvl="2"/>
            <a:r>
              <a:rPr lang="en-GB"/>
              <a:t>Third level</a:t>
            </a:r>
          </a:p>
          <a:p>
            <a:pPr lvl="3"/>
            <a:r>
              <a:rPr lang="en-GB"/>
              <a:t>Fourth level</a:t>
            </a:r>
          </a:p>
        </p:txBody>
      </p:sp>
      <p:sp>
        <p:nvSpPr>
          <p:cNvPr id="12" name="Slide Number Placeholder 31">
            <a:extLst>
              <a:ext uri="{FF2B5EF4-FFF2-40B4-BE49-F238E27FC236}">
                <a16:creationId xmlns:a16="http://schemas.microsoft.com/office/drawing/2014/main" id="{09FA0A96-785E-9040-9ABF-1B3028EF64B7}"/>
              </a:ext>
            </a:extLst>
          </p:cNvPr>
          <p:cNvSpPr>
            <a:spLocks noGrp="1"/>
          </p:cNvSpPr>
          <p:nvPr>
            <p:ph type="sldNum" sz="quarter" idx="4"/>
          </p:nvPr>
        </p:nvSpPr>
        <p:spPr>
          <a:xfrm>
            <a:off x="10993802" y="6235522"/>
            <a:ext cx="621396" cy="452057"/>
          </a:xfrm>
          <a:prstGeom prst="rect">
            <a:avLst/>
          </a:prstGeom>
        </p:spPr>
        <p:txBody>
          <a:bodyPr vert="horz" lIns="0" tIns="0" rIns="0" bIns="0" rtlCol="0" anchor="ctr"/>
          <a:lstStyle>
            <a:lvl1pPr algn="r">
              <a:defRPr sz="1300">
                <a:solidFill>
                  <a:srgbClr val="003087"/>
                </a:solidFill>
                <a:latin typeface="Arial" panose="020B0604020202020204" pitchFamily="34" charset="0"/>
              </a:defRPr>
            </a:lvl1pPr>
          </a:lstStyle>
          <a:p>
            <a:fld id="{48C91D3C-AA5C-7440-8489-158FBC20DC87}" type="slidenum">
              <a:rPr lang="en-US" smtClean="0"/>
              <a:pPr/>
              <a:t>‹#›</a:t>
            </a:fld>
            <a:endParaRPr lang="en-US"/>
          </a:p>
        </p:txBody>
      </p:sp>
      <p:sp>
        <p:nvSpPr>
          <p:cNvPr id="9" name="Picture Placeholder 9">
            <a:extLst>
              <a:ext uri="{FF2B5EF4-FFF2-40B4-BE49-F238E27FC236}">
                <a16:creationId xmlns:a16="http://schemas.microsoft.com/office/drawing/2014/main" id="{84C35799-9EC9-EB4B-9D24-2893A07D913E}"/>
              </a:ext>
            </a:extLst>
          </p:cNvPr>
          <p:cNvSpPr>
            <a:spLocks noGrp="1"/>
          </p:cNvSpPr>
          <p:nvPr>
            <p:ph type="pic" sz="quarter" idx="18"/>
          </p:nvPr>
        </p:nvSpPr>
        <p:spPr>
          <a:xfrm>
            <a:off x="350841" y="2260604"/>
            <a:ext cx="5608639" cy="3167063"/>
          </a:xfrm>
          <a:prstGeom prst="rect">
            <a:avLst/>
          </a:prstGeom>
        </p:spPr>
        <p:txBody>
          <a:bodyPr/>
          <a:lstStyle/>
          <a:p>
            <a:endParaRPr lang="en-US"/>
          </a:p>
        </p:txBody>
      </p:sp>
      <p:sp>
        <p:nvSpPr>
          <p:cNvPr id="2" name="Content Placeholder 18">
            <a:extLst>
              <a:ext uri="{FF2B5EF4-FFF2-40B4-BE49-F238E27FC236}">
                <a16:creationId xmlns:a16="http://schemas.microsoft.com/office/drawing/2014/main" id="{9C6C73D7-8A9E-9C89-9B35-08EB0746911F}"/>
              </a:ext>
            </a:extLst>
          </p:cNvPr>
          <p:cNvSpPr>
            <a:spLocks noGrp="1"/>
          </p:cNvSpPr>
          <p:nvPr>
            <p:ph sz="quarter" idx="14" hasCustomPrompt="1"/>
          </p:nvPr>
        </p:nvSpPr>
        <p:spPr>
          <a:xfrm>
            <a:off x="351326" y="1152564"/>
            <a:ext cx="9848508" cy="301057"/>
          </a:xfrm>
          <a:prstGeom prst="rect">
            <a:avLst/>
          </a:prstGeom>
        </p:spPr>
        <p:txBody>
          <a:bodyPr lIns="0" tIns="0" rIns="0" bIns="0" anchor="ctr"/>
          <a:lstStyle>
            <a:lvl1pPr marL="0" indent="0">
              <a:buNone/>
              <a:defRPr sz="4400">
                <a:solidFill>
                  <a:schemeClr val="bg1"/>
                </a:solidFill>
              </a:defRPr>
            </a:lvl1pPr>
          </a:lstStyle>
          <a:p>
            <a:pPr lvl="0"/>
            <a:r>
              <a:rPr lang="en-US"/>
              <a:t>Click to add title</a:t>
            </a:r>
          </a:p>
        </p:txBody>
      </p:sp>
    </p:spTree>
    <p:extLst>
      <p:ext uri="{BB962C8B-B14F-4D97-AF65-F5344CB8AC3E}">
        <p14:creationId xmlns:p14="http://schemas.microsoft.com/office/powerpoint/2010/main" val="5091041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Content and image (large image)">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3159DB9B-C6E9-F44C-A3F0-4AAB26A4892E}"/>
              </a:ext>
            </a:extLst>
          </p:cNvPr>
          <p:cNvSpPr>
            <a:spLocks noGrp="1"/>
          </p:cNvSpPr>
          <p:nvPr>
            <p:ph type="pic" sz="quarter" idx="18"/>
          </p:nvPr>
        </p:nvSpPr>
        <p:spPr>
          <a:xfrm>
            <a:off x="360363" y="2260604"/>
            <a:ext cx="7559856" cy="3167063"/>
          </a:xfrm>
          <a:prstGeom prst="rect">
            <a:avLst/>
          </a:prstGeom>
        </p:spPr>
        <p:txBody>
          <a:bodyPr/>
          <a:lstStyle/>
          <a:p>
            <a:endParaRPr lang="en-US"/>
          </a:p>
        </p:txBody>
      </p:sp>
      <p:sp>
        <p:nvSpPr>
          <p:cNvPr id="3" name="Date Placeholder 2">
            <a:extLst>
              <a:ext uri="{FF2B5EF4-FFF2-40B4-BE49-F238E27FC236}">
                <a16:creationId xmlns:a16="http://schemas.microsoft.com/office/drawing/2014/main" id="{603D68D4-9238-1244-B1AC-E502AF28783A}"/>
              </a:ext>
            </a:extLst>
          </p:cNvPr>
          <p:cNvSpPr>
            <a:spLocks noGrp="1"/>
          </p:cNvSpPr>
          <p:nvPr>
            <p:ph type="dt" sz="half" idx="10"/>
          </p:nvPr>
        </p:nvSpPr>
        <p:spPr/>
        <p:txBody>
          <a:bodyPr/>
          <a:lstStyle/>
          <a:p>
            <a:fld id="{C8A5D445-DC52-D14B-80D8-5A2CF1911B42}" type="datetime1">
              <a:rPr lang="en-GB" smtClean="0"/>
              <a:t>13/05/2025</a:t>
            </a:fld>
            <a:endParaRPr lang="en-GB"/>
          </a:p>
        </p:txBody>
      </p:sp>
      <p:sp>
        <p:nvSpPr>
          <p:cNvPr id="4" name="Content Placeholder 18">
            <a:extLst>
              <a:ext uri="{FF2B5EF4-FFF2-40B4-BE49-F238E27FC236}">
                <a16:creationId xmlns:a16="http://schemas.microsoft.com/office/drawing/2014/main" id="{87FE0DEB-9617-3740-B2D6-9BD7D638BD4E}"/>
              </a:ext>
            </a:extLst>
          </p:cNvPr>
          <p:cNvSpPr>
            <a:spLocks noGrp="1"/>
          </p:cNvSpPr>
          <p:nvPr>
            <p:ph sz="quarter" idx="12" hasCustomPrompt="1"/>
          </p:nvPr>
        </p:nvSpPr>
        <p:spPr>
          <a:xfrm>
            <a:off x="360363" y="1660847"/>
            <a:ext cx="9848508" cy="301057"/>
          </a:xfrm>
          <a:prstGeom prst="rect">
            <a:avLst/>
          </a:prstGeom>
        </p:spPr>
        <p:txBody>
          <a:bodyPr lIns="0" tIns="0" rIns="0" bIns="0" anchor="ctr"/>
          <a:lstStyle>
            <a:lvl1pPr marL="0" indent="0">
              <a:buNone/>
              <a:defRPr sz="2000">
                <a:solidFill>
                  <a:schemeClr val="bg1"/>
                </a:solidFill>
              </a:defRPr>
            </a:lvl1pPr>
          </a:lstStyle>
          <a:p>
            <a:pPr lvl="0"/>
            <a:r>
              <a:rPr lang="en-US"/>
              <a:t>Click to edit sub title</a:t>
            </a:r>
          </a:p>
        </p:txBody>
      </p:sp>
      <p:sp>
        <p:nvSpPr>
          <p:cNvPr id="5" name="Text Placeholder 2">
            <a:extLst>
              <a:ext uri="{FF2B5EF4-FFF2-40B4-BE49-F238E27FC236}">
                <a16:creationId xmlns:a16="http://schemas.microsoft.com/office/drawing/2014/main" id="{4E392917-323C-D642-9B8D-BC4DDFFE772E}"/>
              </a:ext>
            </a:extLst>
          </p:cNvPr>
          <p:cNvSpPr>
            <a:spLocks noGrp="1"/>
          </p:cNvSpPr>
          <p:nvPr>
            <p:ph type="body" sz="quarter" idx="13" hasCustomPrompt="1"/>
          </p:nvPr>
        </p:nvSpPr>
        <p:spPr>
          <a:xfrm>
            <a:off x="5448148" y="6235519"/>
            <a:ext cx="3904235" cy="452056"/>
          </a:xfrm>
          <a:prstGeom prst="rect">
            <a:avLst/>
          </a:prstGeom>
        </p:spPr>
        <p:txBody>
          <a:bodyPr anchor="ctr"/>
          <a:lstStyle>
            <a:lvl1pPr marL="0" indent="0" algn="r">
              <a:buNone/>
              <a:defRPr sz="1300">
                <a:solidFill>
                  <a:schemeClr val="bg1"/>
                </a:solidFill>
              </a:defRPr>
            </a:lvl1pPr>
          </a:lstStyle>
          <a:p>
            <a:pPr lvl="0"/>
            <a:r>
              <a:rPr lang="en-US"/>
              <a:t>Presenter name</a:t>
            </a:r>
          </a:p>
        </p:txBody>
      </p:sp>
      <p:sp>
        <p:nvSpPr>
          <p:cNvPr id="19" name="Text Placeholder 7">
            <a:extLst>
              <a:ext uri="{FF2B5EF4-FFF2-40B4-BE49-F238E27FC236}">
                <a16:creationId xmlns:a16="http://schemas.microsoft.com/office/drawing/2014/main" id="{C9C561E0-698C-694A-8B70-5F4ED49E492B}"/>
              </a:ext>
            </a:extLst>
          </p:cNvPr>
          <p:cNvSpPr>
            <a:spLocks noGrp="1"/>
          </p:cNvSpPr>
          <p:nvPr>
            <p:ph type="body" sz="quarter" idx="17"/>
          </p:nvPr>
        </p:nvSpPr>
        <p:spPr>
          <a:xfrm>
            <a:off x="8174400" y="2260604"/>
            <a:ext cx="3657600" cy="3167063"/>
          </a:xfrm>
          <a:prstGeom prst="rect">
            <a:avLst/>
          </a:prstGeom>
          <a:noFill/>
        </p:spPr>
        <p:txBody>
          <a:bodyPr numCol="1"/>
          <a:lstStyle/>
          <a:p>
            <a:pPr lvl="0"/>
            <a:r>
              <a:rPr lang="en-GB"/>
              <a:t>Click to edit Master text styles</a:t>
            </a:r>
          </a:p>
          <a:p>
            <a:pPr lvl="1"/>
            <a:r>
              <a:rPr lang="en-GB"/>
              <a:t>Second level</a:t>
            </a:r>
          </a:p>
          <a:p>
            <a:pPr lvl="2"/>
            <a:r>
              <a:rPr lang="en-GB"/>
              <a:t>Third level</a:t>
            </a:r>
          </a:p>
          <a:p>
            <a:pPr lvl="3"/>
            <a:r>
              <a:rPr lang="en-GB"/>
              <a:t>Fourth level</a:t>
            </a:r>
          </a:p>
        </p:txBody>
      </p:sp>
      <p:sp>
        <p:nvSpPr>
          <p:cNvPr id="12" name="Slide Number Placeholder 31">
            <a:extLst>
              <a:ext uri="{FF2B5EF4-FFF2-40B4-BE49-F238E27FC236}">
                <a16:creationId xmlns:a16="http://schemas.microsoft.com/office/drawing/2014/main" id="{FBD62F4E-3AF0-A946-8D08-B53B47789954}"/>
              </a:ext>
            </a:extLst>
          </p:cNvPr>
          <p:cNvSpPr>
            <a:spLocks noGrp="1"/>
          </p:cNvSpPr>
          <p:nvPr>
            <p:ph type="sldNum" sz="quarter" idx="4"/>
          </p:nvPr>
        </p:nvSpPr>
        <p:spPr>
          <a:xfrm>
            <a:off x="10993802" y="6235522"/>
            <a:ext cx="621396" cy="452057"/>
          </a:xfrm>
          <a:prstGeom prst="rect">
            <a:avLst/>
          </a:prstGeom>
        </p:spPr>
        <p:txBody>
          <a:bodyPr vert="horz" lIns="0" tIns="0" rIns="0" bIns="0" rtlCol="0" anchor="ctr"/>
          <a:lstStyle>
            <a:lvl1pPr algn="r">
              <a:defRPr sz="1300">
                <a:solidFill>
                  <a:srgbClr val="003087"/>
                </a:solidFill>
                <a:latin typeface="Arial" panose="020B0604020202020204" pitchFamily="34" charset="0"/>
              </a:defRPr>
            </a:lvl1pPr>
          </a:lstStyle>
          <a:p>
            <a:fld id="{48C91D3C-AA5C-7440-8489-158FBC20DC87}" type="slidenum">
              <a:rPr lang="en-US" smtClean="0"/>
              <a:pPr/>
              <a:t>‹#›</a:t>
            </a:fld>
            <a:endParaRPr lang="en-US"/>
          </a:p>
        </p:txBody>
      </p:sp>
      <p:sp>
        <p:nvSpPr>
          <p:cNvPr id="2" name="Content Placeholder 18">
            <a:extLst>
              <a:ext uri="{FF2B5EF4-FFF2-40B4-BE49-F238E27FC236}">
                <a16:creationId xmlns:a16="http://schemas.microsoft.com/office/drawing/2014/main" id="{521FA47A-3E86-6A84-961A-1C4989ED5C4E}"/>
              </a:ext>
            </a:extLst>
          </p:cNvPr>
          <p:cNvSpPr>
            <a:spLocks noGrp="1"/>
          </p:cNvSpPr>
          <p:nvPr>
            <p:ph sz="quarter" idx="14" hasCustomPrompt="1"/>
          </p:nvPr>
        </p:nvSpPr>
        <p:spPr>
          <a:xfrm>
            <a:off x="351326" y="1152564"/>
            <a:ext cx="9848508" cy="301057"/>
          </a:xfrm>
          <a:prstGeom prst="rect">
            <a:avLst/>
          </a:prstGeom>
        </p:spPr>
        <p:txBody>
          <a:bodyPr lIns="0" tIns="0" rIns="0" bIns="0" anchor="ctr"/>
          <a:lstStyle>
            <a:lvl1pPr marL="0" indent="0">
              <a:buNone/>
              <a:defRPr sz="4400">
                <a:solidFill>
                  <a:schemeClr val="bg1"/>
                </a:solidFill>
              </a:defRPr>
            </a:lvl1pPr>
          </a:lstStyle>
          <a:p>
            <a:pPr lvl="0"/>
            <a:r>
              <a:rPr lang="en-US"/>
              <a:t>Click to add title</a:t>
            </a:r>
          </a:p>
        </p:txBody>
      </p:sp>
    </p:spTree>
    <p:extLst>
      <p:ext uri="{BB962C8B-B14F-4D97-AF65-F5344CB8AC3E}">
        <p14:creationId xmlns:p14="http://schemas.microsoft.com/office/powerpoint/2010/main" val="338906801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Content and image (large image reversed)">
    <p:spTree>
      <p:nvGrpSpPr>
        <p:cNvPr id="1" name=""/>
        <p:cNvGrpSpPr/>
        <p:nvPr/>
      </p:nvGrpSpPr>
      <p:grpSpPr>
        <a:xfrm>
          <a:off x="0" y="0"/>
          <a:ext cx="0" cy="0"/>
          <a:chOff x="0" y="0"/>
          <a:chExt cx="0" cy="0"/>
        </a:xfrm>
      </p:grpSpPr>
      <p:sp>
        <p:nvSpPr>
          <p:cNvPr id="9" name="Picture Placeholder 7">
            <a:extLst>
              <a:ext uri="{FF2B5EF4-FFF2-40B4-BE49-F238E27FC236}">
                <a16:creationId xmlns:a16="http://schemas.microsoft.com/office/drawing/2014/main" id="{8DAFF198-53F8-7946-81BC-B8B1D0F7B86F}"/>
              </a:ext>
            </a:extLst>
          </p:cNvPr>
          <p:cNvSpPr>
            <a:spLocks noGrp="1"/>
          </p:cNvSpPr>
          <p:nvPr>
            <p:ph type="pic" sz="quarter" idx="18"/>
          </p:nvPr>
        </p:nvSpPr>
        <p:spPr>
          <a:xfrm>
            <a:off x="4262619" y="2260604"/>
            <a:ext cx="7559856" cy="3167063"/>
          </a:xfrm>
          <a:prstGeom prst="rect">
            <a:avLst/>
          </a:prstGeom>
        </p:spPr>
        <p:txBody>
          <a:bodyPr/>
          <a:lstStyle/>
          <a:p>
            <a:endParaRPr lang="en-US"/>
          </a:p>
        </p:txBody>
      </p:sp>
      <p:sp>
        <p:nvSpPr>
          <p:cNvPr id="3" name="Date Placeholder 2">
            <a:extLst>
              <a:ext uri="{FF2B5EF4-FFF2-40B4-BE49-F238E27FC236}">
                <a16:creationId xmlns:a16="http://schemas.microsoft.com/office/drawing/2014/main" id="{603D68D4-9238-1244-B1AC-E502AF28783A}"/>
              </a:ext>
            </a:extLst>
          </p:cNvPr>
          <p:cNvSpPr>
            <a:spLocks noGrp="1"/>
          </p:cNvSpPr>
          <p:nvPr>
            <p:ph type="dt" sz="half" idx="10"/>
          </p:nvPr>
        </p:nvSpPr>
        <p:spPr/>
        <p:txBody>
          <a:bodyPr/>
          <a:lstStyle/>
          <a:p>
            <a:fld id="{15067FD6-E348-4441-9E6B-434DFE8FD3EF}" type="datetime1">
              <a:rPr lang="en-GB" smtClean="0"/>
              <a:t>13/05/2025</a:t>
            </a:fld>
            <a:endParaRPr lang="en-GB"/>
          </a:p>
        </p:txBody>
      </p:sp>
      <p:sp>
        <p:nvSpPr>
          <p:cNvPr id="4" name="Content Placeholder 18">
            <a:extLst>
              <a:ext uri="{FF2B5EF4-FFF2-40B4-BE49-F238E27FC236}">
                <a16:creationId xmlns:a16="http://schemas.microsoft.com/office/drawing/2014/main" id="{87FE0DEB-9617-3740-B2D6-9BD7D638BD4E}"/>
              </a:ext>
            </a:extLst>
          </p:cNvPr>
          <p:cNvSpPr>
            <a:spLocks noGrp="1"/>
          </p:cNvSpPr>
          <p:nvPr>
            <p:ph sz="quarter" idx="12" hasCustomPrompt="1"/>
          </p:nvPr>
        </p:nvSpPr>
        <p:spPr>
          <a:xfrm>
            <a:off x="350839" y="1685785"/>
            <a:ext cx="9848508" cy="301057"/>
          </a:xfrm>
          <a:prstGeom prst="rect">
            <a:avLst/>
          </a:prstGeom>
        </p:spPr>
        <p:txBody>
          <a:bodyPr lIns="0" tIns="0" rIns="0" bIns="0" anchor="ctr"/>
          <a:lstStyle>
            <a:lvl1pPr marL="0" indent="0">
              <a:buNone/>
              <a:defRPr sz="2000">
                <a:solidFill>
                  <a:schemeClr val="bg1"/>
                </a:solidFill>
              </a:defRPr>
            </a:lvl1pPr>
          </a:lstStyle>
          <a:p>
            <a:pPr lvl="0"/>
            <a:r>
              <a:rPr lang="en-US"/>
              <a:t>Click to edit sub title</a:t>
            </a:r>
          </a:p>
        </p:txBody>
      </p:sp>
      <p:sp>
        <p:nvSpPr>
          <p:cNvPr id="5" name="Text Placeholder 2">
            <a:extLst>
              <a:ext uri="{FF2B5EF4-FFF2-40B4-BE49-F238E27FC236}">
                <a16:creationId xmlns:a16="http://schemas.microsoft.com/office/drawing/2014/main" id="{4E392917-323C-D642-9B8D-BC4DDFFE772E}"/>
              </a:ext>
            </a:extLst>
          </p:cNvPr>
          <p:cNvSpPr>
            <a:spLocks noGrp="1"/>
          </p:cNvSpPr>
          <p:nvPr>
            <p:ph type="body" sz="quarter" idx="13" hasCustomPrompt="1"/>
          </p:nvPr>
        </p:nvSpPr>
        <p:spPr>
          <a:xfrm>
            <a:off x="5448148" y="6235519"/>
            <a:ext cx="3904235" cy="452056"/>
          </a:xfrm>
          <a:prstGeom prst="rect">
            <a:avLst/>
          </a:prstGeom>
        </p:spPr>
        <p:txBody>
          <a:bodyPr anchor="ctr"/>
          <a:lstStyle>
            <a:lvl1pPr marL="0" indent="0" algn="r">
              <a:buNone/>
              <a:defRPr sz="1300">
                <a:solidFill>
                  <a:schemeClr val="bg1"/>
                </a:solidFill>
              </a:defRPr>
            </a:lvl1pPr>
          </a:lstStyle>
          <a:p>
            <a:pPr lvl="0"/>
            <a:r>
              <a:rPr lang="en-US"/>
              <a:t>Presenter name</a:t>
            </a:r>
          </a:p>
        </p:txBody>
      </p:sp>
      <p:sp>
        <p:nvSpPr>
          <p:cNvPr id="7" name="Text Placeholder 7">
            <a:extLst>
              <a:ext uri="{FF2B5EF4-FFF2-40B4-BE49-F238E27FC236}">
                <a16:creationId xmlns:a16="http://schemas.microsoft.com/office/drawing/2014/main" id="{4EC44D35-B7FF-F049-A3A6-6AA9C252B13F}"/>
              </a:ext>
            </a:extLst>
          </p:cNvPr>
          <p:cNvSpPr>
            <a:spLocks noGrp="1"/>
          </p:cNvSpPr>
          <p:nvPr>
            <p:ph type="body" sz="quarter" idx="15"/>
          </p:nvPr>
        </p:nvSpPr>
        <p:spPr>
          <a:xfrm>
            <a:off x="350839" y="2260604"/>
            <a:ext cx="3657600" cy="3167063"/>
          </a:xfrm>
          <a:prstGeom prst="rect">
            <a:avLst/>
          </a:prstGeom>
          <a:noFill/>
        </p:spPr>
        <p:txBody>
          <a:bodyPr numCol="1"/>
          <a:lstStyle/>
          <a:p>
            <a:pPr lvl="0"/>
            <a:r>
              <a:rPr lang="en-GB"/>
              <a:t>Click to edit Master text styles</a:t>
            </a:r>
          </a:p>
          <a:p>
            <a:pPr lvl="1"/>
            <a:r>
              <a:rPr lang="en-GB"/>
              <a:t>Second level</a:t>
            </a:r>
          </a:p>
          <a:p>
            <a:pPr lvl="2"/>
            <a:r>
              <a:rPr lang="en-GB"/>
              <a:t>Third level</a:t>
            </a:r>
          </a:p>
          <a:p>
            <a:pPr lvl="3"/>
            <a:r>
              <a:rPr lang="en-GB"/>
              <a:t>Fourth level</a:t>
            </a:r>
          </a:p>
        </p:txBody>
      </p:sp>
      <p:sp>
        <p:nvSpPr>
          <p:cNvPr id="10" name="Slide Number Placeholder 31">
            <a:extLst>
              <a:ext uri="{FF2B5EF4-FFF2-40B4-BE49-F238E27FC236}">
                <a16:creationId xmlns:a16="http://schemas.microsoft.com/office/drawing/2014/main" id="{E5F010CE-AFE1-1843-808B-6610A50F2A51}"/>
              </a:ext>
            </a:extLst>
          </p:cNvPr>
          <p:cNvSpPr>
            <a:spLocks noGrp="1"/>
          </p:cNvSpPr>
          <p:nvPr>
            <p:ph type="sldNum" sz="quarter" idx="4"/>
          </p:nvPr>
        </p:nvSpPr>
        <p:spPr>
          <a:xfrm>
            <a:off x="10993802" y="6235522"/>
            <a:ext cx="621396" cy="452057"/>
          </a:xfrm>
          <a:prstGeom prst="rect">
            <a:avLst/>
          </a:prstGeom>
        </p:spPr>
        <p:txBody>
          <a:bodyPr vert="horz" lIns="0" tIns="0" rIns="0" bIns="0" rtlCol="0" anchor="ctr"/>
          <a:lstStyle>
            <a:lvl1pPr algn="r">
              <a:defRPr sz="1300">
                <a:solidFill>
                  <a:srgbClr val="003087"/>
                </a:solidFill>
                <a:latin typeface="Arial" panose="020B0604020202020204" pitchFamily="34" charset="0"/>
              </a:defRPr>
            </a:lvl1pPr>
          </a:lstStyle>
          <a:p>
            <a:fld id="{48C91D3C-AA5C-7440-8489-158FBC20DC87}" type="slidenum">
              <a:rPr lang="en-US" smtClean="0"/>
              <a:pPr/>
              <a:t>‹#›</a:t>
            </a:fld>
            <a:endParaRPr lang="en-US"/>
          </a:p>
        </p:txBody>
      </p:sp>
      <p:sp>
        <p:nvSpPr>
          <p:cNvPr id="2" name="Content Placeholder 18">
            <a:extLst>
              <a:ext uri="{FF2B5EF4-FFF2-40B4-BE49-F238E27FC236}">
                <a16:creationId xmlns:a16="http://schemas.microsoft.com/office/drawing/2014/main" id="{E55E913B-C006-F141-1C6E-DAB1C4569282}"/>
              </a:ext>
            </a:extLst>
          </p:cNvPr>
          <p:cNvSpPr>
            <a:spLocks noGrp="1"/>
          </p:cNvSpPr>
          <p:nvPr>
            <p:ph sz="quarter" idx="14" hasCustomPrompt="1"/>
          </p:nvPr>
        </p:nvSpPr>
        <p:spPr>
          <a:xfrm>
            <a:off x="351326" y="1152564"/>
            <a:ext cx="9848508" cy="301057"/>
          </a:xfrm>
          <a:prstGeom prst="rect">
            <a:avLst/>
          </a:prstGeom>
        </p:spPr>
        <p:txBody>
          <a:bodyPr lIns="0" tIns="0" rIns="0" bIns="0" anchor="ctr"/>
          <a:lstStyle>
            <a:lvl1pPr marL="0" indent="0">
              <a:buNone/>
              <a:defRPr sz="4400">
                <a:solidFill>
                  <a:schemeClr val="bg1"/>
                </a:solidFill>
              </a:defRPr>
            </a:lvl1pPr>
          </a:lstStyle>
          <a:p>
            <a:pPr lvl="0"/>
            <a:r>
              <a:rPr lang="en-US"/>
              <a:t>Click to add title</a:t>
            </a:r>
          </a:p>
        </p:txBody>
      </p:sp>
    </p:spTree>
    <p:extLst>
      <p:ext uri="{BB962C8B-B14F-4D97-AF65-F5344CB8AC3E}">
        <p14:creationId xmlns:p14="http://schemas.microsoft.com/office/powerpoint/2010/main" val="64327386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Content and image (small image)">
    <p:spTree>
      <p:nvGrpSpPr>
        <p:cNvPr id="1" name=""/>
        <p:cNvGrpSpPr/>
        <p:nvPr/>
      </p:nvGrpSpPr>
      <p:grpSpPr>
        <a:xfrm>
          <a:off x="0" y="0"/>
          <a:ext cx="0" cy="0"/>
          <a:chOff x="0" y="0"/>
          <a:chExt cx="0" cy="0"/>
        </a:xfrm>
      </p:grpSpPr>
      <p:sp>
        <p:nvSpPr>
          <p:cNvPr id="9" name="Picture Placeholder 7">
            <a:extLst>
              <a:ext uri="{FF2B5EF4-FFF2-40B4-BE49-F238E27FC236}">
                <a16:creationId xmlns:a16="http://schemas.microsoft.com/office/drawing/2014/main" id="{8DAFF198-53F8-7946-81BC-B8B1D0F7B86F}"/>
              </a:ext>
            </a:extLst>
          </p:cNvPr>
          <p:cNvSpPr>
            <a:spLocks noGrp="1"/>
          </p:cNvSpPr>
          <p:nvPr>
            <p:ph type="pic" sz="quarter" idx="18"/>
          </p:nvPr>
        </p:nvSpPr>
        <p:spPr>
          <a:xfrm>
            <a:off x="8174401" y="2260604"/>
            <a:ext cx="3648075" cy="3167063"/>
          </a:xfrm>
          <a:prstGeom prst="rect">
            <a:avLst/>
          </a:prstGeom>
        </p:spPr>
        <p:txBody>
          <a:bodyPr/>
          <a:lstStyle/>
          <a:p>
            <a:endParaRPr lang="en-US"/>
          </a:p>
        </p:txBody>
      </p:sp>
      <p:sp>
        <p:nvSpPr>
          <p:cNvPr id="3" name="Date Placeholder 2">
            <a:extLst>
              <a:ext uri="{FF2B5EF4-FFF2-40B4-BE49-F238E27FC236}">
                <a16:creationId xmlns:a16="http://schemas.microsoft.com/office/drawing/2014/main" id="{603D68D4-9238-1244-B1AC-E502AF28783A}"/>
              </a:ext>
            </a:extLst>
          </p:cNvPr>
          <p:cNvSpPr>
            <a:spLocks noGrp="1"/>
          </p:cNvSpPr>
          <p:nvPr>
            <p:ph type="dt" sz="half" idx="10"/>
          </p:nvPr>
        </p:nvSpPr>
        <p:spPr/>
        <p:txBody>
          <a:bodyPr/>
          <a:lstStyle/>
          <a:p>
            <a:fld id="{4E1E3AC8-F6AF-A542-AACA-A57D73D3C46B}" type="datetime1">
              <a:rPr lang="en-GB" smtClean="0"/>
              <a:t>13/05/2025</a:t>
            </a:fld>
            <a:endParaRPr lang="en-GB"/>
          </a:p>
        </p:txBody>
      </p:sp>
      <p:sp>
        <p:nvSpPr>
          <p:cNvPr id="4" name="Content Placeholder 18">
            <a:extLst>
              <a:ext uri="{FF2B5EF4-FFF2-40B4-BE49-F238E27FC236}">
                <a16:creationId xmlns:a16="http://schemas.microsoft.com/office/drawing/2014/main" id="{87FE0DEB-9617-3740-B2D6-9BD7D638BD4E}"/>
              </a:ext>
            </a:extLst>
          </p:cNvPr>
          <p:cNvSpPr>
            <a:spLocks noGrp="1"/>
          </p:cNvSpPr>
          <p:nvPr>
            <p:ph sz="quarter" idx="12" hasCustomPrompt="1"/>
          </p:nvPr>
        </p:nvSpPr>
        <p:spPr>
          <a:xfrm>
            <a:off x="350839" y="1694098"/>
            <a:ext cx="9848508" cy="301057"/>
          </a:xfrm>
          <a:prstGeom prst="rect">
            <a:avLst/>
          </a:prstGeom>
        </p:spPr>
        <p:txBody>
          <a:bodyPr lIns="0" tIns="0" rIns="0" bIns="0" anchor="ctr"/>
          <a:lstStyle>
            <a:lvl1pPr marL="0" indent="0">
              <a:buNone/>
              <a:defRPr sz="2000">
                <a:solidFill>
                  <a:schemeClr val="bg1"/>
                </a:solidFill>
              </a:defRPr>
            </a:lvl1pPr>
          </a:lstStyle>
          <a:p>
            <a:pPr lvl="0"/>
            <a:r>
              <a:rPr lang="en-US"/>
              <a:t>Click to edit sub title</a:t>
            </a:r>
          </a:p>
        </p:txBody>
      </p:sp>
      <p:sp>
        <p:nvSpPr>
          <p:cNvPr id="5" name="Text Placeholder 2">
            <a:extLst>
              <a:ext uri="{FF2B5EF4-FFF2-40B4-BE49-F238E27FC236}">
                <a16:creationId xmlns:a16="http://schemas.microsoft.com/office/drawing/2014/main" id="{4E392917-323C-D642-9B8D-BC4DDFFE772E}"/>
              </a:ext>
            </a:extLst>
          </p:cNvPr>
          <p:cNvSpPr>
            <a:spLocks noGrp="1"/>
          </p:cNvSpPr>
          <p:nvPr>
            <p:ph type="body" sz="quarter" idx="13" hasCustomPrompt="1"/>
          </p:nvPr>
        </p:nvSpPr>
        <p:spPr>
          <a:xfrm>
            <a:off x="5448148" y="6235519"/>
            <a:ext cx="3904235" cy="452056"/>
          </a:xfrm>
          <a:prstGeom prst="rect">
            <a:avLst/>
          </a:prstGeom>
        </p:spPr>
        <p:txBody>
          <a:bodyPr anchor="ctr"/>
          <a:lstStyle>
            <a:lvl1pPr marL="0" indent="0" algn="r">
              <a:buNone/>
              <a:defRPr sz="1300">
                <a:solidFill>
                  <a:schemeClr val="bg1"/>
                </a:solidFill>
              </a:defRPr>
            </a:lvl1pPr>
          </a:lstStyle>
          <a:p>
            <a:pPr lvl="0"/>
            <a:r>
              <a:rPr lang="en-US"/>
              <a:t>Presenter name</a:t>
            </a:r>
          </a:p>
        </p:txBody>
      </p:sp>
      <p:sp>
        <p:nvSpPr>
          <p:cNvPr id="7" name="Text Placeholder 7">
            <a:extLst>
              <a:ext uri="{FF2B5EF4-FFF2-40B4-BE49-F238E27FC236}">
                <a16:creationId xmlns:a16="http://schemas.microsoft.com/office/drawing/2014/main" id="{4EC44D35-B7FF-F049-A3A6-6AA9C252B13F}"/>
              </a:ext>
            </a:extLst>
          </p:cNvPr>
          <p:cNvSpPr>
            <a:spLocks noGrp="1"/>
          </p:cNvSpPr>
          <p:nvPr>
            <p:ph type="body" sz="quarter" idx="15"/>
          </p:nvPr>
        </p:nvSpPr>
        <p:spPr>
          <a:xfrm>
            <a:off x="350839" y="2260604"/>
            <a:ext cx="7582528" cy="3167063"/>
          </a:xfrm>
          <a:prstGeom prst="rect">
            <a:avLst/>
          </a:prstGeom>
          <a:noFill/>
        </p:spPr>
        <p:txBody>
          <a:bodyPr numCol="2" spcCol="97200"/>
          <a:lstStyle/>
          <a:p>
            <a:pPr lvl="0"/>
            <a:r>
              <a:rPr lang="en-GB"/>
              <a:t>Click to edit Master text styles</a:t>
            </a:r>
          </a:p>
          <a:p>
            <a:pPr lvl="1"/>
            <a:r>
              <a:rPr lang="en-GB"/>
              <a:t>Second level</a:t>
            </a:r>
          </a:p>
          <a:p>
            <a:pPr lvl="2"/>
            <a:r>
              <a:rPr lang="en-GB"/>
              <a:t>Third level</a:t>
            </a:r>
          </a:p>
          <a:p>
            <a:pPr lvl="3"/>
            <a:r>
              <a:rPr lang="en-GB"/>
              <a:t>Fourth level</a:t>
            </a:r>
          </a:p>
        </p:txBody>
      </p:sp>
      <p:sp>
        <p:nvSpPr>
          <p:cNvPr id="10" name="Slide Number Placeholder 31">
            <a:extLst>
              <a:ext uri="{FF2B5EF4-FFF2-40B4-BE49-F238E27FC236}">
                <a16:creationId xmlns:a16="http://schemas.microsoft.com/office/drawing/2014/main" id="{A642CF2E-C572-3E46-9163-E14D4DFE9ADF}"/>
              </a:ext>
            </a:extLst>
          </p:cNvPr>
          <p:cNvSpPr>
            <a:spLocks noGrp="1"/>
          </p:cNvSpPr>
          <p:nvPr>
            <p:ph type="sldNum" sz="quarter" idx="4"/>
          </p:nvPr>
        </p:nvSpPr>
        <p:spPr>
          <a:xfrm>
            <a:off x="10993802" y="6235522"/>
            <a:ext cx="621396" cy="452057"/>
          </a:xfrm>
          <a:prstGeom prst="rect">
            <a:avLst/>
          </a:prstGeom>
        </p:spPr>
        <p:txBody>
          <a:bodyPr vert="horz" lIns="0" tIns="0" rIns="0" bIns="0" rtlCol="0" anchor="ctr"/>
          <a:lstStyle>
            <a:lvl1pPr algn="r">
              <a:defRPr sz="1300">
                <a:solidFill>
                  <a:srgbClr val="003087"/>
                </a:solidFill>
                <a:latin typeface="Arial" panose="020B0604020202020204" pitchFamily="34" charset="0"/>
              </a:defRPr>
            </a:lvl1pPr>
          </a:lstStyle>
          <a:p>
            <a:fld id="{48C91D3C-AA5C-7440-8489-158FBC20DC87}" type="slidenum">
              <a:rPr lang="en-US" smtClean="0"/>
              <a:pPr/>
              <a:t>‹#›</a:t>
            </a:fld>
            <a:endParaRPr lang="en-US"/>
          </a:p>
        </p:txBody>
      </p:sp>
      <p:sp>
        <p:nvSpPr>
          <p:cNvPr id="2" name="Content Placeholder 18">
            <a:extLst>
              <a:ext uri="{FF2B5EF4-FFF2-40B4-BE49-F238E27FC236}">
                <a16:creationId xmlns:a16="http://schemas.microsoft.com/office/drawing/2014/main" id="{72101D7F-2FC3-AD7E-B867-91EB692F120C}"/>
              </a:ext>
            </a:extLst>
          </p:cNvPr>
          <p:cNvSpPr>
            <a:spLocks noGrp="1"/>
          </p:cNvSpPr>
          <p:nvPr>
            <p:ph sz="quarter" idx="14" hasCustomPrompt="1"/>
          </p:nvPr>
        </p:nvSpPr>
        <p:spPr>
          <a:xfrm>
            <a:off x="351326" y="1152564"/>
            <a:ext cx="9848508" cy="301057"/>
          </a:xfrm>
          <a:prstGeom prst="rect">
            <a:avLst/>
          </a:prstGeom>
        </p:spPr>
        <p:txBody>
          <a:bodyPr lIns="0" tIns="0" rIns="0" bIns="0" anchor="ctr"/>
          <a:lstStyle>
            <a:lvl1pPr marL="0" indent="0">
              <a:buNone/>
              <a:defRPr sz="4400">
                <a:solidFill>
                  <a:schemeClr val="bg1"/>
                </a:solidFill>
              </a:defRPr>
            </a:lvl1pPr>
          </a:lstStyle>
          <a:p>
            <a:pPr lvl="0"/>
            <a:r>
              <a:rPr lang="en-US"/>
              <a:t>Click to add title</a:t>
            </a:r>
          </a:p>
        </p:txBody>
      </p:sp>
    </p:spTree>
    <p:extLst>
      <p:ext uri="{BB962C8B-B14F-4D97-AF65-F5344CB8AC3E}">
        <p14:creationId xmlns:p14="http://schemas.microsoft.com/office/powerpoint/2010/main" val="143284228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Content and image (small image reversed)">
    <p:spTree>
      <p:nvGrpSpPr>
        <p:cNvPr id="1" name=""/>
        <p:cNvGrpSpPr/>
        <p:nvPr/>
      </p:nvGrpSpPr>
      <p:grpSpPr>
        <a:xfrm>
          <a:off x="0" y="0"/>
          <a:ext cx="0" cy="0"/>
          <a:chOff x="0" y="0"/>
          <a:chExt cx="0" cy="0"/>
        </a:xfrm>
      </p:grpSpPr>
      <p:sp>
        <p:nvSpPr>
          <p:cNvPr id="9" name="Picture Placeholder 7">
            <a:extLst>
              <a:ext uri="{FF2B5EF4-FFF2-40B4-BE49-F238E27FC236}">
                <a16:creationId xmlns:a16="http://schemas.microsoft.com/office/drawing/2014/main" id="{8DAFF198-53F8-7946-81BC-B8B1D0F7B86F}"/>
              </a:ext>
            </a:extLst>
          </p:cNvPr>
          <p:cNvSpPr>
            <a:spLocks noGrp="1"/>
          </p:cNvSpPr>
          <p:nvPr>
            <p:ph type="pic" sz="quarter" idx="18"/>
          </p:nvPr>
        </p:nvSpPr>
        <p:spPr>
          <a:xfrm>
            <a:off x="360365" y="2260604"/>
            <a:ext cx="3648075" cy="3167063"/>
          </a:xfrm>
          <a:prstGeom prst="rect">
            <a:avLst/>
          </a:prstGeom>
        </p:spPr>
        <p:txBody>
          <a:bodyPr/>
          <a:lstStyle/>
          <a:p>
            <a:endParaRPr lang="en-US"/>
          </a:p>
        </p:txBody>
      </p:sp>
      <p:sp>
        <p:nvSpPr>
          <p:cNvPr id="3" name="Date Placeholder 2">
            <a:extLst>
              <a:ext uri="{FF2B5EF4-FFF2-40B4-BE49-F238E27FC236}">
                <a16:creationId xmlns:a16="http://schemas.microsoft.com/office/drawing/2014/main" id="{603D68D4-9238-1244-B1AC-E502AF28783A}"/>
              </a:ext>
            </a:extLst>
          </p:cNvPr>
          <p:cNvSpPr>
            <a:spLocks noGrp="1"/>
          </p:cNvSpPr>
          <p:nvPr>
            <p:ph type="dt" sz="half" idx="10"/>
          </p:nvPr>
        </p:nvSpPr>
        <p:spPr/>
        <p:txBody>
          <a:bodyPr/>
          <a:lstStyle/>
          <a:p>
            <a:fld id="{70B1BD85-ED3F-0246-A2F7-D843103F7CB2}" type="datetime1">
              <a:rPr lang="en-GB" smtClean="0"/>
              <a:t>13/05/2025</a:t>
            </a:fld>
            <a:endParaRPr lang="en-GB"/>
          </a:p>
        </p:txBody>
      </p:sp>
      <p:sp>
        <p:nvSpPr>
          <p:cNvPr id="4" name="Content Placeholder 18">
            <a:extLst>
              <a:ext uri="{FF2B5EF4-FFF2-40B4-BE49-F238E27FC236}">
                <a16:creationId xmlns:a16="http://schemas.microsoft.com/office/drawing/2014/main" id="{87FE0DEB-9617-3740-B2D6-9BD7D638BD4E}"/>
              </a:ext>
            </a:extLst>
          </p:cNvPr>
          <p:cNvSpPr>
            <a:spLocks noGrp="1"/>
          </p:cNvSpPr>
          <p:nvPr>
            <p:ph sz="quarter" idx="12" hasCustomPrompt="1"/>
          </p:nvPr>
        </p:nvSpPr>
        <p:spPr>
          <a:xfrm>
            <a:off x="360366" y="1685785"/>
            <a:ext cx="9848508" cy="301057"/>
          </a:xfrm>
          <a:prstGeom prst="rect">
            <a:avLst/>
          </a:prstGeom>
        </p:spPr>
        <p:txBody>
          <a:bodyPr lIns="0" tIns="0" rIns="0" bIns="0" anchor="ctr"/>
          <a:lstStyle>
            <a:lvl1pPr marL="0" indent="0">
              <a:buNone/>
              <a:defRPr sz="2000">
                <a:solidFill>
                  <a:schemeClr val="bg1"/>
                </a:solidFill>
              </a:defRPr>
            </a:lvl1pPr>
          </a:lstStyle>
          <a:p>
            <a:pPr lvl="0"/>
            <a:r>
              <a:rPr lang="en-US"/>
              <a:t>Click to edit sub title</a:t>
            </a:r>
          </a:p>
        </p:txBody>
      </p:sp>
      <p:sp>
        <p:nvSpPr>
          <p:cNvPr id="5" name="Text Placeholder 2">
            <a:extLst>
              <a:ext uri="{FF2B5EF4-FFF2-40B4-BE49-F238E27FC236}">
                <a16:creationId xmlns:a16="http://schemas.microsoft.com/office/drawing/2014/main" id="{4E392917-323C-D642-9B8D-BC4DDFFE772E}"/>
              </a:ext>
            </a:extLst>
          </p:cNvPr>
          <p:cNvSpPr>
            <a:spLocks noGrp="1"/>
          </p:cNvSpPr>
          <p:nvPr>
            <p:ph type="body" sz="quarter" idx="13" hasCustomPrompt="1"/>
          </p:nvPr>
        </p:nvSpPr>
        <p:spPr>
          <a:xfrm>
            <a:off x="5448148" y="6235519"/>
            <a:ext cx="3904235" cy="452056"/>
          </a:xfrm>
          <a:prstGeom prst="rect">
            <a:avLst/>
          </a:prstGeom>
        </p:spPr>
        <p:txBody>
          <a:bodyPr anchor="ctr"/>
          <a:lstStyle>
            <a:lvl1pPr marL="0" indent="0" algn="r">
              <a:buNone/>
              <a:defRPr sz="1300">
                <a:solidFill>
                  <a:schemeClr val="bg1"/>
                </a:solidFill>
              </a:defRPr>
            </a:lvl1pPr>
          </a:lstStyle>
          <a:p>
            <a:pPr lvl="0"/>
            <a:r>
              <a:rPr lang="en-US"/>
              <a:t>Presenter name</a:t>
            </a:r>
          </a:p>
        </p:txBody>
      </p:sp>
      <p:sp>
        <p:nvSpPr>
          <p:cNvPr id="7" name="Text Placeholder 7">
            <a:extLst>
              <a:ext uri="{FF2B5EF4-FFF2-40B4-BE49-F238E27FC236}">
                <a16:creationId xmlns:a16="http://schemas.microsoft.com/office/drawing/2014/main" id="{4EC44D35-B7FF-F049-A3A6-6AA9C252B13F}"/>
              </a:ext>
            </a:extLst>
          </p:cNvPr>
          <p:cNvSpPr>
            <a:spLocks noGrp="1"/>
          </p:cNvSpPr>
          <p:nvPr>
            <p:ph type="body" sz="quarter" idx="15"/>
          </p:nvPr>
        </p:nvSpPr>
        <p:spPr>
          <a:xfrm>
            <a:off x="4249109" y="2260604"/>
            <a:ext cx="7582528" cy="3167063"/>
          </a:xfrm>
          <a:prstGeom prst="rect">
            <a:avLst/>
          </a:prstGeom>
          <a:noFill/>
        </p:spPr>
        <p:txBody>
          <a:bodyPr numCol="2" spcCol="97200"/>
          <a:lstStyle/>
          <a:p>
            <a:pPr lvl="0"/>
            <a:r>
              <a:rPr lang="en-GB"/>
              <a:t>Click to edit Master text styles</a:t>
            </a:r>
          </a:p>
          <a:p>
            <a:pPr lvl="1"/>
            <a:r>
              <a:rPr lang="en-GB"/>
              <a:t>Second level</a:t>
            </a:r>
          </a:p>
          <a:p>
            <a:pPr lvl="2"/>
            <a:r>
              <a:rPr lang="en-GB"/>
              <a:t>Third level</a:t>
            </a:r>
          </a:p>
          <a:p>
            <a:pPr lvl="3"/>
            <a:r>
              <a:rPr lang="en-GB"/>
              <a:t>Fourth level</a:t>
            </a:r>
          </a:p>
        </p:txBody>
      </p:sp>
      <p:sp>
        <p:nvSpPr>
          <p:cNvPr id="8" name="Slide Number Placeholder 31">
            <a:extLst>
              <a:ext uri="{FF2B5EF4-FFF2-40B4-BE49-F238E27FC236}">
                <a16:creationId xmlns:a16="http://schemas.microsoft.com/office/drawing/2014/main" id="{BBDAFF6F-5F54-0D4E-AEF1-1BF9C4FB6A02}"/>
              </a:ext>
            </a:extLst>
          </p:cNvPr>
          <p:cNvSpPr>
            <a:spLocks noGrp="1"/>
          </p:cNvSpPr>
          <p:nvPr>
            <p:ph type="sldNum" sz="quarter" idx="4"/>
          </p:nvPr>
        </p:nvSpPr>
        <p:spPr>
          <a:xfrm>
            <a:off x="10993802" y="6235522"/>
            <a:ext cx="621396" cy="452057"/>
          </a:xfrm>
          <a:prstGeom prst="rect">
            <a:avLst/>
          </a:prstGeom>
        </p:spPr>
        <p:txBody>
          <a:bodyPr vert="horz" lIns="0" tIns="0" rIns="0" bIns="0" rtlCol="0" anchor="ctr"/>
          <a:lstStyle>
            <a:lvl1pPr algn="r">
              <a:defRPr sz="1300">
                <a:solidFill>
                  <a:srgbClr val="003087"/>
                </a:solidFill>
                <a:latin typeface="Arial" panose="020B0604020202020204" pitchFamily="34" charset="0"/>
              </a:defRPr>
            </a:lvl1pPr>
          </a:lstStyle>
          <a:p>
            <a:fld id="{48C91D3C-AA5C-7440-8489-158FBC20DC87}" type="slidenum">
              <a:rPr lang="en-US" smtClean="0"/>
              <a:pPr/>
              <a:t>‹#›</a:t>
            </a:fld>
            <a:endParaRPr lang="en-US"/>
          </a:p>
        </p:txBody>
      </p:sp>
      <p:sp>
        <p:nvSpPr>
          <p:cNvPr id="2" name="Content Placeholder 18">
            <a:extLst>
              <a:ext uri="{FF2B5EF4-FFF2-40B4-BE49-F238E27FC236}">
                <a16:creationId xmlns:a16="http://schemas.microsoft.com/office/drawing/2014/main" id="{A559181E-3375-AA16-5407-B5FEB77B625A}"/>
              </a:ext>
            </a:extLst>
          </p:cNvPr>
          <p:cNvSpPr>
            <a:spLocks noGrp="1"/>
          </p:cNvSpPr>
          <p:nvPr>
            <p:ph sz="quarter" idx="14" hasCustomPrompt="1"/>
          </p:nvPr>
        </p:nvSpPr>
        <p:spPr>
          <a:xfrm>
            <a:off x="351326" y="1152564"/>
            <a:ext cx="9848508" cy="301057"/>
          </a:xfrm>
          <a:prstGeom prst="rect">
            <a:avLst/>
          </a:prstGeom>
        </p:spPr>
        <p:txBody>
          <a:bodyPr lIns="0" tIns="0" rIns="0" bIns="0" anchor="ctr"/>
          <a:lstStyle>
            <a:lvl1pPr marL="0" indent="0">
              <a:buNone/>
              <a:defRPr sz="4400">
                <a:solidFill>
                  <a:schemeClr val="bg1"/>
                </a:solidFill>
              </a:defRPr>
            </a:lvl1pPr>
          </a:lstStyle>
          <a:p>
            <a:pPr lvl="0"/>
            <a:r>
              <a:rPr lang="en-US"/>
              <a:t>Click to add title</a:t>
            </a:r>
          </a:p>
        </p:txBody>
      </p:sp>
    </p:spTree>
    <p:extLst>
      <p:ext uri="{BB962C8B-B14F-4D97-AF65-F5344CB8AC3E}">
        <p14:creationId xmlns:p14="http://schemas.microsoft.com/office/powerpoint/2010/main" val="211206695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Content and image (2x image)">
    <p:spTree>
      <p:nvGrpSpPr>
        <p:cNvPr id="1" name=""/>
        <p:cNvGrpSpPr/>
        <p:nvPr/>
      </p:nvGrpSpPr>
      <p:grpSpPr>
        <a:xfrm>
          <a:off x="0" y="0"/>
          <a:ext cx="0" cy="0"/>
          <a:chOff x="0" y="0"/>
          <a:chExt cx="0" cy="0"/>
        </a:xfrm>
      </p:grpSpPr>
      <p:sp>
        <p:nvSpPr>
          <p:cNvPr id="9" name="Picture Placeholder 7">
            <a:extLst>
              <a:ext uri="{FF2B5EF4-FFF2-40B4-BE49-F238E27FC236}">
                <a16:creationId xmlns:a16="http://schemas.microsoft.com/office/drawing/2014/main" id="{8DAFF198-53F8-7946-81BC-B8B1D0F7B86F}"/>
              </a:ext>
            </a:extLst>
          </p:cNvPr>
          <p:cNvSpPr>
            <a:spLocks noGrp="1"/>
          </p:cNvSpPr>
          <p:nvPr>
            <p:ph type="pic" sz="quarter" idx="18"/>
          </p:nvPr>
        </p:nvSpPr>
        <p:spPr>
          <a:xfrm>
            <a:off x="360365" y="2260604"/>
            <a:ext cx="3648075" cy="3167063"/>
          </a:xfrm>
          <a:prstGeom prst="rect">
            <a:avLst/>
          </a:prstGeom>
        </p:spPr>
        <p:txBody>
          <a:bodyPr/>
          <a:lstStyle/>
          <a:p>
            <a:endParaRPr lang="en-US"/>
          </a:p>
        </p:txBody>
      </p:sp>
      <p:sp>
        <p:nvSpPr>
          <p:cNvPr id="3" name="Date Placeholder 2">
            <a:extLst>
              <a:ext uri="{FF2B5EF4-FFF2-40B4-BE49-F238E27FC236}">
                <a16:creationId xmlns:a16="http://schemas.microsoft.com/office/drawing/2014/main" id="{603D68D4-9238-1244-B1AC-E502AF28783A}"/>
              </a:ext>
            </a:extLst>
          </p:cNvPr>
          <p:cNvSpPr>
            <a:spLocks noGrp="1"/>
          </p:cNvSpPr>
          <p:nvPr>
            <p:ph type="dt" sz="half" idx="10"/>
          </p:nvPr>
        </p:nvSpPr>
        <p:spPr/>
        <p:txBody>
          <a:bodyPr/>
          <a:lstStyle/>
          <a:p>
            <a:fld id="{A597E525-9DCE-9E4F-A72C-4B664446CCA1}" type="datetime1">
              <a:rPr lang="en-GB" smtClean="0"/>
              <a:t>13/05/2025</a:t>
            </a:fld>
            <a:endParaRPr lang="en-GB"/>
          </a:p>
        </p:txBody>
      </p:sp>
      <p:sp>
        <p:nvSpPr>
          <p:cNvPr id="4" name="Content Placeholder 18">
            <a:extLst>
              <a:ext uri="{FF2B5EF4-FFF2-40B4-BE49-F238E27FC236}">
                <a16:creationId xmlns:a16="http://schemas.microsoft.com/office/drawing/2014/main" id="{87FE0DEB-9617-3740-B2D6-9BD7D638BD4E}"/>
              </a:ext>
            </a:extLst>
          </p:cNvPr>
          <p:cNvSpPr>
            <a:spLocks noGrp="1"/>
          </p:cNvSpPr>
          <p:nvPr>
            <p:ph sz="quarter" idx="12" hasCustomPrompt="1"/>
          </p:nvPr>
        </p:nvSpPr>
        <p:spPr>
          <a:xfrm>
            <a:off x="360366" y="1702409"/>
            <a:ext cx="9848508" cy="301057"/>
          </a:xfrm>
          <a:prstGeom prst="rect">
            <a:avLst/>
          </a:prstGeom>
        </p:spPr>
        <p:txBody>
          <a:bodyPr lIns="0" tIns="0" rIns="0" bIns="0" anchor="ctr"/>
          <a:lstStyle>
            <a:lvl1pPr marL="0" indent="0">
              <a:buNone/>
              <a:defRPr sz="2000">
                <a:solidFill>
                  <a:schemeClr val="bg1"/>
                </a:solidFill>
              </a:defRPr>
            </a:lvl1pPr>
          </a:lstStyle>
          <a:p>
            <a:pPr lvl="0"/>
            <a:r>
              <a:rPr lang="en-US"/>
              <a:t>Click to edit sub title</a:t>
            </a:r>
          </a:p>
        </p:txBody>
      </p:sp>
      <p:sp>
        <p:nvSpPr>
          <p:cNvPr id="5" name="Text Placeholder 2">
            <a:extLst>
              <a:ext uri="{FF2B5EF4-FFF2-40B4-BE49-F238E27FC236}">
                <a16:creationId xmlns:a16="http://schemas.microsoft.com/office/drawing/2014/main" id="{4E392917-323C-D642-9B8D-BC4DDFFE772E}"/>
              </a:ext>
            </a:extLst>
          </p:cNvPr>
          <p:cNvSpPr>
            <a:spLocks noGrp="1"/>
          </p:cNvSpPr>
          <p:nvPr>
            <p:ph type="body" sz="quarter" idx="13" hasCustomPrompt="1"/>
          </p:nvPr>
        </p:nvSpPr>
        <p:spPr>
          <a:xfrm>
            <a:off x="5448148" y="6235519"/>
            <a:ext cx="3904235" cy="452056"/>
          </a:xfrm>
          <a:prstGeom prst="rect">
            <a:avLst/>
          </a:prstGeom>
        </p:spPr>
        <p:txBody>
          <a:bodyPr anchor="ctr"/>
          <a:lstStyle>
            <a:lvl1pPr marL="0" indent="0" algn="r">
              <a:buNone/>
              <a:defRPr sz="1300">
                <a:solidFill>
                  <a:schemeClr val="bg1"/>
                </a:solidFill>
              </a:defRPr>
            </a:lvl1pPr>
          </a:lstStyle>
          <a:p>
            <a:pPr lvl="0"/>
            <a:r>
              <a:rPr lang="en-US"/>
              <a:t>Presenter name</a:t>
            </a:r>
          </a:p>
        </p:txBody>
      </p:sp>
      <p:sp>
        <p:nvSpPr>
          <p:cNvPr id="8" name="Text Placeholder 7">
            <a:extLst>
              <a:ext uri="{FF2B5EF4-FFF2-40B4-BE49-F238E27FC236}">
                <a16:creationId xmlns:a16="http://schemas.microsoft.com/office/drawing/2014/main" id="{869153D4-F09B-AD4E-84F8-877B3F8FD157}"/>
              </a:ext>
            </a:extLst>
          </p:cNvPr>
          <p:cNvSpPr>
            <a:spLocks noGrp="1"/>
          </p:cNvSpPr>
          <p:nvPr>
            <p:ph type="body" sz="quarter" idx="17"/>
          </p:nvPr>
        </p:nvSpPr>
        <p:spPr>
          <a:xfrm>
            <a:off x="8174400" y="2260604"/>
            <a:ext cx="3657600" cy="3167063"/>
          </a:xfrm>
          <a:prstGeom prst="rect">
            <a:avLst/>
          </a:prstGeom>
          <a:noFill/>
        </p:spPr>
        <p:txBody>
          <a:bodyPr numCol="1"/>
          <a:lstStyle/>
          <a:p>
            <a:pPr lvl="0"/>
            <a:r>
              <a:rPr lang="en-GB"/>
              <a:t>Click to edit Master text styles</a:t>
            </a:r>
          </a:p>
          <a:p>
            <a:pPr lvl="1"/>
            <a:r>
              <a:rPr lang="en-GB"/>
              <a:t>Second level</a:t>
            </a:r>
          </a:p>
          <a:p>
            <a:pPr lvl="2"/>
            <a:r>
              <a:rPr lang="en-GB"/>
              <a:t>Third level</a:t>
            </a:r>
          </a:p>
          <a:p>
            <a:pPr lvl="3"/>
            <a:r>
              <a:rPr lang="en-GB"/>
              <a:t>Fourth level</a:t>
            </a:r>
          </a:p>
        </p:txBody>
      </p:sp>
      <p:sp>
        <p:nvSpPr>
          <p:cNvPr id="10" name="Picture Placeholder 7">
            <a:extLst>
              <a:ext uri="{FF2B5EF4-FFF2-40B4-BE49-F238E27FC236}">
                <a16:creationId xmlns:a16="http://schemas.microsoft.com/office/drawing/2014/main" id="{07B26798-855F-2C4F-ABBD-18D08B215103}"/>
              </a:ext>
            </a:extLst>
          </p:cNvPr>
          <p:cNvSpPr>
            <a:spLocks noGrp="1"/>
          </p:cNvSpPr>
          <p:nvPr>
            <p:ph type="pic" sz="quarter" idx="19"/>
          </p:nvPr>
        </p:nvSpPr>
        <p:spPr>
          <a:xfrm>
            <a:off x="4267381" y="2260604"/>
            <a:ext cx="3648075" cy="3167063"/>
          </a:xfrm>
          <a:prstGeom prst="rect">
            <a:avLst/>
          </a:prstGeom>
        </p:spPr>
        <p:txBody>
          <a:bodyPr/>
          <a:lstStyle/>
          <a:p>
            <a:endParaRPr lang="en-US"/>
          </a:p>
        </p:txBody>
      </p:sp>
      <p:sp>
        <p:nvSpPr>
          <p:cNvPr id="11" name="Slide Number Placeholder 31">
            <a:extLst>
              <a:ext uri="{FF2B5EF4-FFF2-40B4-BE49-F238E27FC236}">
                <a16:creationId xmlns:a16="http://schemas.microsoft.com/office/drawing/2014/main" id="{6DB06BA9-188B-764F-A549-3406C12626A4}"/>
              </a:ext>
            </a:extLst>
          </p:cNvPr>
          <p:cNvSpPr>
            <a:spLocks noGrp="1"/>
          </p:cNvSpPr>
          <p:nvPr>
            <p:ph type="sldNum" sz="quarter" idx="4"/>
          </p:nvPr>
        </p:nvSpPr>
        <p:spPr>
          <a:xfrm>
            <a:off x="10993802" y="6235522"/>
            <a:ext cx="621396" cy="452057"/>
          </a:xfrm>
          <a:prstGeom prst="rect">
            <a:avLst/>
          </a:prstGeom>
        </p:spPr>
        <p:txBody>
          <a:bodyPr vert="horz" lIns="0" tIns="0" rIns="0" bIns="0" rtlCol="0" anchor="ctr"/>
          <a:lstStyle>
            <a:lvl1pPr algn="r">
              <a:defRPr sz="1300">
                <a:solidFill>
                  <a:srgbClr val="003087"/>
                </a:solidFill>
                <a:latin typeface="Arial" panose="020B0604020202020204" pitchFamily="34" charset="0"/>
              </a:defRPr>
            </a:lvl1pPr>
          </a:lstStyle>
          <a:p>
            <a:fld id="{48C91D3C-AA5C-7440-8489-158FBC20DC87}" type="slidenum">
              <a:rPr lang="en-US" smtClean="0"/>
              <a:pPr/>
              <a:t>‹#›</a:t>
            </a:fld>
            <a:endParaRPr lang="en-US"/>
          </a:p>
        </p:txBody>
      </p:sp>
      <p:sp>
        <p:nvSpPr>
          <p:cNvPr id="2" name="Content Placeholder 18">
            <a:extLst>
              <a:ext uri="{FF2B5EF4-FFF2-40B4-BE49-F238E27FC236}">
                <a16:creationId xmlns:a16="http://schemas.microsoft.com/office/drawing/2014/main" id="{F682C876-A779-4699-A201-18E4DFE2FBE7}"/>
              </a:ext>
            </a:extLst>
          </p:cNvPr>
          <p:cNvSpPr>
            <a:spLocks noGrp="1"/>
          </p:cNvSpPr>
          <p:nvPr>
            <p:ph sz="quarter" idx="14" hasCustomPrompt="1"/>
          </p:nvPr>
        </p:nvSpPr>
        <p:spPr>
          <a:xfrm>
            <a:off x="351326" y="1152564"/>
            <a:ext cx="9848508" cy="301057"/>
          </a:xfrm>
          <a:prstGeom prst="rect">
            <a:avLst/>
          </a:prstGeom>
        </p:spPr>
        <p:txBody>
          <a:bodyPr lIns="0" tIns="0" rIns="0" bIns="0" anchor="ctr"/>
          <a:lstStyle>
            <a:lvl1pPr marL="0" indent="0">
              <a:buNone/>
              <a:defRPr sz="4400">
                <a:solidFill>
                  <a:schemeClr val="bg1"/>
                </a:solidFill>
              </a:defRPr>
            </a:lvl1pPr>
          </a:lstStyle>
          <a:p>
            <a:pPr lvl="0"/>
            <a:r>
              <a:rPr lang="en-US"/>
              <a:t>Click to add title</a:t>
            </a:r>
          </a:p>
        </p:txBody>
      </p:sp>
    </p:spTree>
    <p:extLst>
      <p:ext uri="{BB962C8B-B14F-4D97-AF65-F5344CB8AC3E}">
        <p14:creationId xmlns:p14="http://schemas.microsoft.com/office/powerpoint/2010/main" val="121315601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Content and image (2x image reversed)">
    <p:spTree>
      <p:nvGrpSpPr>
        <p:cNvPr id="1" name=""/>
        <p:cNvGrpSpPr/>
        <p:nvPr/>
      </p:nvGrpSpPr>
      <p:grpSpPr>
        <a:xfrm>
          <a:off x="0" y="0"/>
          <a:ext cx="0" cy="0"/>
          <a:chOff x="0" y="0"/>
          <a:chExt cx="0" cy="0"/>
        </a:xfrm>
      </p:grpSpPr>
      <p:sp>
        <p:nvSpPr>
          <p:cNvPr id="9" name="Picture Placeholder 7">
            <a:extLst>
              <a:ext uri="{FF2B5EF4-FFF2-40B4-BE49-F238E27FC236}">
                <a16:creationId xmlns:a16="http://schemas.microsoft.com/office/drawing/2014/main" id="{8DAFF198-53F8-7946-81BC-B8B1D0F7B86F}"/>
              </a:ext>
            </a:extLst>
          </p:cNvPr>
          <p:cNvSpPr>
            <a:spLocks noGrp="1"/>
          </p:cNvSpPr>
          <p:nvPr>
            <p:ph type="pic" sz="quarter" idx="18"/>
          </p:nvPr>
        </p:nvSpPr>
        <p:spPr>
          <a:xfrm>
            <a:off x="8183564" y="2260604"/>
            <a:ext cx="3648075" cy="3167063"/>
          </a:xfrm>
          <a:prstGeom prst="rect">
            <a:avLst/>
          </a:prstGeom>
        </p:spPr>
        <p:txBody>
          <a:bodyPr/>
          <a:lstStyle/>
          <a:p>
            <a:endParaRPr lang="en-US"/>
          </a:p>
        </p:txBody>
      </p:sp>
      <p:sp>
        <p:nvSpPr>
          <p:cNvPr id="3" name="Date Placeholder 2">
            <a:extLst>
              <a:ext uri="{FF2B5EF4-FFF2-40B4-BE49-F238E27FC236}">
                <a16:creationId xmlns:a16="http://schemas.microsoft.com/office/drawing/2014/main" id="{603D68D4-9238-1244-B1AC-E502AF28783A}"/>
              </a:ext>
            </a:extLst>
          </p:cNvPr>
          <p:cNvSpPr>
            <a:spLocks noGrp="1"/>
          </p:cNvSpPr>
          <p:nvPr>
            <p:ph type="dt" sz="half" idx="10"/>
          </p:nvPr>
        </p:nvSpPr>
        <p:spPr/>
        <p:txBody>
          <a:bodyPr/>
          <a:lstStyle/>
          <a:p>
            <a:fld id="{B5DCC5A4-AA92-5842-838F-55743703F0AD}" type="datetime1">
              <a:rPr lang="en-GB" smtClean="0"/>
              <a:t>13/05/2025</a:t>
            </a:fld>
            <a:endParaRPr lang="en-GB"/>
          </a:p>
        </p:txBody>
      </p:sp>
      <p:sp>
        <p:nvSpPr>
          <p:cNvPr id="4" name="Content Placeholder 18">
            <a:extLst>
              <a:ext uri="{FF2B5EF4-FFF2-40B4-BE49-F238E27FC236}">
                <a16:creationId xmlns:a16="http://schemas.microsoft.com/office/drawing/2014/main" id="{87FE0DEB-9617-3740-B2D6-9BD7D638BD4E}"/>
              </a:ext>
            </a:extLst>
          </p:cNvPr>
          <p:cNvSpPr>
            <a:spLocks noGrp="1"/>
          </p:cNvSpPr>
          <p:nvPr>
            <p:ph sz="quarter" idx="12" hasCustomPrompt="1"/>
          </p:nvPr>
        </p:nvSpPr>
        <p:spPr>
          <a:xfrm>
            <a:off x="360363" y="1685785"/>
            <a:ext cx="9848508" cy="301057"/>
          </a:xfrm>
          <a:prstGeom prst="rect">
            <a:avLst/>
          </a:prstGeom>
        </p:spPr>
        <p:txBody>
          <a:bodyPr lIns="0" tIns="0" rIns="0" bIns="0" anchor="ctr"/>
          <a:lstStyle>
            <a:lvl1pPr marL="0" indent="0">
              <a:buNone/>
              <a:defRPr sz="2000">
                <a:solidFill>
                  <a:schemeClr val="bg1"/>
                </a:solidFill>
              </a:defRPr>
            </a:lvl1pPr>
          </a:lstStyle>
          <a:p>
            <a:pPr lvl="0"/>
            <a:r>
              <a:rPr lang="en-US"/>
              <a:t>Click to edit sub title</a:t>
            </a:r>
          </a:p>
        </p:txBody>
      </p:sp>
      <p:sp>
        <p:nvSpPr>
          <p:cNvPr id="5" name="Text Placeholder 2">
            <a:extLst>
              <a:ext uri="{FF2B5EF4-FFF2-40B4-BE49-F238E27FC236}">
                <a16:creationId xmlns:a16="http://schemas.microsoft.com/office/drawing/2014/main" id="{4E392917-323C-D642-9B8D-BC4DDFFE772E}"/>
              </a:ext>
            </a:extLst>
          </p:cNvPr>
          <p:cNvSpPr>
            <a:spLocks noGrp="1"/>
          </p:cNvSpPr>
          <p:nvPr>
            <p:ph type="body" sz="quarter" idx="13" hasCustomPrompt="1"/>
          </p:nvPr>
        </p:nvSpPr>
        <p:spPr>
          <a:xfrm>
            <a:off x="5402109" y="6235519"/>
            <a:ext cx="3904235" cy="452056"/>
          </a:xfrm>
          <a:prstGeom prst="rect">
            <a:avLst/>
          </a:prstGeom>
        </p:spPr>
        <p:txBody>
          <a:bodyPr anchor="ctr"/>
          <a:lstStyle>
            <a:lvl1pPr marL="0" indent="0" algn="r">
              <a:buNone/>
              <a:defRPr sz="1300">
                <a:solidFill>
                  <a:schemeClr val="bg1"/>
                </a:solidFill>
              </a:defRPr>
            </a:lvl1pPr>
          </a:lstStyle>
          <a:p>
            <a:pPr lvl="0"/>
            <a:r>
              <a:rPr lang="en-US"/>
              <a:t>Presenter name</a:t>
            </a:r>
          </a:p>
        </p:txBody>
      </p:sp>
      <p:sp>
        <p:nvSpPr>
          <p:cNvPr id="8" name="Text Placeholder 7">
            <a:extLst>
              <a:ext uri="{FF2B5EF4-FFF2-40B4-BE49-F238E27FC236}">
                <a16:creationId xmlns:a16="http://schemas.microsoft.com/office/drawing/2014/main" id="{869153D4-F09B-AD4E-84F8-877B3F8FD157}"/>
              </a:ext>
            </a:extLst>
          </p:cNvPr>
          <p:cNvSpPr>
            <a:spLocks noGrp="1"/>
          </p:cNvSpPr>
          <p:nvPr>
            <p:ph type="body" sz="quarter" idx="17"/>
          </p:nvPr>
        </p:nvSpPr>
        <p:spPr>
          <a:xfrm>
            <a:off x="360363" y="2260604"/>
            <a:ext cx="3657600" cy="3167063"/>
          </a:xfrm>
          <a:prstGeom prst="rect">
            <a:avLst/>
          </a:prstGeom>
          <a:noFill/>
        </p:spPr>
        <p:txBody>
          <a:bodyPr numCol="1"/>
          <a:lstStyle/>
          <a:p>
            <a:pPr lvl="0"/>
            <a:r>
              <a:rPr lang="en-GB"/>
              <a:t>Click to edit Master text styles</a:t>
            </a:r>
          </a:p>
          <a:p>
            <a:pPr lvl="1"/>
            <a:r>
              <a:rPr lang="en-GB"/>
              <a:t>Second level</a:t>
            </a:r>
          </a:p>
          <a:p>
            <a:pPr lvl="2"/>
            <a:r>
              <a:rPr lang="en-GB"/>
              <a:t>Third level</a:t>
            </a:r>
          </a:p>
          <a:p>
            <a:pPr lvl="3"/>
            <a:r>
              <a:rPr lang="en-GB"/>
              <a:t>Fourth level</a:t>
            </a:r>
          </a:p>
        </p:txBody>
      </p:sp>
      <p:sp>
        <p:nvSpPr>
          <p:cNvPr id="10" name="Picture Placeholder 7">
            <a:extLst>
              <a:ext uri="{FF2B5EF4-FFF2-40B4-BE49-F238E27FC236}">
                <a16:creationId xmlns:a16="http://schemas.microsoft.com/office/drawing/2014/main" id="{07B26798-855F-2C4F-ABBD-18D08B215103}"/>
              </a:ext>
            </a:extLst>
          </p:cNvPr>
          <p:cNvSpPr>
            <a:spLocks noGrp="1"/>
          </p:cNvSpPr>
          <p:nvPr>
            <p:ph type="pic" sz="quarter" idx="19"/>
          </p:nvPr>
        </p:nvSpPr>
        <p:spPr>
          <a:xfrm>
            <a:off x="4267381" y="2260604"/>
            <a:ext cx="3648075" cy="3167063"/>
          </a:xfrm>
          <a:prstGeom prst="rect">
            <a:avLst/>
          </a:prstGeom>
        </p:spPr>
        <p:txBody>
          <a:bodyPr/>
          <a:lstStyle/>
          <a:p>
            <a:endParaRPr lang="en-US"/>
          </a:p>
        </p:txBody>
      </p:sp>
      <p:sp>
        <p:nvSpPr>
          <p:cNvPr id="11" name="Slide Number Placeholder 31">
            <a:extLst>
              <a:ext uri="{FF2B5EF4-FFF2-40B4-BE49-F238E27FC236}">
                <a16:creationId xmlns:a16="http://schemas.microsoft.com/office/drawing/2014/main" id="{6570BFFE-E919-9B4C-9412-2017224C7DD0}"/>
              </a:ext>
            </a:extLst>
          </p:cNvPr>
          <p:cNvSpPr>
            <a:spLocks noGrp="1"/>
          </p:cNvSpPr>
          <p:nvPr>
            <p:ph type="sldNum" sz="quarter" idx="4"/>
          </p:nvPr>
        </p:nvSpPr>
        <p:spPr>
          <a:xfrm>
            <a:off x="10993802" y="6235522"/>
            <a:ext cx="621396" cy="452057"/>
          </a:xfrm>
          <a:prstGeom prst="rect">
            <a:avLst/>
          </a:prstGeom>
        </p:spPr>
        <p:txBody>
          <a:bodyPr vert="horz" lIns="0" tIns="0" rIns="0" bIns="0" rtlCol="0" anchor="ctr"/>
          <a:lstStyle>
            <a:lvl1pPr algn="r">
              <a:defRPr sz="1300">
                <a:solidFill>
                  <a:srgbClr val="003087"/>
                </a:solidFill>
                <a:latin typeface="Arial" panose="020B0604020202020204" pitchFamily="34" charset="0"/>
              </a:defRPr>
            </a:lvl1pPr>
          </a:lstStyle>
          <a:p>
            <a:fld id="{48C91D3C-AA5C-7440-8489-158FBC20DC87}" type="slidenum">
              <a:rPr lang="en-US" smtClean="0"/>
              <a:pPr/>
              <a:t>‹#›</a:t>
            </a:fld>
            <a:endParaRPr lang="en-US"/>
          </a:p>
        </p:txBody>
      </p:sp>
      <p:sp>
        <p:nvSpPr>
          <p:cNvPr id="2" name="Content Placeholder 18">
            <a:extLst>
              <a:ext uri="{FF2B5EF4-FFF2-40B4-BE49-F238E27FC236}">
                <a16:creationId xmlns:a16="http://schemas.microsoft.com/office/drawing/2014/main" id="{25D2296F-83D4-3EAD-DA8B-7B6C89835F29}"/>
              </a:ext>
            </a:extLst>
          </p:cNvPr>
          <p:cNvSpPr>
            <a:spLocks noGrp="1"/>
          </p:cNvSpPr>
          <p:nvPr>
            <p:ph sz="quarter" idx="14" hasCustomPrompt="1"/>
          </p:nvPr>
        </p:nvSpPr>
        <p:spPr>
          <a:xfrm>
            <a:off x="351326" y="1152564"/>
            <a:ext cx="9848508" cy="301057"/>
          </a:xfrm>
          <a:prstGeom prst="rect">
            <a:avLst/>
          </a:prstGeom>
        </p:spPr>
        <p:txBody>
          <a:bodyPr lIns="0" tIns="0" rIns="0" bIns="0" anchor="ctr"/>
          <a:lstStyle>
            <a:lvl1pPr marL="0" indent="0">
              <a:buNone/>
              <a:defRPr sz="4400">
                <a:solidFill>
                  <a:schemeClr val="bg1"/>
                </a:solidFill>
              </a:defRPr>
            </a:lvl1pPr>
          </a:lstStyle>
          <a:p>
            <a:pPr lvl="0"/>
            <a:r>
              <a:rPr lang="en-US"/>
              <a:t>Click to add title</a:t>
            </a:r>
          </a:p>
        </p:txBody>
      </p:sp>
    </p:spTree>
    <p:extLst>
      <p:ext uri="{BB962C8B-B14F-4D97-AF65-F5344CB8AC3E}">
        <p14:creationId xmlns:p14="http://schemas.microsoft.com/office/powerpoint/2010/main" val="143729006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955BAE-7FAD-D809-79D3-8316458130AB}"/>
              </a:ext>
            </a:extLst>
          </p:cNvPr>
          <p:cNvSpPr>
            <a:spLocks noGrp="1"/>
          </p:cNvSpPr>
          <p:nvPr>
            <p:ph type="title"/>
          </p:nvPr>
        </p:nvSpPr>
        <p:spPr>
          <a:xfrm>
            <a:off x="831851" y="1709740"/>
            <a:ext cx="10515600" cy="2852737"/>
          </a:xfrm>
        </p:spPr>
        <p:txBody>
          <a:bodyPr anchor="b"/>
          <a:lstStyle>
            <a:lvl1pPr>
              <a:defRPr sz="6000"/>
            </a:lvl1pPr>
          </a:lstStyle>
          <a:p>
            <a:r>
              <a:rPr lang="en-US"/>
              <a:t>Click to edit Master title style</a:t>
            </a:r>
            <a:endParaRPr lang="en-GB"/>
          </a:p>
        </p:txBody>
      </p:sp>
      <p:sp>
        <p:nvSpPr>
          <p:cNvPr id="3" name="Text Placeholder 2">
            <a:extLst>
              <a:ext uri="{FF2B5EF4-FFF2-40B4-BE49-F238E27FC236}">
                <a16:creationId xmlns:a16="http://schemas.microsoft.com/office/drawing/2014/main" id="{33F97C7E-383D-8CD9-87D8-9EA99ADD11BD}"/>
              </a:ext>
            </a:extLst>
          </p:cNvPr>
          <p:cNvSpPr>
            <a:spLocks noGrp="1"/>
          </p:cNvSpPr>
          <p:nvPr>
            <p:ph type="body" idx="1"/>
          </p:nvPr>
        </p:nvSpPr>
        <p:spPr>
          <a:xfrm>
            <a:off x="831851" y="4589465"/>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92C444F4-11A4-035F-01B6-F91D27102835}"/>
              </a:ext>
            </a:extLst>
          </p:cNvPr>
          <p:cNvSpPr>
            <a:spLocks noGrp="1"/>
          </p:cNvSpPr>
          <p:nvPr>
            <p:ph type="dt" sz="half" idx="10"/>
          </p:nvPr>
        </p:nvSpPr>
        <p:spPr/>
        <p:txBody>
          <a:bodyPr/>
          <a:lstStyle/>
          <a:p>
            <a:fld id="{C38699BA-023A-4CEB-9EB9-EED2A53E14AC}" type="datetimeFigureOut">
              <a:rPr lang="en-GB" smtClean="0"/>
              <a:t>13/05/2025</a:t>
            </a:fld>
            <a:endParaRPr lang="en-GB"/>
          </a:p>
        </p:txBody>
      </p:sp>
      <p:sp>
        <p:nvSpPr>
          <p:cNvPr id="5" name="Footer Placeholder 4">
            <a:extLst>
              <a:ext uri="{FF2B5EF4-FFF2-40B4-BE49-F238E27FC236}">
                <a16:creationId xmlns:a16="http://schemas.microsoft.com/office/drawing/2014/main" id="{17E270DB-B0B1-1C8D-3B37-BFE1BA04B2F3}"/>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5194ADF7-42DF-417F-39BD-99543B48FACE}"/>
              </a:ext>
            </a:extLst>
          </p:cNvPr>
          <p:cNvSpPr>
            <a:spLocks noGrp="1"/>
          </p:cNvSpPr>
          <p:nvPr>
            <p:ph type="sldNum" sz="quarter" idx="12"/>
          </p:nvPr>
        </p:nvSpPr>
        <p:spPr/>
        <p:txBody>
          <a:bodyPr/>
          <a:lstStyle/>
          <a:p>
            <a:fld id="{1E45B0C1-0172-47E3-AE83-9C67F06F4628}" type="slidenum">
              <a:rPr lang="en-GB" smtClean="0"/>
              <a:t>‹#›</a:t>
            </a:fld>
            <a:endParaRPr lang="en-GB"/>
          </a:p>
        </p:txBody>
      </p:sp>
    </p:spTree>
    <p:extLst>
      <p:ext uri="{BB962C8B-B14F-4D97-AF65-F5344CB8AC3E}">
        <p14:creationId xmlns:p14="http://schemas.microsoft.com/office/powerpoint/2010/main" val="1253537398"/>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Image page">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C18B7B82-624E-004B-91BC-2110A4F5E3AF}"/>
              </a:ext>
            </a:extLst>
          </p:cNvPr>
          <p:cNvSpPr>
            <a:spLocks noGrp="1"/>
          </p:cNvSpPr>
          <p:nvPr>
            <p:ph type="dt" sz="half" idx="10"/>
          </p:nvPr>
        </p:nvSpPr>
        <p:spPr/>
        <p:txBody>
          <a:bodyPr/>
          <a:lstStyle/>
          <a:p>
            <a:fld id="{4004B032-14ED-6743-98CA-652655B9CB38}" type="datetime1">
              <a:rPr lang="en-GB" smtClean="0"/>
              <a:t>13/05/2025</a:t>
            </a:fld>
            <a:endParaRPr lang="en-GB"/>
          </a:p>
        </p:txBody>
      </p:sp>
      <p:sp>
        <p:nvSpPr>
          <p:cNvPr id="4" name="Text Placeholder 2">
            <a:extLst>
              <a:ext uri="{FF2B5EF4-FFF2-40B4-BE49-F238E27FC236}">
                <a16:creationId xmlns:a16="http://schemas.microsoft.com/office/drawing/2014/main" id="{EF5031D0-52F6-EC46-8F7A-B21AA57FED9D}"/>
              </a:ext>
            </a:extLst>
          </p:cNvPr>
          <p:cNvSpPr>
            <a:spLocks noGrp="1"/>
          </p:cNvSpPr>
          <p:nvPr>
            <p:ph type="body" sz="quarter" idx="13" hasCustomPrompt="1"/>
          </p:nvPr>
        </p:nvSpPr>
        <p:spPr>
          <a:xfrm>
            <a:off x="5448148" y="6235519"/>
            <a:ext cx="3904235" cy="452056"/>
          </a:xfrm>
          <a:prstGeom prst="rect">
            <a:avLst/>
          </a:prstGeom>
        </p:spPr>
        <p:txBody>
          <a:bodyPr anchor="ctr"/>
          <a:lstStyle>
            <a:lvl1pPr marL="0" indent="0" algn="r">
              <a:buNone/>
              <a:defRPr sz="1300">
                <a:solidFill>
                  <a:schemeClr val="bg1"/>
                </a:solidFill>
              </a:defRPr>
            </a:lvl1pPr>
          </a:lstStyle>
          <a:p>
            <a:pPr lvl="0"/>
            <a:r>
              <a:rPr lang="en-US"/>
              <a:t>Presenter name</a:t>
            </a:r>
          </a:p>
        </p:txBody>
      </p:sp>
      <p:sp>
        <p:nvSpPr>
          <p:cNvPr id="5" name="Content Placeholder 18">
            <a:extLst>
              <a:ext uri="{FF2B5EF4-FFF2-40B4-BE49-F238E27FC236}">
                <a16:creationId xmlns:a16="http://schemas.microsoft.com/office/drawing/2014/main" id="{7B2E4A7A-1AD7-CB45-8BEC-CD939B823958}"/>
              </a:ext>
            </a:extLst>
          </p:cNvPr>
          <p:cNvSpPr>
            <a:spLocks noGrp="1"/>
          </p:cNvSpPr>
          <p:nvPr>
            <p:ph sz="quarter" idx="12" hasCustomPrompt="1"/>
          </p:nvPr>
        </p:nvSpPr>
        <p:spPr>
          <a:xfrm>
            <a:off x="363963" y="1670332"/>
            <a:ext cx="9848508" cy="301057"/>
          </a:xfrm>
          <a:prstGeom prst="rect">
            <a:avLst/>
          </a:prstGeom>
        </p:spPr>
        <p:txBody>
          <a:bodyPr lIns="0" tIns="0" rIns="0" bIns="0" anchor="ctr"/>
          <a:lstStyle>
            <a:lvl1pPr marL="0" indent="0">
              <a:buNone/>
              <a:defRPr sz="2000">
                <a:solidFill>
                  <a:schemeClr val="bg1"/>
                </a:solidFill>
              </a:defRPr>
            </a:lvl1pPr>
          </a:lstStyle>
          <a:p>
            <a:pPr lvl="0"/>
            <a:r>
              <a:rPr lang="en-US"/>
              <a:t>Click to edit sub title</a:t>
            </a:r>
          </a:p>
        </p:txBody>
      </p:sp>
      <p:sp>
        <p:nvSpPr>
          <p:cNvPr id="11" name="Picture Placeholder 9">
            <a:extLst>
              <a:ext uri="{FF2B5EF4-FFF2-40B4-BE49-F238E27FC236}">
                <a16:creationId xmlns:a16="http://schemas.microsoft.com/office/drawing/2014/main" id="{06D85D03-82D9-CA4A-B318-FEDF5EA9EEA1}"/>
              </a:ext>
            </a:extLst>
          </p:cNvPr>
          <p:cNvSpPr>
            <a:spLocks noGrp="1"/>
          </p:cNvSpPr>
          <p:nvPr>
            <p:ph type="pic" sz="quarter" idx="19"/>
          </p:nvPr>
        </p:nvSpPr>
        <p:spPr>
          <a:xfrm>
            <a:off x="363961" y="2109738"/>
            <a:ext cx="2768400" cy="1713600"/>
          </a:xfrm>
          <a:prstGeom prst="rect">
            <a:avLst/>
          </a:prstGeom>
        </p:spPr>
        <p:txBody>
          <a:bodyPr numCol="1" spcCol="0"/>
          <a:lstStyle/>
          <a:p>
            <a:endParaRPr lang="en-US"/>
          </a:p>
        </p:txBody>
      </p:sp>
      <p:sp>
        <p:nvSpPr>
          <p:cNvPr id="12" name="Picture Placeholder 9">
            <a:extLst>
              <a:ext uri="{FF2B5EF4-FFF2-40B4-BE49-F238E27FC236}">
                <a16:creationId xmlns:a16="http://schemas.microsoft.com/office/drawing/2014/main" id="{8FEE4A94-827D-7A44-8D27-ABE5987F974F}"/>
              </a:ext>
            </a:extLst>
          </p:cNvPr>
          <p:cNvSpPr>
            <a:spLocks noGrp="1"/>
          </p:cNvSpPr>
          <p:nvPr>
            <p:ph type="pic" sz="quarter" idx="20"/>
          </p:nvPr>
        </p:nvSpPr>
        <p:spPr>
          <a:xfrm>
            <a:off x="3269207" y="2109738"/>
            <a:ext cx="2768400" cy="1713600"/>
          </a:xfrm>
          <a:prstGeom prst="rect">
            <a:avLst/>
          </a:prstGeom>
        </p:spPr>
        <p:txBody>
          <a:bodyPr numCol="1" spcCol="0"/>
          <a:lstStyle/>
          <a:p>
            <a:endParaRPr lang="en-US"/>
          </a:p>
        </p:txBody>
      </p:sp>
      <p:sp>
        <p:nvSpPr>
          <p:cNvPr id="13" name="Picture Placeholder 9">
            <a:extLst>
              <a:ext uri="{FF2B5EF4-FFF2-40B4-BE49-F238E27FC236}">
                <a16:creationId xmlns:a16="http://schemas.microsoft.com/office/drawing/2014/main" id="{FEA4FFDD-9EB5-BC44-983E-6FCDB0BBD019}"/>
              </a:ext>
            </a:extLst>
          </p:cNvPr>
          <p:cNvSpPr>
            <a:spLocks noGrp="1"/>
          </p:cNvSpPr>
          <p:nvPr>
            <p:ph type="pic" sz="quarter" idx="21"/>
          </p:nvPr>
        </p:nvSpPr>
        <p:spPr>
          <a:xfrm>
            <a:off x="6174453" y="2109738"/>
            <a:ext cx="2768400" cy="1713600"/>
          </a:xfrm>
          <a:prstGeom prst="rect">
            <a:avLst/>
          </a:prstGeom>
        </p:spPr>
        <p:txBody>
          <a:bodyPr numCol="1" spcCol="0"/>
          <a:lstStyle/>
          <a:p>
            <a:endParaRPr lang="en-US"/>
          </a:p>
        </p:txBody>
      </p:sp>
      <p:sp>
        <p:nvSpPr>
          <p:cNvPr id="14" name="Picture Placeholder 9">
            <a:extLst>
              <a:ext uri="{FF2B5EF4-FFF2-40B4-BE49-F238E27FC236}">
                <a16:creationId xmlns:a16="http://schemas.microsoft.com/office/drawing/2014/main" id="{6DF993D5-8B2B-7C42-8FE3-87116EEF2FA8}"/>
              </a:ext>
            </a:extLst>
          </p:cNvPr>
          <p:cNvSpPr>
            <a:spLocks noGrp="1"/>
          </p:cNvSpPr>
          <p:nvPr>
            <p:ph type="pic" sz="quarter" idx="22"/>
          </p:nvPr>
        </p:nvSpPr>
        <p:spPr>
          <a:xfrm>
            <a:off x="9079699" y="2109738"/>
            <a:ext cx="2768400" cy="1713600"/>
          </a:xfrm>
          <a:prstGeom prst="rect">
            <a:avLst/>
          </a:prstGeom>
        </p:spPr>
        <p:txBody>
          <a:bodyPr numCol="1" spcCol="0"/>
          <a:lstStyle/>
          <a:p>
            <a:endParaRPr lang="en-US"/>
          </a:p>
        </p:txBody>
      </p:sp>
      <p:sp>
        <p:nvSpPr>
          <p:cNvPr id="15" name="Picture Placeholder 9">
            <a:extLst>
              <a:ext uri="{FF2B5EF4-FFF2-40B4-BE49-F238E27FC236}">
                <a16:creationId xmlns:a16="http://schemas.microsoft.com/office/drawing/2014/main" id="{D9E81A53-E551-0947-9ADF-B552255FF487}"/>
              </a:ext>
            </a:extLst>
          </p:cNvPr>
          <p:cNvSpPr>
            <a:spLocks noGrp="1"/>
          </p:cNvSpPr>
          <p:nvPr>
            <p:ph type="pic" sz="quarter" idx="23"/>
          </p:nvPr>
        </p:nvSpPr>
        <p:spPr>
          <a:xfrm>
            <a:off x="363961" y="3961687"/>
            <a:ext cx="2768400" cy="1713600"/>
          </a:xfrm>
          <a:prstGeom prst="rect">
            <a:avLst/>
          </a:prstGeom>
        </p:spPr>
        <p:txBody>
          <a:bodyPr numCol="1" spcCol="0"/>
          <a:lstStyle/>
          <a:p>
            <a:endParaRPr lang="en-US"/>
          </a:p>
        </p:txBody>
      </p:sp>
      <p:sp>
        <p:nvSpPr>
          <p:cNvPr id="16" name="Picture Placeholder 9">
            <a:extLst>
              <a:ext uri="{FF2B5EF4-FFF2-40B4-BE49-F238E27FC236}">
                <a16:creationId xmlns:a16="http://schemas.microsoft.com/office/drawing/2014/main" id="{C9BEA0F2-6549-AB44-803B-1F0DEF42D8FF}"/>
              </a:ext>
            </a:extLst>
          </p:cNvPr>
          <p:cNvSpPr>
            <a:spLocks noGrp="1"/>
          </p:cNvSpPr>
          <p:nvPr>
            <p:ph type="pic" sz="quarter" idx="24"/>
          </p:nvPr>
        </p:nvSpPr>
        <p:spPr>
          <a:xfrm>
            <a:off x="3269207" y="3961687"/>
            <a:ext cx="2768400" cy="1713600"/>
          </a:xfrm>
          <a:prstGeom prst="rect">
            <a:avLst/>
          </a:prstGeom>
        </p:spPr>
        <p:txBody>
          <a:bodyPr numCol="1" spcCol="0"/>
          <a:lstStyle/>
          <a:p>
            <a:endParaRPr lang="en-US"/>
          </a:p>
        </p:txBody>
      </p:sp>
      <p:sp>
        <p:nvSpPr>
          <p:cNvPr id="17" name="Picture Placeholder 9">
            <a:extLst>
              <a:ext uri="{FF2B5EF4-FFF2-40B4-BE49-F238E27FC236}">
                <a16:creationId xmlns:a16="http://schemas.microsoft.com/office/drawing/2014/main" id="{8A2FF4F0-19C3-DE44-B175-96FBB61D0A86}"/>
              </a:ext>
            </a:extLst>
          </p:cNvPr>
          <p:cNvSpPr>
            <a:spLocks noGrp="1"/>
          </p:cNvSpPr>
          <p:nvPr>
            <p:ph type="pic" sz="quarter" idx="25"/>
          </p:nvPr>
        </p:nvSpPr>
        <p:spPr>
          <a:xfrm>
            <a:off x="6174453" y="3961687"/>
            <a:ext cx="2768400" cy="1713600"/>
          </a:xfrm>
          <a:prstGeom prst="rect">
            <a:avLst/>
          </a:prstGeom>
        </p:spPr>
        <p:txBody>
          <a:bodyPr numCol="1" spcCol="0"/>
          <a:lstStyle/>
          <a:p>
            <a:endParaRPr lang="en-US"/>
          </a:p>
        </p:txBody>
      </p:sp>
      <p:sp>
        <p:nvSpPr>
          <p:cNvPr id="18" name="Picture Placeholder 9">
            <a:extLst>
              <a:ext uri="{FF2B5EF4-FFF2-40B4-BE49-F238E27FC236}">
                <a16:creationId xmlns:a16="http://schemas.microsoft.com/office/drawing/2014/main" id="{9DA3709F-5DFB-454F-973F-AC4A25C185BE}"/>
              </a:ext>
            </a:extLst>
          </p:cNvPr>
          <p:cNvSpPr>
            <a:spLocks noGrp="1"/>
          </p:cNvSpPr>
          <p:nvPr>
            <p:ph type="pic" sz="quarter" idx="26"/>
          </p:nvPr>
        </p:nvSpPr>
        <p:spPr>
          <a:xfrm>
            <a:off x="9079699" y="3961687"/>
            <a:ext cx="2768400" cy="1713600"/>
          </a:xfrm>
          <a:prstGeom prst="rect">
            <a:avLst/>
          </a:prstGeom>
        </p:spPr>
        <p:txBody>
          <a:bodyPr numCol="1" spcCol="0"/>
          <a:lstStyle/>
          <a:p>
            <a:endParaRPr lang="en-US"/>
          </a:p>
        </p:txBody>
      </p:sp>
      <p:sp>
        <p:nvSpPr>
          <p:cNvPr id="19" name="Slide Number Placeholder 31">
            <a:extLst>
              <a:ext uri="{FF2B5EF4-FFF2-40B4-BE49-F238E27FC236}">
                <a16:creationId xmlns:a16="http://schemas.microsoft.com/office/drawing/2014/main" id="{43847737-BBC8-6846-BF97-7F82347A5110}"/>
              </a:ext>
            </a:extLst>
          </p:cNvPr>
          <p:cNvSpPr>
            <a:spLocks noGrp="1"/>
          </p:cNvSpPr>
          <p:nvPr>
            <p:ph type="sldNum" sz="quarter" idx="4"/>
          </p:nvPr>
        </p:nvSpPr>
        <p:spPr>
          <a:xfrm>
            <a:off x="10993802" y="6235522"/>
            <a:ext cx="621396" cy="452057"/>
          </a:xfrm>
          <a:prstGeom prst="rect">
            <a:avLst/>
          </a:prstGeom>
        </p:spPr>
        <p:txBody>
          <a:bodyPr vert="horz" lIns="0" tIns="0" rIns="0" bIns="0" rtlCol="0" anchor="ctr"/>
          <a:lstStyle>
            <a:lvl1pPr algn="r">
              <a:defRPr sz="1300">
                <a:solidFill>
                  <a:srgbClr val="003087"/>
                </a:solidFill>
                <a:latin typeface="Arial" panose="020B0604020202020204" pitchFamily="34" charset="0"/>
              </a:defRPr>
            </a:lvl1pPr>
          </a:lstStyle>
          <a:p>
            <a:fld id="{48C91D3C-AA5C-7440-8489-158FBC20DC87}" type="slidenum">
              <a:rPr lang="en-US" smtClean="0"/>
              <a:pPr/>
              <a:t>‹#›</a:t>
            </a:fld>
            <a:endParaRPr lang="en-US"/>
          </a:p>
        </p:txBody>
      </p:sp>
      <p:sp>
        <p:nvSpPr>
          <p:cNvPr id="2" name="Content Placeholder 18">
            <a:extLst>
              <a:ext uri="{FF2B5EF4-FFF2-40B4-BE49-F238E27FC236}">
                <a16:creationId xmlns:a16="http://schemas.microsoft.com/office/drawing/2014/main" id="{E46E7160-0E5D-AF1D-5EC2-F6E9982C38EC}"/>
              </a:ext>
            </a:extLst>
          </p:cNvPr>
          <p:cNvSpPr>
            <a:spLocks noGrp="1"/>
          </p:cNvSpPr>
          <p:nvPr>
            <p:ph sz="quarter" idx="14" hasCustomPrompt="1"/>
          </p:nvPr>
        </p:nvSpPr>
        <p:spPr>
          <a:xfrm>
            <a:off x="351326" y="1152564"/>
            <a:ext cx="9848508" cy="301057"/>
          </a:xfrm>
          <a:prstGeom prst="rect">
            <a:avLst/>
          </a:prstGeom>
        </p:spPr>
        <p:txBody>
          <a:bodyPr lIns="0" tIns="0" rIns="0" bIns="0" anchor="ctr"/>
          <a:lstStyle>
            <a:lvl1pPr marL="0" indent="0">
              <a:buNone/>
              <a:defRPr sz="4400">
                <a:solidFill>
                  <a:schemeClr val="bg1"/>
                </a:solidFill>
              </a:defRPr>
            </a:lvl1pPr>
          </a:lstStyle>
          <a:p>
            <a:pPr lvl="0"/>
            <a:r>
              <a:rPr lang="en-US"/>
              <a:t>Click to add title</a:t>
            </a:r>
          </a:p>
        </p:txBody>
      </p:sp>
    </p:spTree>
    <p:extLst>
      <p:ext uri="{BB962C8B-B14F-4D97-AF65-F5344CB8AC3E}">
        <p14:creationId xmlns:p14="http://schemas.microsoft.com/office/powerpoint/2010/main" val="190824526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603D68D4-9238-1244-B1AC-E502AF28783A}"/>
              </a:ext>
            </a:extLst>
          </p:cNvPr>
          <p:cNvSpPr>
            <a:spLocks noGrp="1"/>
          </p:cNvSpPr>
          <p:nvPr>
            <p:ph type="dt" sz="half" idx="10"/>
          </p:nvPr>
        </p:nvSpPr>
        <p:spPr/>
        <p:txBody>
          <a:bodyPr/>
          <a:lstStyle/>
          <a:p>
            <a:fld id="{C469EB32-D6C4-8440-A9C9-711501F2CFDA}" type="datetime1">
              <a:rPr lang="en-GB" smtClean="0"/>
              <a:t>13/05/2025</a:t>
            </a:fld>
            <a:endParaRPr lang="en-GB"/>
          </a:p>
        </p:txBody>
      </p:sp>
      <p:sp>
        <p:nvSpPr>
          <p:cNvPr id="4" name="Content Placeholder 18">
            <a:extLst>
              <a:ext uri="{FF2B5EF4-FFF2-40B4-BE49-F238E27FC236}">
                <a16:creationId xmlns:a16="http://schemas.microsoft.com/office/drawing/2014/main" id="{87FE0DEB-9617-3740-B2D6-9BD7D638BD4E}"/>
              </a:ext>
            </a:extLst>
          </p:cNvPr>
          <p:cNvSpPr>
            <a:spLocks noGrp="1"/>
          </p:cNvSpPr>
          <p:nvPr>
            <p:ph sz="quarter" idx="12" hasCustomPrompt="1"/>
          </p:nvPr>
        </p:nvSpPr>
        <p:spPr>
          <a:xfrm>
            <a:off x="351326" y="1698867"/>
            <a:ext cx="9848508" cy="301057"/>
          </a:xfrm>
          <a:prstGeom prst="rect">
            <a:avLst/>
          </a:prstGeom>
        </p:spPr>
        <p:txBody>
          <a:bodyPr lIns="0" tIns="0" rIns="0" bIns="0" anchor="ctr"/>
          <a:lstStyle>
            <a:lvl1pPr marL="0" indent="0">
              <a:buNone/>
              <a:defRPr sz="2000">
                <a:solidFill>
                  <a:schemeClr val="bg1"/>
                </a:solidFill>
              </a:defRPr>
            </a:lvl1pPr>
          </a:lstStyle>
          <a:p>
            <a:pPr lvl="0"/>
            <a:r>
              <a:rPr lang="en-US"/>
              <a:t>Click to edit sub title</a:t>
            </a:r>
          </a:p>
        </p:txBody>
      </p:sp>
      <p:sp>
        <p:nvSpPr>
          <p:cNvPr id="5" name="Text Placeholder 2">
            <a:extLst>
              <a:ext uri="{FF2B5EF4-FFF2-40B4-BE49-F238E27FC236}">
                <a16:creationId xmlns:a16="http://schemas.microsoft.com/office/drawing/2014/main" id="{4E392917-323C-D642-9B8D-BC4DDFFE772E}"/>
              </a:ext>
            </a:extLst>
          </p:cNvPr>
          <p:cNvSpPr>
            <a:spLocks noGrp="1"/>
          </p:cNvSpPr>
          <p:nvPr>
            <p:ph type="body" sz="quarter" idx="13" hasCustomPrompt="1"/>
          </p:nvPr>
        </p:nvSpPr>
        <p:spPr>
          <a:xfrm>
            <a:off x="5469752" y="6235519"/>
            <a:ext cx="3904235" cy="452056"/>
          </a:xfrm>
          <a:prstGeom prst="rect">
            <a:avLst/>
          </a:prstGeom>
        </p:spPr>
        <p:txBody>
          <a:bodyPr anchor="ctr"/>
          <a:lstStyle>
            <a:lvl1pPr marL="0" indent="0" algn="r">
              <a:buNone/>
              <a:defRPr sz="1300">
                <a:solidFill>
                  <a:schemeClr val="bg1"/>
                </a:solidFill>
              </a:defRPr>
            </a:lvl1pPr>
          </a:lstStyle>
          <a:p>
            <a:pPr lvl="0"/>
            <a:r>
              <a:rPr lang="en-US"/>
              <a:t>Presenter name</a:t>
            </a:r>
          </a:p>
        </p:txBody>
      </p:sp>
      <p:sp>
        <p:nvSpPr>
          <p:cNvPr id="7" name="Text Placeholder 7">
            <a:extLst>
              <a:ext uri="{FF2B5EF4-FFF2-40B4-BE49-F238E27FC236}">
                <a16:creationId xmlns:a16="http://schemas.microsoft.com/office/drawing/2014/main" id="{4EC44D35-B7FF-F049-A3A6-6AA9C252B13F}"/>
              </a:ext>
            </a:extLst>
          </p:cNvPr>
          <p:cNvSpPr>
            <a:spLocks noGrp="1"/>
          </p:cNvSpPr>
          <p:nvPr>
            <p:ph type="body" sz="quarter" idx="15"/>
          </p:nvPr>
        </p:nvSpPr>
        <p:spPr>
          <a:xfrm>
            <a:off x="2381700" y="2604304"/>
            <a:ext cx="7428600" cy="2937600"/>
          </a:xfrm>
          <a:prstGeom prst="rect">
            <a:avLst/>
          </a:prstGeom>
          <a:noFill/>
        </p:spPr>
        <p:txBody>
          <a:bodyPr lIns="622800" tIns="622800" rIns="622800" bIns="622800" numCol="1" spcCol="0">
            <a:normAutofit/>
          </a:bodyPr>
          <a:lstStyle>
            <a:lvl1pPr algn="ctr">
              <a:lnSpc>
                <a:spcPct val="150000"/>
              </a:lnSpc>
              <a:spcBef>
                <a:spcPts val="675"/>
              </a:spcBef>
              <a:defRPr sz="2400">
                <a:solidFill>
                  <a:schemeClr val="bg1"/>
                </a:solidFill>
              </a:defRPr>
            </a:lvl1pPr>
            <a:lvl2pPr algn="ctr">
              <a:defRPr sz="1800"/>
            </a:lvl2pPr>
            <a:lvl3pPr algn="ctr">
              <a:defRPr sz="1800"/>
            </a:lvl3pPr>
            <a:lvl4pPr algn="ctr">
              <a:defRPr sz="1800"/>
            </a:lvl4pPr>
          </a:lstStyle>
          <a:p>
            <a:pPr lvl="0"/>
            <a:r>
              <a:rPr lang="en-GB"/>
              <a:t>Click to edit Master text styles</a:t>
            </a:r>
          </a:p>
        </p:txBody>
      </p:sp>
      <p:sp>
        <p:nvSpPr>
          <p:cNvPr id="20" name="Slide Number Placeholder 31">
            <a:extLst>
              <a:ext uri="{FF2B5EF4-FFF2-40B4-BE49-F238E27FC236}">
                <a16:creationId xmlns:a16="http://schemas.microsoft.com/office/drawing/2014/main" id="{7F7D0CEE-F7A2-BF49-AE5E-A1B18FC75103}"/>
              </a:ext>
            </a:extLst>
          </p:cNvPr>
          <p:cNvSpPr>
            <a:spLocks noGrp="1"/>
          </p:cNvSpPr>
          <p:nvPr>
            <p:ph type="sldNum" sz="quarter" idx="4"/>
          </p:nvPr>
        </p:nvSpPr>
        <p:spPr>
          <a:xfrm>
            <a:off x="10993802" y="6235522"/>
            <a:ext cx="621396" cy="452057"/>
          </a:xfrm>
          <a:prstGeom prst="rect">
            <a:avLst/>
          </a:prstGeom>
        </p:spPr>
        <p:txBody>
          <a:bodyPr vert="horz" lIns="0" tIns="0" rIns="0" bIns="0" rtlCol="0" anchor="ctr"/>
          <a:lstStyle>
            <a:lvl1pPr algn="r">
              <a:defRPr sz="1300">
                <a:solidFill>
                  <a:srgbClr val="003087"/>
                </a:solidFill>
                <a:latin typeface="Arial" panose="020B0604020202020204" pitchFamily="34" charset="0"/>
              </a:defRPr>
            </a:lvl1pPr>
          </a:lstStyle>
          <a:p>
            <a:fld id="{48C91D3C-AA5C-7440-8489-158FBC20DC87}" type="slidenum">
              <a:rPr lang="en-US" smtClean="0"/>
              <a:pPr/>
              <a:t>‹#›</a:t>
            </a:fld>
            <a:endParaRPr lang="en-US"/>
          </a:p>
        </p:txBody>
      </p:sp>
      <p:cxnSp>
        <p:nvCxnSpPr>
          <p:cNvPr id="13" name="Straight Connector 12">
            <a:extLst>
              <a:ext uri="{FF2B5EF4-FFF2-40B4-BE49-F238E27FC236}">
                <a16:creationId xmlns:a16="http://schemas.microsoft.com/office/drawing/2014/main" id="{C7979966-8017-57A3-C28E-8C7A94B4D987}"/>
              </a:ext>
            </a:extLst>
          </p:cNvPr>
          <p:cNvCxnSpPr/>
          <p:nvPr userDrawn="1"/>
        </p:nvCxnSpPr>
        <p:spPr>
          <a:xfrm>
            <a:off x="2818016" y="2604304"/>
            <a:ext cx="6992285" cy="0"/>
          </a:xfrm>
          <a:prstGeom prst="line">
            <a:avLst/>
          </a:prstGeom>
          <a:ln w="12700">
            <a:solidFill>
              <a:srgbClr val="00AB4E"/>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FC37D111-2470-93B9-C0C4-BFC26377DA32}"/>
              </a:ext>
            </a:extLst>
          </p:cNvPr>
          <p:cNvCxnSpPr/>
          <p:nvPr userDrawn="1"/>
        </p:nvCxnSpPr>
        <p:spPr>
          <a:xfrm>
            <a:off x="9816845" y="2604308"/>
            <a:ext cx="0" cy="2599463"/>
          </a:xfrm>
          <a:prstGeom prst="line">
            <a:avLst/>
          </a:prstGeom>
          <a:ln w="12700">
            <a:solidFill>
              <a:srgbClr val="00AB4E"/>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BC538AC5-C9F1-213A-7985-4D7016F40EDE}"/>
              </a:ext>
            </a:extLst>
          </p:cNvPr>
          <p:cNvCxnSpPr/>
          <p:nvPr userDrawn="1"/>
        </p:nvCxnSpPr>
        <p:spPr>
          <a:xfrm>
            <a:off x="2381700" y="5552907"/>
            <a:ext cx="6992285" cy="0"/>
          </a:xfrm>
          <a:prstGeom prst="line">
            <a:avLst/>
          </a:prstGeom>
          <a:ln w="12700">
            <a:solidFill>
              <a:srgbClr val="00AB4E"/>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2EBB7150-6A2F-BCEB-E4C3-34DE8A744643}"/>
              </a:ext>
            </a:extLst>
          </p:cNvPr>
          <p:cNvCxnSpPr/>
          <p:nvPr userDrawn="1"/>
        </p:nvCxnSpPr>
        <p:spPr>
          <a:xfrm>
            <a:off x="2381700" y="2953448"/>
            <a:ext cx="0" cy="2599463"/>
          </a:xfrm>
          <a:prstGeom prst="line">
            <a:avLst/>
          </a:prstGeom>
          <a:ln w="12700">
            <a:solidFill>
              <a:srgbClr val="00AB4E"/>
            </a:solidFill>
          </a:ln>
        </p:spPr>
        <p:style>
          <a:lnRef idx="1">
            <a:schemeClr val="accent1"/>
          </a:lnRef>
          <a:fillRef idx="0">
            <a:schemeClr val="accent1"/>
          </a:fillRef>
          <a:effectRef idx="0">
            <a:schemeClr val="accent1"/>
          </a:effectRef>
          <a:fontRef idx="minor">
            <a:schemeClr val="tx1"/>
          </a:fontRef>
        </p:style>
      </p:cxnSp>
      <p:pic>
        <p:nvPicPr>
          <p:cNvPr id="9" name="Graphic 8">
            <a:extLst>
              <a:ext uri="{FF2B5EF4-FFF2-40B4-BE49-F238E27FC236}">
                <a16:creationId xmlns:a16="http://schemas.microsoft.com/office/drawing/2014/main" id="{578CB708-69F4-F716-C53C-0720B2692E23}"/>
              </a:ext>
            </a:extLst>
          </p:cNvPr>
          <p:cNvPicPr>
            <a:picLocks/>
          </p:cNvPicPr>
          <p:nvPr userDrawn="1"/>
        </p:nvPicPr>
        <p:blipFill>
          <a:blip r:embed="rId2">
            <a:extLst>
              <a:ext uri="{96DAC541-7B7A-43D3-8B79-37D633B846F1}">
                <asvg:svgBlip xmlns:asvg="http://schemas.microsoft.com/office/drawing/2016/SVG/main" r:embed="rId3"/>
              </a:ext>
            </a:extLst>
          </a:blip>
          <a:stretch>
            <a:fillRect/>
          </a:stretch>
        </p:blipFill>
        <p:spPr>
          <a:xfrm rot="10800000">
            <a:off x="9291051" y="5288442"/>
            <a:ext cx="830400" cy="495300"/>
          </a:xfrm>
          <a:prstGeom prst="rect">
            <a:avLst/>
          </a:prstGeom>
        </p:spPr>
      </p:pic>
      <p:pic>
        <p:nvPicPr>
          <p:cNvPr id="8" name="Graphic 7">
            <a:extLst>
              <a:ext uri="{FF2B5EF4-FFF2-40B4-BE49-F238E27FC236}">
                <a16:creationId xmlns:a16="http://schemas.microsoft.com/office/drawing/2014/main" id="{86B996BB-A738-63AA-7BB1-E0F095BFD483}"/>
              </a:ext>
            </a:extLst>
          </p:cNvPr>
          <p:cNvPicPr>
            <a:picLocks/>
          </p:cNvPicPr>
          <p:nvPr userDrawn="1"/>
        </p:nvPicPr>
        <p:blipFill>
          <a:blip r:embed="rId2">
            <a:extLst>
              <a:ext uri="{96DAC541-7B7A-43D3-8B79-37D633B846F1}">
                <asvg:svgBlip xmlns:asvg="http://schemas.microsoft.com/office/drawing/2016/SVG/main" r:embed="rId3"/>
              </a:ext>
            </a:extLst>
          </a:blip>
          <a:stretch>
            <a:fillRect/>
          </a:stretch>
        </p:blipFill>
        <p:spPr>
          <a:xfrm>
            <a:off x="2063673" y="2367117"/>
            <a:ext cx="830400" cy="496800"/>
          </a:xfrm>
          <a:prstGeom prst="rect">
            <a:avLst/>
          </a:prstGeom>
        </p:spPr>
      </p:pic>
      <p:sp>
        <p:nvSpPr>
          <p:cNvPr id="2" name="Content Placeholder 18">
            <a:extLst>
              <a:ext uri="{FF2B5EF4-FFF2-40B4-BE49-F238E27FC236}">
                <a16:creationId xmlns:a16="http://schemas.microsoft.com/office/drawing/2014/main" id="{928058C9-95E1-0B0B-5909-9BE39EC6071B}"/>
              </a:ext>
            </a:extLst>
          </p:cNvPr>
          <p:cNvSpPr>
            <a:spLocks noGrp="1"/>
          </p:cNvSpPr>
          <p:nvPr>
            <p:ph sz="quarter" idx="14" hasCustomPrompt="1"/>
          </p:nvPr>
        </p:nvSpPr>
        <p:spPr>
          <a:xfrm>
            <a:off x="351326" y="1152564"/>
            <a:ext cx="9848508" cy="301057"/>
          </a:xfrm>
          <a:prstGeom prst="rect">
            <a:avLst/>
          </a:prstGeom>
        </p:spPr>
        <p:txBody>
          <a:bodyPr lIns="0" tIns="0" rIns="0" bIns="0" anchor="ctr"/>
          <a:lstStyle>
            <a:lvl1pPr marL="0" indent="0">
              <a:buNone/>
              <a:defRPr sz="4400">
                <a:solidFill>
                  <a:schemeClr val="bg1"/>
                </a:solidFill>
              </a:defRPr>
            </a:lvl1pPr>
          </a:lstStyle>
          <a:p>
            <a:pPr lvl="0"/>
            <a:r>
              <a:rPr lang="en-US"/>
              <a:t>Click to add title</a:t>
            </a:r>
          </a:p>
        </p:txBody>
      </p:sp>
    </p:spTree>
    <p:extLst>
      <p:ext uri="{BB962C8B-B14F-4D97-AF65-F5344CB8AC3E}">
        <p14:creationId xmlns:p14="http://schemas.microsoft.com/office/powerpoint/2010/main" val="810104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pic>
        <p:nvPicPr>
          <p:cNvPr id="9" name="Picture 8" descr="A black and white image of a person's face&#10;&#10;Description automatically generated with medium confidence">
            <a:extLst>
              <a:ext uri="{FF2B5EF4-FFF2-40B4-BE49-F238E27FC236}">
                <a16:creationId xmlns:a16="http://schemas.microsoft.com/office/drawing/2014/main" id="{9AD873DA-E40A-DA24-343A-E8C729DAE86E}"/>
              </a:ext>
            </a:extLst>
          </p:cNvPr>
          <p:cNvPicPr>
            <a:picLocks/>
          </p:cNvPicPr>
          <p:nvPr userDrawn="1"/>
        </p:nvPicPr>
        <p:blipFill rotWithShape="1">
          <a:blip r:embed="rId2">
            <a:alphaModFix amt="60000"/>
          </a:blip>
          <a:srcRect r="18176" b="66153"/>
          <a:stretch/>
        </p:blipFill>
        <p:spPr>
          <a:xfrm>
            <a:off x="3110399" y="3429000"/>
            <a:ext cx="9081600" cy="3499200"/>
          </a:xfrm>
          <a:prstGeom prst="rect">
            <a:avLst/>
          </a:prstGeom>
        </p:spPr>
      </p:pic>
      <p:sp>
        <p:nvSpPr>
          <p:cNvPr id="3" name="Slide Number Placeholder 2">
            <a:extLst>
              <a:ext uri="{FF2B5EF4-FFF2-40B4-BE49-F238E27FC236}">
                <a16:creationId xmlns:a16="http://schemas.microsoft.com/office/drawing/2014/main" id="{6E1F68A7-1CD4-9805-2844-0C96B7AF168B}"/>
              </a:ext>
            </a:extLst>
          </p:cNvPr>
          <p:cNvSpPr>
            <a:spLocks noGrp="1"/>
          </p:cNvSpPr>
          <p:nvPr>
            <p:ph type="sldNum" sz="quarter" idx="10"/>
          </p:nvPr>
        </p:nvSpPr>
        <p:spPr>
          <a:xfrm>
            <a:off x="10993802" y="6235522"/>
            <a:ext cx="621396" cy="452057"/>
          </a:xfrm>
          <a:prstGeom prst="rect">
            <a:avLst/>
          </a:prstGeom>
        </p:spPr>
        <p:txBody>
          <a:bodyPr/>
          <a:lstStyle>
            <a:lvl1pPr>
              <a:defRPr>
                <a:solidFill>
                  <a:schemeClr val="bg1"/>
                </a:solidFill>
              </a:defRPr>
            </a:lvl1pPr>
          </a:lstStyle>
          <a:p>
            <a:fld id="{48C91D3C-AA5C-7440-8489-158FBC20DC87}" type="slidenum">
              <a:rPr lang="en-US" smtClean="0"/>
              <a:pPr/>
              <a:t>‹#›</a:t>
            </a:fld>
            <a:endParaRPr lang="en-US"/>
          </a:p>
        </p:txBody>
      </p:sp>
      <p:sp>
        <p:nvSpPr>
          <p:cNvPr id="6" name="Picture Placeholder 9">
            <a:extLst>
              <a:ext uri="{FF2B5EF4-FFF2-40B4-BE49-F238E27FC236}">
                <a16:creationId xmlns:a16="http://schemas.microsoft.com/office/drawing/2014/main" id="{F04BDFDD-46CA-6DC7-9264-297F88AA324C}"/>
              </a:ext>
            </a:extLst>
          </p:cNvPr>
          <p:cNvSpPr>
            <a:spLocks noGrp="1"/>
          </p:cNvSpPr>
          <p:nvPr>
            <p:ph type="pic" sz="quarter" idx="19" hasCustomPrompt="1"/>
          </p:nvPr>
        </p:nvSpPr>
        <p:spPr>
          <a:xfrm>
            <a:off x="2" y="1266828"/>
            <a:ext cx="12191999" cy="4528557"/>
          </a:xfrm>
          <a:prstGeom prst="rect">
            <a:avLst/>
          </a:prstGeom>
        </p:spPr>
        <p:txBody>
          <a:bodyPr numCol="1" spcCol="0"/>
          <a:lstStyle>
            <a:lvl1pPr marL="0" indent="0">
              <a:buNone/>
              <a:defRPr sz="1800">
                <a:solidFill>
                  <a:schemeClr val="bg1"/>
                </a:solidFill>
                <a:latin typeface="Arial" panose="020B0604020202020204" pitchFamily="34" charset="0"/>
                <a:cs typeface="Arial" panose="020B0604020202020204" pitchFamily="34" charset="0"/>
              </a:defRPr>
            </a:lvl1pPr>
          </a:lstStyle>
          <a:p>
            <a:r>
              <a:rPr lang="en-US"/>
              <a:t>Picture</a:t>
            </a:r>
          </a:p>
        </p:txBody>
      </p:sp>
      <p:sp>
        <p:nvSpPr>
          <p:cNvPr id="8" name="Content Placeholder 18">
            <a:extLst>
              <a:ext uri="{FF2B5EF4-FFF2-40B4-BE49-F238E27FC236}">
                <a16:creationId xmlns:a16="http://schemas.microsoft.com/office/drawing/2014/main" id="{22523AFF-4A2E-9EE5-992C-85656350CDEF}"/>
              </a:ext>
            </a:extLst>
          </p:cNvPr>
          <p:cNvSpPr>
            <a:spLocks noGrp="1"/>
          </p:cNvSpPr>
          <p:nvPr>
            <p:ph sz="quarter" idx="12" hasCustomPrompt="1"/>
          </p:nvPr>
        </p:nvSpPr>
        <p:spPr>
          <a:xfrm>
            <a:off x="480484" y="2561536"/>
            <a:ext cx="13131344" cy="301057"/>
          </a:xfrm>
          <a:prstGeom prst="rect">
            <a:avLst/>
          </a:prstGeom>
        </p:spPr>
        <p:txBody>
          <a:bodyPr lIns="0" tIns="0" rIns="0" bIns="0" anchor="ctr"/>
          <a:lstStyle>
            <a:lvl1pPr marL="0" indent="0">
              <a:buNone/>
              <a:defRPr sz="2000">
                <a:solidFill>
                  <a:schemeClr val="bg1"/>
                </a:solidFill>
                <a:latin typeface="Arial" panose="020B0604020202020204" pitchFamily="34" charset="0"/>
                <a:cs typeface="Arial" panose="020B0604020202020204" pitchFamily="34" charset="0"/>
              </a:defRPr>
            </a:lvl1pPr>
          </a:lstStyle>
          <a:p>
            <a:pPr lvl="0"/>
            <a:r>
              <a:rPr lang="en-US"/>
              <a:t>Click to edit sub title</a:t>
            </a:r>
          </a:p>
        </p:txBody>
      </p:sp>
      <p:sp>
        <p:nvSpPr>
          <p:cNvPr id="10" name="Text Placeholder 2">
            <a:extLst>
              <a:ext uri="{FF2B5EF4-FFF2-40B4-BE49-F238E27FC236}">
                <a16:creationId xmlns:a16="http://schemas.microsoft.com/office/drawing/2014/main" id="{FC1E1E03-273E-15FA-7467-A1B274C4DE24}"/>
              </a:ext>
            </a:extLst>
          </p:cNvPr>
          <p:cNvSpPr>
            <a:spLocks noGrp="1"/>
          </p:cNvSpPr>
          <p:nvPr>
            <p:ph type="body" sz="quarter" idx="13" hasCustomPrompt="1"/>
          </p:nvPr>
        </p:nvSpPr>
        <p:spPr>
          <a:xfrm>
            <a:off x="5469752" y="6235519"/>
            <a:ext cx="3904235" cy="452056"/>
          </a:xfrm>
          <a:prstGeom prst="rect">
            <a:avLst/>
          </a:prstGeom>
        </p:spPr>
        <p:txBody>
          <a:bodyPr anchor="ctr"/>
          <a:lstStyle>
            <a:lvl1pPr marL="0" indent="0" algn="r">
              <a:buNone/>
              <a:defRPr sz="1300">
                <a:solidFill>
                  <a:schemeClr val="bg1"/>
                </a:solidFill>
              </a:defRPr>
            </a:lvl1pPr>
          </a:lstStyle>
          <a:p>
            <a:pPr lvl="0"/>
            <a:r>
              <a:rPr lang="en-US"/>
              <a:t>Presenter name</a:t>
            </a:r>
          </a:p>
        </p:txBody>
      </p:sp>
      <p:sp>
        <p:nvSpPr>
          <p:cNvPr id="2" name="Content Placeholder 18">
            <a:extLst>
              <a:ext uri="{FF2B5EF4-FFF2-40B4-BE49-F238E27FC236}">
                <a16:creationId xmlns:a16="http://schemas.microsoft.com/office/drawing/2014/main" id="{06AC62D7-DC28-DA87-52C9-B315E5C1840A}"/>
              </a:ext>
            </a:extLst>
          </p:cNvPr>
          <p:cNvSpPr>
            <a:spLocks noGrp="1"/>
          </p:cNvSpPr>
          <p:nvPr>
            <p:ph sz="quarter" idx="14" hasCustomPrompt="1"/>
          </p:nvPr>
        </p:nvSpPr>
        <p:spPr>
          <a:xfrm>
            <a:off x="480486" y="1995128"/>
            <a:ext cx="9848508" cy="301057"/>
          </a:xfrm>
          <a:prstGeom prst="rect">
            <a:avLst/>
          </a:prstGeom>
        </p:spPr>
        <p:txBody>
          <a:bodyPr lIns="0" tIns="0" rIns="0" bIns="0" anchor="ctr"/>
          <a:lstStyle>
            <a:lvl1pPr marL="0" indent="0">
              <a:buNone/>
              <a:defRPr sz="4400">
                <a:solidFill>
                  <a:schemeClr val="bg1"/>
                </a:solidFill>
              </a:defRPr>
            </a:lvl1pPr>
          </a:lstStyle>
          <a:p>
            <a:pPr lvl="0"/>
            <a:r>
              <a:rPr lang="en-US"/>
              <a:t>Click to add title</a:t>
            </a:r>
          </a:p>
        </p:txBody>
      </p:sp>
      <p:sp>
        <p:nvSpPr>
          <p:cNvPr id="4" name="Date Placeholder 3">
            <a:extLst>
              <a:ext uri="{FF2B5EF4-FFF2-40B4-BE49-F238E27FC236}">
                <a16:creationId xmlns:a16="http://schemas.microsoft.com/office/drawing/2014/main" id="{B0FAA05A-2E83-78D6-2467-6F42529EC4BE}"/>
              </a:ext>
            </a:extLst>
          </p:cNvPr>
          <p:cNvSpPr txBox="1">
            <a:spLocks/>
          </p:cNvSpPr>
          <p:nvPr userDrawn="1"/>
        </p:nvSpPr>
        <p:spPr>
          <a:xfrm>
            <a:off x="9550402" y="6235519"/>
            <a:ext cx="1443401" cy="452056"/>
          </a:xfrm>
          <a:prstGeom prst="rect">
            <a:avLst/>
          </a:prstGeom>
        </p:spPr>
        <p:txBody>
          <a:bodyPr vert="horz" lIns="91440" tIns="45720" rIns="91440" bIns="45720" rtlCol="0" anchor="ctr"/>
          <a:lstStyle>
            <a:defPPr>
              <a:defRPr lang="en-US"/>
            </a:defPPr>
            <a:lvl1pPr marL="0" algn="l" defTabSz="457200" rtl="0" eaLnBrk="1" latinLnBrk="0" hangingPunct="1">
              <a:defRPr sz="1300" kern="1200">
                <a:solidFill>
                  <a:schemeClr val="bg1"/>
                </a:solidFill>
                <a:latin typeface="Arial" panose="020B0604020202020204" pitchFamily="34" charset="0"/>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A2760138-631E-9148-86D9-90EB07201C03}" type="datetime1">
              <a:rPr lang="en-GB" sz="1300" smtClean="0"/>
              <a:pPr/>
              <a:t>13/05/2025</a:t>
            </a:fld>
            <a:endParaRPr lang="en-GB" sz="1300"/>
          </a:p>
        </p:txBody>
      </p:sp>
    </p:spTree>
    <p:extLst>
      <p:ext uri="{BB962C8B-B14F-4D97-AF65-F5344CB8AC3E}">
        <p14:creationId xmlns:p14="http://schemas.microsoft.com/office/powerpoint/2010/main" val="345463222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EDF2E7-47C6-1661-DE3A-607C52BF436F}"/>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GB"/>
          </a:p>
        </p:txBody>
      </p:sp>
      <p:sp>
        <p:nvSpPr>
          <p:cNvPr id="3" name="Subtitle 2">
            <a:extLst>
              <a:ext uri="{FF2B5EF4-FFF2-40B4-BE49-F238E27FC236}">
                <a16:creationId xmlns:a16="http://schemas.microsoft.com/office/drawing/2014/main" id="{D6052AD0-E7B3-47F6-4F45-94D54AC6E77C}"/>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sp>
        <p:nvSpPr>
          <p:cNvPr id="4" name="Date Placeholder 3">
            <a:extLst>
              <a:ext uri="{FF2B5EF4-FFF2-40B4-BE49-F238E27FC236}">
                <a16:creationId xmlns:a16="http://schemas.microsoft.com/office/drawing/2014/main" id="{6D8525CF-048D-CF5B-65A7-863C4BA9767C}"/>
              </a:ext>
            </a:extLst>
          </p:cNvPr>
          <p:cNvSpPr>
            <a:spLocks noGrp="1"/>
          </p:cNvSpPr>
          <p:nvPr>
            <p:ph type="dt" sz="half" idx="10"/>
          </p:nvPr>
        </p:nvSpPr>
        <p:spPr/>
        <p:txBody>
          <a:bodyPr/>
          <a:lstStyle/>
          <a:p>
            <a:fld id="{C38699BA-023A-4CEB-9EB9-EED2A53E14AC}" type="datetimeFigureOut">
              <a:rPr lang="en-GB" smtClean="0"/>
              <a:t>13/05/2025</a:t>
            </a:fld>
            <a:endParaRPr lang="en-GB"/>
          </a:p>
        </p:txBody>
      </p:sp>
      <p:sp>
        <p:nvSpPr>
          <p:cNvPr id="5" name="Footer Placeholder 4">
            <a:extLst>
              <a:ext uri="{FF2B5EF4-FFF2-40B4-BE49-F238E27FC236}">
                <a16:creationId xmlns:a16="http://schemas.microsoft.com/office/drawing/2014/main" id="{2CE18D2A-6986-3D66-5B5F-B857D6A8A92D}"/>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87986876-B1D2-01EC-B6CD-3021516F2422}"/>
              </a:ext>
            </a:extLst>
          </p:cNvPr>
          <p:cNvSpPr>
            <a:spLocks noGrp="1"/>
          </p:cNvSpPr>
          <p:nvPr>
            <p:ph type="sldNum" sz="quarter" idx="12"/>
          </p:nvPr>
        </p:nvSpPr>
        <p:spPr/>
        <p:txBody>
          <a:bodyPr/>
          <a:lstStyle/>
          <a:p>
            <a:fld id="{1E45B0C1-0172-47E3-AE83-9C67F06F4628}" type="slidenum">
              <a:rPr lang="en-GB" smtClean="0"/>
              <a:t>‹#›</a:t>
            </a:fld>
            <a:endParaRPr lang="en-GB"/>
          </a:p>
        </p:txBody>
      </p:sp>
    </p:spTree>
    <p:extLst>
      <p:ext uri="{BB962C8B-B14F-4D97-AF65-F5344CB8AC3E}">
        <p14:creationId xmlns:p14="http://schemas.microsoft.com/office/powerpoint/2010/main" val="1415767421"/>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CD5280-5E62-A62B-C8C3-4B8E701BF069}"/>
              </a:ext>
            </a:extLst>
          </p:cNvPr>
          <p:cNvSpPr>
            <a:spLocks noGrp="1"/>
          </p:cNvSpPr>
          <p:nvPr>
            <p:ph type="title"/>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578ACB0A-97F6-B1E3-C673-3C9F103AB66E}"/>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AD6D5400-DA7E-BED9-35B8-E177673E6A48}"/>
              </a:ext>
            </a:extLst>
          </p:cNvPr>
          <p:cNvSpPr>
            <a:spLocks noGrp="1"/>
          </p:cNvSpPr>
          <p:nvPr>
            <p:ph type="dt" sz="half" idx="10"/>
          </p:nvPr>
        </p:nvSpPr>
        <p:spPr/>
        <p:txBody>
          <a:bodyPr/>
          <a:lstStyle/>
          <a:p>
            <a:fld id="{C38699BA-023A-4CEB-9EB9-EED2A53E14AC}" type="datetimeFigureOut">
              <a:rPr lang="en-GB" smtClean="0"/>
              <a:t>13/05/2025</a:t>
            </a:fld>
            <a:endParaRPr lang="en-GB"/>
          </a:p>
        </p:txBody>
      </p:sp>
      <p:sp>
        <p:nvSpPr>
          <p:cNvPr id="5" name="Footer Placeholder 4">
            <a:extLst>
              <a:ext uri="{FF2B5EF4-FFF2-40B4-BE49-F238E27FC236}">
                <a16:creationId xmlns:a16="http://schemas.microsoft.com/office/drawing/2014/main" id="{645D27DA-7301-A6D0-6E2E-0665912C31E3}"/>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0A7A8A1B-150B-8DC7-447B-748E5E208EED}"/>
              </a:ext>
            </a:extLst>
          </p:cNvPr>
          <p:cNvSpPr>
            <a:spLocks noGrp="1"/>
          </p:cNvSpPr>
          <p:nvPr>
            <p:ph type="sldNum" sz="quarter" idx="12"/>
          </p:nvPr>
        </p:nvSpPr>
        <p:spPr/>
        <p:txBody>
          <a:bodyPr/>
          <a:lstStyle/>
          <a:p>
            <a:fld id="{1E45B0C1-0172-47E3-AE83-9C67F06F4628}" type="slidenum">
              <a:rPr lang="en-GB" smtClean="0"/>
              <a:t>‹#›</a:t>
            </a:fld>
            <a:endParaRPr lang="en-GB"/>
          </a:p>
        </p:txBody>
      </p:sp>
    </p:spTree>
    <p:extLst>
      <p:ext uri="{BB962C8B-B14F-4D97-AF65-F5344CB8AC3E}">
        <p14:creationId xmlns:p14="http://schemas.microsoft.com/office/powerpoint/2010/main" val="404249390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955BAE-7FAD-D809-79D3-8316458130AB}"/>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GB"/>
          </a:p>
        </p:txBody>
      </p:sp>
      <p:sp>
        <p:nvSpPr>
          <p:cNvPr id="3" name="Text Placeholder 2">
            <a:extLst>
              <a:ext uri="{FF2B5EF4-FFF2-40B4-BE49-F238E27FC236}">
                <a16:creationId xmlns:a16="http://schemas.microsoft.com/office/drawing/2014/main" id="{33F97C7E-383D-8CD9-87D8-9EA99ADD11BD}"/>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92C444F4-11A4-035F-01B6-F91D27102835}"/>
              </a:ext>
            </a:extLst>
          </p:cNvPr>
          <p:cNvSpPr>
            <a:spLocks noGrp="1"/>
          </p:cNvSpPr>
          <p:nvPr>
            <p:ph type="dt" sz="half" idx="10"/>
          </p:nvPr>
        </p:nvSpPr>
        <p:spPr/>
        <p:txBody>
          <a:bodyPr/>
          <a:lstStyle/>
          <a:p>
            <a:fld id="{C38699BA-023A-4CEB-9EB9-EED2A53E14AC}" type="datetimeFigureOut">
              <a:rPr lang="en-GB" smtClean="0"/>
              <a:t>13/05/2025</a:t>
            </a:fld>
            <a:endParaRPr lang="en-GB"/>
          </a:p>
        </p:txBody>
      </p:sp>
      <p:sp>
        <p:nvSpPr>
          <p:cNvPr id="5" name="Footer Placeholder 4">
            <a:extLst>
              <a:ext uri="{FF2B5EF4-FFF2-40B4-BE49-F238E27FC236}">
                <a16:creationId xmlns:a16="http://schemas.microsoft.com/office/drawing/2014/main" id="{17E270DB-B0B1-1C8D-3B37-BFE1BA04B2F3}"/>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5194ADF7-42DF-417F-39BD-99543B48FACE}"/>
              </a:ext>
            </a:extLst>
          </p:cNvPr>
          <p:cNvSpPr>
            <a:spLocks noGrp="1"/>
          </p:cNvSpPr>
          <p:nvPr>
            <p:ph type="sldNum" sz="quarter" idx="12"/>
          </p:nvPr>
        </p:nvSpPr>
        <p:spPr/>
        <p:txBody>
          <a:bodyPr/>
          <a:lstStyle/>
          <a:p>
            <a:fld id="{1E45B0C1-0172-47E3-AE83-9C67F06F4628}" type="slidenum">
              <a:rPr lang="en-GB" smtClean="0"/>
              <a:t>‹#›</a:t>
            </a:fld>
            <a:endParaRPr lang="en-GB"/>
          </a:p>
        </p:txBody>
      </p:sp>
    </p:spTree>
    <p:extLst>
      <p:ext uri="{BB962C8B-B14F-4D97-AF65-F5344CB8AC3E}">
        <p14:creationId xmlns:p14="http://schemas.microsoft.com/office/powerpoint/2010/main" val="2472292377"/>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CE9E5E-D4A5-C352-97F3-DEE0F17E8A44}"/>
              </a:ext>
            </a:extLst>
          </p:cNvPr>
          <p:cNvSpPr>
            <a:spLocks noGrp="1"/>
          </p:cNvSpPr>
          <p:nvPr>
            <p:ph type="title"/>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C2FAF385-25D4-6D83-4881-A9165BBE5669}"/>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a:extLst>
              <a:ext uri="{FF2B5EF4-FFF2-40B4-BE49-F238E27FC236}">
                <a16:creationId xmlns:a16="http://schemas.microsoft.com/office/drawing/2014/main" id="{AC7C5BDB-41E9-3D8B-E940-72025003BF0A}"/>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a:extLst>
              <a:ext uri="{FF2B5EF4-FFF2-40B4-BE49-F238E27FC236}">
                <a16:creationId xmlns:a16="http://schemas.microsoft.com/office/drawing/2014/main" id="{7C4653A4-D350-8282-BFAF-70C57E71BBEE}"/>
              </a:ext>
            </a:extLst>
          </p:cNvPr>
          <p:cNvSpPr>
            <a:spLocks noGrp="1"/>
          </p:cNvSpPr>
          <p:nvPr>
            <p:ph type="dt" sz="half" idx="10"/>
          </p:nvPr>
        </p:nvSpPr>
        <p:spPr/>
        <p:txBody>
          <a:bodyPr/>
          <a:lstStyle/>
          <a:p>
            <a:fld id="{C38699BA-023A-4CEB-9EB9-EED2A53E14AC}" type="datetimeFigureOut">
              <a:rPr lang="en-GB" smtClean="0"/>
              <a:t>13/05/2025</a:t>
            </a:fld>
            <a:endParaRPr lang="en-GB"/>
          </a:p>
        </p:txBody>
      </p:sp>
      <p:sp>
        <p:nvSpPr>
          <p:cNvPr id="6" name="Footer Placeholder 5">
            <a:extLst>
              <a:ext uri="{FF2B5EF4-FFF2-40B4-BE49-F238E27FC236}">
                <a16:creationId xmlns:a16="http://schemas.microsoft.com/office/drawing/2014/main" id="{5226969B-8EBE-A596-A0E4-761A052189F8}"/>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AB0A4A1B-25AB-E6AF-5AD1-1BBB81E01E0D}"/>
              </a:ext>
            </a:extLst>
          </p:cNvPr>
          <p:cNvSpPr>
            <a:spLocks noGrp="1"/>
          </p:cNvSpPr>
          <p:nvPr>
            <p:ph type="sldNum" sz="quarter" idx="12"/>
          </p:nvPr>
        </p:nvSpPr>
        <p:spPr/>
        <p:txBody>
          <a:bodyPr/>
          <a:lstStyle/>
          <a:p>
            <a:fld id="{1E45B0C1-0172-47E3-AE83-9C67F06F4628}" type="slidenum">
              <a:rPr lang="en-GB" smtClean="0"/>
              <a:t>‹#›</a:t>
            </a:fld>
            <a:endParaRPr lang="en-GB"/>
          </a:p>
        </p:txBody>
      </p:sp>
    </p:spTree>
    <p:extLst>
      <p:ext uri="{BB962C8B-B14F-4D97-AF65-F5344CB8AC3E}">
        <p14:creationId xmlns:p14="http://schemas.microsoft.com/office/powerpoint/2010/main" val="262992875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E07CDC1-0947-A724-F697-7B00ACCD9A09}"/>
              </a:ext>
            </a:extLst>
          </p:cNvPr>
          <p:cNvSpPr>
            <a:spLocks noGrp="1"/>
          </p:cNvSpPr>
          <p:nvPr>
            <p:ph type="title"/>
          </p:nvPr>
        </p:nvSpPr>
        <p:spPr>
          <a:xfrm>
            <a:off x="839788" y="365125"/>
            <a:ext cx="10515600" cy="1325563"/>
          </a:xfrm>
        </p:spPr>
        <p:txBody>
          <a:bodyPr/>
          <a:lstStyle/>
          <a:p>
            <a:r>
              <a:rPr lang="en-US"/>
              <a:t>Click to edit Master title style</a:t>
            </a:r>
            <a:endParaRPr lang="en-GB"/>
          </a:p>
        </p:txBody>
      </p:sp>
      <p:sp>
        <p:nvSpPr>
          <p:cNvPr id="3" name="Text Placeholder 2">
            <a:extLst>
              <a:ext uri="{FF2B5EF4-FFF2-40B4-BE49-F238E27FC236}">
                <a16:creationId xmlns:a16="http://schemas.microsoft.com/office/drawing/2014/main" id="{40146028-503D-2F1F-84D6-873E35176435}"/>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071D466F-049A-E3F2-D433-7D0ADEE0C46F}"/>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a:extLst>
              <a:ext uri="{FF2B5EF4-FFF2-40B4-BE49-F238E27FC236}">
                <a16:creationId xmlns:a16="http://schemas.microsoft.com/office/drawing/2014/main" id="{687C6C70-654E-E096-9F47-2D24EB0B4B88}"/>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6762CD26-9643-C926-F41A-81FC02BB118E}"/>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a:extLst>
              <a:ext uri="{FF2B5EF4-FFF2-40B4-BE49-F238E27FC236}">
                <a16:creationId xmlns:a16="http://schemas.microsoft.com/office/drawing/2014/main" id="{6E2EBE09-784F-1D6F-3374-0C34C355D0CD}"/>
              </a:ext>
            </a:extLst>
          </p:cNvPr>
          <p:cNvSpPr>
            <a:spLocks noGrp="1"/>
          </p:cNvSpPr>
          <p:nvPr>
            <p:ph type="dt" sz="half" idx="10"/>
          </p:nvPr>
        </p:nvSpPr>
        <p:spPr/>
        <p:txBody>
          <a:bodyPr/>
          <a:lstStyle/>
          <a:p>
            <a:fld id="{C38699BA-023A-4CEB-9EB9-EED2A53E14AC}" type="datetimeFigureOut">
              <a:rPr lang="en-GB" smtClean="0"/>
              <a:t>13/05/2025</a:t>
            </a:fld>
            <a:endParaRPr lang="en-GB"/>
          </a:p>
        </p:txBody>
      </p:sp>
      <p:sp>
        <p:nvSpPr>
          <p:cNvPr id="8" name="Footer Placeholder 7">
            <a:extLst>
              <a:ext uri="{FF2B5EF4-FFF2-40B4-BE49-F238E27FC236}">
                <a16:creationId xmlns:a16="http://schemas.microsoft.com/office/drawing/2014/main" id="{FE2A1BD8-1627-7252-7FEF-D87B9ABE2F3A}"/>
              </a:ext>
            </a:extLst>
          </p:cNvPr>
          <p:cNvSpPr>
            <a:spLocks noGrp="1"/>
          </p:cNvSpPr>
          <p:nvPr>
            <p:ph type="ftr" sz="quarter" idx="11"/>
          </p:nvPr>
        </p:nvSpPr>
        <p:spPr/>
        <p:txBody>
          <a:bodyPr/>
          <a:lstStyle/>
          <a:p>
            <a:endParaRPr lang="en-GB"/>
          </a:p>
        </p:txBody>
      </p:sp>
      <p:sp>
        <p:nvSpPr>
          <p:cNvPr id="9" name="Slide Number Placeholder 8">
            <a:extLst>
              <a:ext uri="{FF2B5EF4-FFF2-40B4-BE49-F238E27FC236}">
                <a16:creationId xmlns:a16="http://schemas.microsoft.com/office/drawing/2014/main" id="{F628A7B1-5360-FB50-DC35-BF4785C05C5A}"/>
              </a:ext>
            </a:extLst>
          </p:cNvPr>
          <p:cNvSpPr>
            <a:spLocks noGrp="1"/>
          </p:cNvSpPr>
          <p:nvPr>
            <p:ph type="sldNum" sz="quarter" idx="12"/>
          </p:nvPr>
        </p:nvSpPr>
        <p:spPr/>
        <p:txBody>
          <a:bodyPr/>
          <a:lstStyle/>
          <a:p>
            <a:fld id="{1E45B0C1-0172-47E3-AE83-9C67F06F4628}" type="slidenum">
              <a:rPr lang="en-GB" smtClean="0"/>
              <a:t>‹#›</a:t>
            </a:fld>
            <a:endParaRPr lang="en-GB"/>
          </a:p>
        </p:txBody>
      </p:sp>
    </p:spTree>
    <p:extLst>
      <p:ext uri="{BB962C8B-B14F-4D97-AF65-F5344CB8AC3E}">
        <p14:creationId xmlns:p14="http://schemas.microsoft.com/office/powerpoint/2010/main" val="348809392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F88A7A4-95C1-7F18-95D7-57C78D229CB3}"/>
              </a:ext>
            </a:extLst>
          </p:cNvPr>
          <p:cNvSpPr>
            <a:spLocks noGrp="1"/>
          </p:cNvSpPr>
          <p:nvPr>
            <p:ph type="title"/>
          </p:nvPr>
        </p:nvSpPr>
        <p:spPr/>
        <p:txBody>
          <a:bodyPr/>
          <a:lstStyle/>
          <a:p>
            <a:r>
              <a:rPr lang="en-US"/>
              <a:t>Click to edit Master title style</a:t>
            </a:r>
            <a:endParaRPr lang="en-GB"/>
          </a:p>
        </p:txBody>
      </p:sp>
      <p:sp>
        <p:nvSpPr>
          <p:cNvPr id="3" name="Date Placeholder 2">
            <a:extLst>
              <a:ext uri="{FF2B5EF4-FFF2-40B4-BE49-F238E27FC236}">
                <a16:creationId xmlns:a16="http://schemas.microsoft.com/office/drawing/2014/main" id="{EA0D00A2-67EB-AB46-35DD-794DB2B62140}"/>
              </a:ext>
            </a:extLst>
          </p:cNvPr>
          <p:cNvSpPr>
            <a:spLocks noGrp="1"/>
          </p:cNvSpPr>
          <p:nvPr>
            <p:ph type="dt" sz="half" idx="10"/>
          </p:nvPr>
        </p:nvSpPr>
        <p:spPr/>
        <p:txBody>
          <a:bodyPr/>
          <a:lstStyle/>
          <a:p>
            <a:fld id="{C38699BA-023A-4CEB-9EB9-EED2A53E14AC}" type="datetimeFigureOut">
              <a:rPr lang="en-GB" smtClean="0"/>
              <a:t>13/05/2025</a:t>
            </a:fld>
            <a:endParaRPr lang="en-GB"/>
          </a:p>
        </p:txBody>
      </p:sp>
      <p:sp>
        <p:nvSpPr>
          <p:cNvPr id="4" name="Footer Placeholder 3">
            <a:extLst>
              <a:ext uri="{FF2B5EF4-FFF2-40B4-BE49-F238E27FC236}">
                <a16:creationId xmlns:a16="http://schemas.microsoft.com/office/drawing/2014/main" id="{BD436BE9-A463-4A4A-743C-3C776CF83BA3}"/>
              </a:ext>
            </a:extLst>
          </p:cNvPr>
          <p:cNvSpPr>
            <a:spLocks noGrp="1"/>
          </p:cNvSpPr>
          <p:nvPr>
            <p:ph type="ftr" sz="quarter" idx="11"/>
          </p:nvPr>
        </p:nvSpPr>
        <p:spPr/>
        <p:txBody>
          <a:bodyPr/>
          <a:lstStyle/>
          <a:p>
            <a:endParaRPr lang="en-GB"/>
          </a:p>
        </p:txBody>
      </p:sp>
      <p:sp>
        <p:nvSpPr>
          <p:cNvPr id="5" name="Slide Number Placeholder 4">
            <a:extLst>
              <a:ext uri="{FF2B5EF4-FFF2-40B4-BE49-F238E27FC236}">
                <a16:creationId xmlns:a16="http://schemas.microsoft.com/office/drawing/2014/main" id="{951810C9-4638-58C9-0E38-F3631E969B3C}"/>
              </a:ext>
            </a:extLst>
          </p:cNvPr>
          <p:cNvSpPr>
            <a:spLocks noGrp="1"/>
          </p:cNvSpPr>
          <p:nvPr>
            <p:ph type="sldNum" sz="quarter" idx="12"/>
          </p:nvPr>
        </p:nvSpPr>
        <p:spPr/>
        <p:txBody>
          <a:bodyPr/>
          <a:lstStyle/>
          <a:p>
            <a:fld id="{1E45B0C1-0172-47E3-AE83-9C67F06F4628}" type="slidenum">
              <a:rPr lang="en-GB" smtClean="0"/>
              <a:t>‹#›</a:t>
            </a:fld>
            <a:endParaRPr lang="en-GB"/>
          </a:p>
        </p:txBody>
      </p:sp>
    </p:spTree>
    <p:extLst>
      <p:ext uri="{BB962C8B-B14F-4D97-AF65-F5344CB8AC3E}">
        <p14:creationId xmlns:p14="http://schemas.microsoft.com/office/powerpoint/2010/main" val="132034727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C0871A73-128A-C10D-1DDC-26ED6717F429}"/>
              </a:ext>
            </a:extLst>
          </p:cNvPr>
          <p:cNvSpPr>
            <a:spLocks noGrp="1"/>
          </p:cNvSpPr>
          <p:nvPr>
            <p:ph type="dt" sz="half" idx="10"/>
          </p:nvPr>
        </p:nvSpPr>
        <p:spPr/>
        <p:txBody>
          <a:bodyPr/>
          <a:lstStyle/>
          <a:p>
            <a:fld id="{C38699BA-023A-4CEB-9EB9-EED2A53E14AC}" type="datetimeFigureOut">
              <a:rPr lang="en-GB" smtClean="0"/>
              <a:t>13/05/2025</a:t>
            </a:fld>
            <a:endParaRPr lang="en-GB"/>
          </a:p>
        </p:txBody>
      </p:sp>
      <p:sp>
        <p:nvSpPr>
          <p:cNvPr id="3" name="Footer Placeholder 2">
            <a:extLst>
              <a:ext uri="{FF2B5EF4-FFF2-40B4-BE49-F238E27FC236}">
                <a16:creationId xmlns:a16="http://schemas.microsoft.com/office/drawing/2014/main" id="{57831781-276C-9A3D-1B36-DE316FA9F665}"/>
              </a:ext>
            </a:extLst>
          </p:cNvPr>
          <p:cNvSpPr>
            <a:spLocks noGrp="1"/>
          </p:cNvSpPr>
          <p:nvPr>
            <p:ph type="ftr" sz="quarter" idx="11"/>
          </p:nvPr>
        </p:nvSpPr>
        <p:spPr/>
        <p:txBody>
          <a:bodyPr/>
          <a:lstStyle/>
          <a:p>
            <a:endParaRPr lang="en-GB"/>
          </a:p>
        </p:txBody>
      </p:sp>
      <p:sp>
        <p:nvSpPr>
          <p:cNvPr id="4" name="Slide Number Placeholder 3">
            <a:extLst>
              <a:ext uri="{FF2B5EF4-FFF2-40B4-BE49-F238E27FC236}">
                <a16:creationId xmlns:a16="http://schemas.microsoft.com/office/drawing/2014/main" id="{3A0FF23A-CC32-4898-EF9C-55DD4CFE65F6}"/>
              </a:ext>
            </a:extLst>
          </p:cNvPr>
          <p:cNvSpPr>
            <a:spLocks noGrp="1"/>
          </p:cNvSpPr>
          <p:nvPr>
            <p:ph type="sldNum" sz="quarter" idx="12"/>
          </p:nvPr>
        </p:nvSpPr>
        <p:spPr/>
        <p:txBody>
          <a:bodyPr/>
          <a:lstStyle/>
          <a:p>
            <a:fld id="{1E45B0C1-0172-47E3-AE83-9C67F06F4628}" type="slidenum">
              <a:rPr lang="en-GB" smtClean="0"/>
              <a:t>‹#›</a:t>
            </a:fld>
            <a:endParaRPr lang="en-GB"/>
          </a:p>
        </p:txBody>
      </p:sp>
    </p:spTree>
    <p:extLst>
      <p:ext uri="{BB962C8B-B14F-4D97-AF65-F5344CB8AC3E}">
        <p14:creationId xmlns:p14="http://schemas.microsoft.com/office/powerpoint/2010/main" val="33750749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CE9E5E-D4A5-C352-97F3-DEE0F17E8A44}"/>
              </a:ext>
            </a:extLst>
          </p:cNvPr>
          <p:cNvSpPr>
            <a:spLocks noGrp="1"/>
          </p:cNvSpPr>
          <p:nvPr>
            <p:ph type="title"/>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C2FAF385-25D4-6D83-4881-A9165BBE5669}"/>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a:extLst>
              <a:ext uri="{FF2B5EF4-FFF2-40B4-BE49-F238E27FC236}">
                <a16:creationId xmlns:a16="http://schemas.microsoft.com/office/drawing/2014/main" id="{AC7C5BDB-41E9-3D8B-E940-72025003BF0A}"/>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a:extLst>
              <a:ext uri="{FF2B5EF4-FFF2-40B4-BE49-F238E27FC236}">
                <a16:creationId xmlns:a16="http://schemas.microsoft.com/office/drawing/2014/main" id="{7C4653A4-D350-8282-BFAF-70C57E71BBEE}"/>
              </a:ext>
            </a:extLst>
          </p:cNvPr>
          <p:cNvSpPr>
            <a:spLocks noGrp="1"/>
          </p:cNvSpPr>
          <p:nvPr>
            <p:ph type="dt" sz="half" idx="10"/>
          </p:nvPr>
        </p:nvSpPr>
        <p:spPr/>
        <p:txBody>
          <a:bodyPr/>
          <a:lstStyle/>
          <a:p>
            <a:fld id="{C38699BA-023A-4CEB-9EB9-EED2A53E14AC}" type="datetimeFigureOut">
              <a:rPr lang="en-GB" smtClean="0"/>
              <a:t>13/05/2025</a:t>
            </a:fld>
            <a:endParaRPr lang="en-GB"/>
          </a:p>
        </p:txBody>
      </p:sp>
      <p:sp>
        <p:nvSpPr>
          <p:cNvPr id="6" name="Footer Placeholder 5">
            <a:extLst>
              <a:ext uri="{FF2B5EF4-FFF2-40B4-BE49-F238E27FC236}">
                <a16:creationId xmlns:a16="http://schemas.microsoft.com/office/drawing/2014/main" id="{5226969B-8EBE-A596-A0E4-761A052189F8}"/>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AB0A4A1B-25AB-E6AF-5AD1-1BBB81E01E0D}"/>
              </a:ext>
            </a:extLst>
          </p:cNvPr>
          <p:cNvSpPr>
            <a:spLocks noGrp="1"/>
          </p:cNvSpPr>
          <p:nvPr>
            <p:ph type="sldNum" sz="quarter" idx="12"/>
          </p:nvPr>
        </p:nvSpPr>
        <p:spPr/>
        <p:txBody>
          <a:bodyPr/>
          <a:lstStyle/>
          <a:p>
            <a:fld id="{1E45B0C1-0172-47E3-AE83-9C67F06F4628}" type="slidenum">
              <a:rPr lang="en-GB" smtClean="0"/>
              <a:t>‹#›</a:t>
            </a:fld>
            <a:endParaRPr lang="en-GB"/>
          </a:p>
        </p:txBody>
      </p:sp>
    </p:spTree>
    <p:extLst>
      <p:ext uri="{BB962C8B-B14F-4D97-AF65-F5344CB8AC3E}">
        <p14:creationId xmlns:p14="http://schemas.microsoft.com/office/powerpoint/2010/main" val="108199919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3D44E45-4CFC-8209-4C51-3C5A0BEB3578}"/>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8ECE84AE-ED8A-BCE8-EA5E-807B74D3A0FE}"/>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a:extLst>
              <a:ext uri="{FF2B5EF4-FFF2-40B4-BE49-F238E27FC236}">
                <a16:creationId xmlns:a16="http://schemas.microsoft.com/office/drawing/2014/main" id="{1D55A3D6-1268-35C7-4A0C-1F64620ABD1D}"/>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F78FE9F2-B775-76F9-39E1-A72BFA8E65DF}"/>
              </a:ext>
            </a:extLst>
          </p:cNvPr>
          <p:cNvSpPr>
            <a:spLocks noGrp="1"/>
          </p:cNvSpPr>
          <p:nvPr>
            <p:ph type="dt" sz="half" idx="10"/>
          </p:nvPr>
        </p:nvSpPr>
        <p:spPr/>
        <p:txBody>
          <a:bodyPr/>
          <a:lstStyle/>
          <a:p>
            <a:fld id="{C38699BA-023A-4CEB-9EB9-EED2A53E14AC}" type="datetimeFigureOut">
              <a:rPr lang="en-GB" smtClean="0"/>
              <a:t>13/05/2025</a:t>
            </a:fld>
            <a:endParaRPr lang="en-GB"/>
          </a:p>
        </p:txBody>
      </p:sp>
      <p:sp>
        <p:nvSpPr>
          <p:cNvPr id="6" name="Footer Placeholder 5">
            <a:extLst>
              <a:ext uri="{FF2B5EF4-FFF2-40B4-BE49-F238E27FC236}">
                <a16:creationId xmlns:a16="http://schemas.microsoft.com/office/drawing/2014/main" id="{D17FCC32-3CE8-0E65-4DFA-0AED14D3A536}"/>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231ED359-E0EB-81FA-4F3E-D42B5AB8310E}"/>
              </a:ext>
            </a:extLst>
          </p:cNvPr>
          <p:cNvSpPr>
            <a:spLocks noGrp="1"/>
          </p:cNvSpPr>
          <p:nvPr>
            <p:ph type="sldNum" sz="quarter" idx="12"/>
          </p:nvPr>
        </p:nvSpPr>
        <p:spPr/>
        <p:txBody>
          <a:bodyPr/>
          <a:lstStyle/>
          <a:p>
            <a:fld id="{1E45B0C1-0172-47E3-AE83-9C67F06F4628}" type="slidenum">
              <a:rPr lang="en-GB" smtClean="0"/>
              <a:t>‹#›</a:t>
            </a:fld>
            <a:endParaRPr lang="en-GB"/>
          </a:p>
        </p:txBody>
      </p:sp>
    </p:spTree>
    <p:extLst>
      <p:ext uri="{BB962C8B-B14F-4D97-AF65-F5344CB8AC3E}">
        <p14:creationId xmlns:p14="http://schemas.microsoft.com/office/powerpoint/2010/main" val="3321275783"/>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B5E7065-B2C9-AC05-9C12-93B9483B44EB}"/>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GB"/>
          </a:p>
        </p:txBody>
      </p:sp>
      <p:sp>
        <p:nvSpPr>
          <p:cNvPr id="3" name="Picture Placeholder 2">
            <a:extLst>
              <a:ext uri="{FF2B5EF4-FFF2-40B4-BE49-F238E27FC236}">
                <a16:creationId xmlns:a16="http://schemas.microsoft.com/office/drawing/2014/main" id="{CE335879-A9FA-FCB8-E807-E701A4A8590D}"/>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a:extLst>
              <a:ext uri="{FF2B5EF4-FFF2-40B4-BE49-F238E27FC236}">
                <a16:creationId xmlns:a16="http://schemas.microsoft.com/office/drawing/2014/main" id="{D7000048-47F4-BA71-4B75-0B1B022633D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3EEFFA1F-62FD-47FF-1E1F-B0CB9710AEE1}"/>
              </a:ext>
            </a:extLst>
          </p:cNvPr>
          <p:cNvSpPr>
            <a:spLocks noGrp="1"/>
          </p:cNvSpPr>
          <p:nvPr>
            <p:ph type="dt" sz="half" idx="10"/>
          </p:nvPr>
        </p:nvSpPr>
        <p:spPr/>
        <p:txBody>
          <a:bodyPr/>
          <a:lstStyle/>
          <a:p>
            <a:fld id="{C38699BA-023A-4CEB-9EB9-EED2A53E14AC}" type="datetimeFigureOut">
              <a:rPr lang="en-GB" smtClean="0"/>
              <a:t>13/05/2025</a:t>
            </a:fld>
            <a:endParaRPr lang="en-GB"/>
          </a:p>
        </p:txBody>
      </p:sp>
      <p:sp>
        <p:nvSpPr>
          <p:cNvPr id="6" name="Footer Placeholder 5">
            <a:extLst>
              <a:ext uri="{FF2B5EF4-FFF2-40B4-BE49-F238E27FC236}">
                <a16:creationId xmlns:a16="http://schemas.microsoft.com/office/drawing/2014/main" id="{1851EED2-5F54-EC02-50B0-5E8E271335AB}"/>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C8BD88DC-2B4D-EC7D-C27B-7A74BEA6E51A}"/>
              </a:ext>
            </a:extLst>
          </p:cNvPr>
          <p:cNvSpPr>
            <a:spLocks noGrp="1"/>
          </p:cNvSpPr>
          <p:nvPr>
            <p:ph type="sldNum" sz="quarter" idx="12"/>
          </p:nvPr>
        </p:nvSpPr>
        <p:spPr/>
        <p:txBody>
          <a:bodyPr/>
          <a:lstStyle/>
          <a:p>
            <a:fld id="{1E45B0C1-0172-47E3-AE83-9C67F06F4628}" type="slidenum">
              <a:rPr lang="en-GB" smtClean="0"/>
              <a:t>‹#›</a:t>
            </a:fld>
            <a:endParaRPr lang="en-GB"/>
          </a:p>
        </p:txBody>
      </p:sp>
    </p:spTree>
    <p:extLst>
      <p:ext uri="{BB962C8B-B14F-4D97-AF65-F5344CB8AC3E}">
        <p14:creationId xmlns:p14="http://schemas.microsoft.com/office/powerpoint/2010/main" val="590017678"/>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177A13-F6C8-C82A-0006-4680415579F0}"/>
              </a:ext>
            </a:extLst>
          </p:cNvPr>
          <p:cNvSpPr>
            <a:spLocks noGrp="1"/>
          </p:cNvSpPr>
          <p:nvPr>
            <p:ph type="title"/>
          </p:nvPr>
        </p:nvSpPr>
        <p:spPr/>
        <p:txBody>
          <a:bodyPr/>
          <a:lstStyle/>
          <a:p>
            <a:r>
              <a:rPr lang="en-US"/>
              <a:t>Click to edit Master title style</a:t>
            </a:r>
            <a:endParaRPr lang="en-GB"/>
          </a:p>
        </p:txBody>
      </p:sp>
      <p:sp>
        <p:nvSpPr>
          <p:cNvPr id="3" name="Vertical Text Placeholder 2">
            <a:extLst>
              <a:ext uri="{FF2B5EF4-FFF2-40B4-BE49-F238E27FC236}">
                <a16:creationId xmlns:a16="http://schemas.microsoft.com/office/drawing/2014/main" id="{BA57F4B1-FC54-9088-219C-0755CC9C85DF}"/>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859394E3-3BF8-4D70-EF7A-BD448E6D5BBA}"/>
              </a:ext>
            </a:extLst>
          </p:cNvPr>
          <p:cNvSpPr>
            <a:spLocks noGrp="1"/>
          </p:cNvSpPr>
          <p:nvPr>
            <p:ph type="dt" sz="half" idx="10"/>
          </p:nvPr>
        </p:nvSpPr>
        <p:spPr/>
        <p:txBody>
          <a:bodyPr/>
          <a:lstStyle/>
          <a:p>
            <a:fld id="{C38699BA-023A-4CEB-9EB9-EED2A53E14AC}" type="datetimeFigureOut">
              <a:rPr lang="en-GB" smtClean="0"/>
              <a:t>13/05/2025</a:t>
            </a:fld>
            <a:endParaRPr lang="en-GB"/>
          </a:p>
        </p:txBody>
      </p:sp>
      <p:sp>
        <p:nvSpPr>
          <p:cNvPr id="5" name="Footer Placeholder 4">
            <a:extLst>
              <a:ext uri="{FF2B5EF4-FFF2-40B4-BE49-F238E27FC236}">
                <a16:creationId xmlns:a16="http://schemas.microsoft.com/office/drawing/2014/main" id="{05F3EBC1-AC0D-B3E8-B97F-726BD9175654}"/>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A9784207-3534-BE0E-DFB6-E8A0AF2F2108}"/>
              </a:ext>
            </a:extLst>
          </p:cNvPr>
          <p:cNvSpPr>
            <a:spLocks noGrp="1"/>
          </p:cNvSpPr>
          <p:nvPr>
            <p:ph type="sldNum" sz="quarter" idx="12"/>
          </p:nvPr>
        </p:nvSpPr>
        <p:spPr/>
        <p:txBody>
          <a:bodyPr/>
          <a:lstStyle/>
          <a:p>
            <a:fld id="{1E45B0C1-0172-47E3-AE83-9C67F06F4628}" type="slidenum">
              <a:rPr lang="en-GB" smtClean="0"/>
              <a:t>‹#›</a:t>
            </a:fld>
            <a:endParaRPr lang="en-GB"/>
          </a:p>
        </p:txBody>
      </p:sp>
    </p:spTree>
    <p:extLst>
      <p:ext uri="{BB962C8B-B14F-4D97-AF65-F5344CB8AC3E}">
        <p14:creationId xmlns:p14="http://schemas.microsoft.com/office/powerpoint/2010/main" val="262468221"/>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4F5A1CB1-12F1-41F5-90CC-14C4F9BEB599}"/>
              </a:ext>
            </a:extLst>
          </p:cNvPr>
          <p:cNvSpPr>
            <a:spLocks noGrp="1"/>
          </p:cNvSpPr>
          <p:nvPr>
            <p:ph type="title" orient="vert"/>
          </p:nvPr>
        </p:nvSpPr>
        <p:spPr>
          <a:xfrm>
            <a:off x="8724900" y="365125"/>
            <a:ext cx="2628900" cy="5811838"/>
          </a:xfrm>
        </p:spPr>
        <p:txBody>
          <a:bodyPr vert="eaVert"/>
          <a:lstStyle/>
          <a:p>
            <a:r>
              <a:rPr lang="en-US"/>
              <a:t>Click to edit Master title style</a:t>
            </a:r>
            <a:endParaRPr lang="en-GB"/>
          </a:p>
        </p:txBody>
      </p:sp>
      <p:sp>
        <p:nvSpPr>
          <p:cNvPr id="3" name="Vertical Text Placeholder 2">
            <a:extLst>
              <a:ext uri="{FF2B5EF4-FFF2-40B4-BE49-F238E27FC236}">
                <a16:creationId xmlns:a16="http://schemas.microsoft.com/office/drawing/2014/main" id="{678CB6D0-884F-9AC0-46CD-B01D91769C11}"/>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85ACB533-E5D4-1788-8CEB-3480357A70AD}"/>
              </a:ext>
            </a:extLst>
          </p:cNvPr>
          <p:cNvSpPr>
            <a:spLocks noGrp="1"/>
          </p:cNvSpPr>
          <p:nvPr>
            <p:ph type="dt" sz="half" idx="10"/>
          </p:nvPr>
        </p:nvSpPr>
        <p:spPr/>
        <p:txBody>
          <a:bodyPr/>
          <a:lstStyle/>
          <a:p>
            <a:fld id="{C38699BA-023A-4CEB-9EB9-EED2A53E14AC}" type="datetimeFigureOut">
              <a:rPr lang="en-GB" smtClean="0"/>
              <a:t>13/05/2025</a:t>
            </a:fld>
            <a:endParaRPr lang="en-GB"/>
          </a:p>
        </p:txBody>
      </p:sp>
      <p:sp>
        <p:nvSpPr>
          <p:cNvPr id="5" name="Footer Placeholder 4">
            <a:extLst>
              <a:ext uri="{FF2B5EF4-FFF2-40B4-BE49-F238E27FC236}">
                <a16:creationId xmlns:a16="http://schemas.microsoft.com/office/drawing/2014/main" id="{0600EB21-122B-5765-1680-D287B39C6CE7}"/>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D04BA83F-8779-8579-2E5A-CFE2B572CFA2}"/>
              </a:ext>
            </a:extLst>
          </p:cNvPr>
          <p:cNvSpPr>
            <a:spLocks noGrp="1"/>
          </p:cNvSpPr>
          <p:nvPr>
            <p:ph type="sldNum" sz="quarter" idx="12"/>
          </p:nvPr>
        </p:nvSpPr>
        <p:spPr/>
        <p:txBody>
          <a:bodyPr/>
          <a:lstStyle/>
          <a:p>
            <a:fld id="{1E45B0C1-0172-47E3-AE83-9C67F06F4628}" type="slidenum">
              <a:rPr lang="en-GB" smtClean="0"/>
              <a:t>‹#›</a:t>
            </a:fld>
            <a:endParaRPr lang="en-GB"/>
          </a:p>
        </p:txBody>
      </p:sp>
    </p:spTree>
    <p:extLst>
      <p:ext uri="{BB962C8B-B14F-4D97-AF65-F5344CB8AC3E}">
        <p14:creationId xmlns:p14="http://schemas.microsoft.com/office/powerpoint/2010/main" val="4044181864"/>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457200" y="1420283"/>
            <a:ext cx="5181600" cy="980017"/>
          </a:xfrm>
        </p:spPr>
        <p:txBody>
          <a:bodyPr/>
          <a:lstStyle/>
          <a:p>
            <a:r>
              <a:rPr lang="en-US"/>
              <a:t>Click to edit Master title style</a:t>
            </a:r>
          </a:p>
        </p:txBody>
      </p:sp>
      <p:sp>
        <p:nvSpPr>
          <p:cNvPr id="3" name="Subtitle 2"/>
          <p:cNvSpPr>
            <a:spLocks noGrp="1"/>
          </p:cNvSpPr>
          <p:nvPr>
            <p:ph type="subTitle" idx="1"/>
          </p:nvPr>
        </p:nvSpPr>
        <p:spPr>
          <a:xfrm>
            <a:off x="914400" y="2590800"/>
            <a:ext cx="4267200" cy="1168400"/>
          </a:xfrm>
        </p:spPr>
        <p:txBody>
          <a:bodyPr/>
          <a:lstStyle>
            <a:lvl1pPr marL="0" indent="0" algn="ctr">
              <a:buNone/>
              <a:defRPr>
                <a:solidFill>
                  <a:schemeClr val="tx1">
                    <a:tint val="75000"/>
                  </a:schemeClr>
                </a:solidFill>
              </a:defRPr>
            </a:lvl1pPr>
            <a:lvl2pPr marL="304815" indent="0" algn="ctr">
              <a:buNone/>
              <a:defRPr>
                <a:solidFill>
                  <a:schemeClr val="tx1">
                    <a:tint val="75000"/>
                  </a:schemeClr>
                </a:solidFill>
              </a:defRPr>
            </a:lvl2pPr>
            <a:lvl3pPr marL="609630" indent="0" algn="ctr">
              <a:buNone/>
              <a:defRPr>
                <a:solidFill>
                  <a:schemeClr val="tx1">
                    <a:tint val="75000"/>
                  </a:schemeClr>
                </a:solidFill>
              </a:defRPr>
            </a:lvl3pPr>
            <a:lvl4pPr marL="914446" indent="0" algn="ctr">
              <a:buNone/>
              <a:defRPr>
                <a:solidFill>
                  <a:schemeClr val="tx1">
                    <a:tint val="75000"/>
                  </a:schemeClr>
                </a:solidFill>
              </a:defRPr>
            </a:lvl4pPr>
            <a:lvl5pPr marL="1219261" indent="0" algn="ctr">
              <a:buNone/>
              <a:defRPr>
                <a:solidFill>
                  <a:schemeClr val="tx1">
                    <a:tint val="75000"/>
                  </a:schemeClr>
                </a:solidFill>
              </a:defRPr>
            </a:lvl5pPr>
            <a:lvl6pPr marL="1524076" indent="0" algn="ctr">
              <a:buNone/>
              <a:defRPr>
                <a:solidFill>
                  <a:schemeClr val="tx1">
                    <a:tint val="75000"/>
                  </a:schemeClr>
                </a:solidFill>
              </a:defRPr>
            </a:lvl6pPr>
            <a:lvl7pPr marL="1828891" indent="0" algn="ctr">
              <a:buNone/>
              <a:defRPr>
                <a:solidFill>
                  <a:schemeClr val="tx1">
                    <a:tint val="75000"/>
                  </a:schemeClr>
                </a:solidFill>
              </a:defRPr>
            </a:lvl7pPr>
            <a:lvl8pPr marL="2133707" indent="0" algn="ctr">
              <a:buNone/>
              <a:defRPr>
                <a:solidFill>
                  <a:schemeClr val="tx1">
                    <a:tint val="75000"/>
                  </a:schemeClr>
                </a:solidFill>
              </a:defRPr>
            </a:lvl8pPr>
            <a:lvl9pPr marL="2438522"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1D8BD707-D9CF-40AE-B4C6-C98DA3205C09}" type="datetimeFigureOut">
              <a:rPr lang="en-US" smtClean="0"/>
              <a:pPr/>
              <a:t>5/13/2025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64993132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5/13/2025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36329460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81542" y="2937934"/>
            <a:ext cx="5181600" cy="908050"/>
          </a:xfrm>
        </p:spPr>
        <p:txBody>
          <a:bodyPr anchor="t"/>
          <a:lstStyle>
            <a:lvl1pPr algn="l">
              <a:defRPr sz="2667" b="1" cap="all"/>
            </a:lvl1pPr>
          </a:lstStyle>
          <a:p>
            <a:r>
              <a:rPr lang="en-US"/>
              <a:t>Click to edit Master title style</a:t>
            </a:r>
          </a:p>
        </p:txBody>
      </p:sp>
      <p:sp>
        <p:nvSpPr>
          <p:cNvPr id="3" name="Text Placeholder 2"/>
          <p:cNvSpPr>
            <a:spLocks noGrp="1"/>
          </p:cNvSpPr>
          <p:nvPr>
            <p:ph type="body" idx="1"/>
          </p:nvPr>
        </p:nvSpPr>
        <p:spPr>
          <a:xfrm>
            <a:off x="481542" y="1937809"/>
            <a:ext cx="5181600" cy="1000125"/>
          </a:xfrm>
        </p:spPr>
        <p:txBody>
          <a:bodyPr anchor="b"/>
          <a:lstStyle>
            <a:lvl1pPr marL="0" indent="0">
              <a:buNone/>
              <a:defRPr sz="1333">
                <a:solidFill>
                  <a:schemeClr val="tx1">
                    <a:tint val="75000"/>
                  </a:schemeClr>
                </a:solidFill>
              </a:defRPr>
            </a:lvl1pPr>
            <a:lvl2pPr marL="304815" indent="0">
              <a:buNone/>
              <a:defRPr sz="1200">
                <a:solidFill>
                  <a:schemeClr val="tx1">
                    <a:tint val="75000"/>
                  </a:schemeClr>
                </a:solidFill>
              </a:defRPr>
            </a:lvl2pPr>
            <a:lvl3pPr marL="609630" indent="0">
              <a:buNone/>
              <a:defRPr sz="1067">
                <a:solidFill>
                  <a:schemeClr val="tx1">
                    <a:tint val="75000"/>
                  </a:schemeClr>
                </a:solidFill>
              </a:defRPr>
            </a:lvl3pPr>
            <a:lvl4pPr marL="914446" indent="0">
              <a:buNone/>
              <a:defRPr sz="933">
                <a:solidFill>
                  <a:schemeClr val="tx1">
                    <a:tint val="75000"/>
                  </a:schemeClr>
                </a:solidFill>
              </a:defRPr>
            </a:lvl4pPr>
            <a:lvl5pPr marL="1219261" indent="0">
              <a:buNone/>
              <a:defRPr sz="933">
                <a:solidFill>
                  <a:schemeClr val="tx1">
                    <a:tint val="75000"/>
                  </a:schemeClr>
                </a:solidFill>
              </a:defRPr>
            </a:lvl5pPr>
            <a:lvl6pPr marL="1524076" indent="0">
              <a:buNone/>
              <a:defRPr sz="933">
                <a:solidFill>
                  <a:schemeClr val="tx1">
                    <a:tint val="75000"/>
                  </a:schemeClr>
                </a:solidFill>
              </a:defRPr>
            </a:lvl6pPr>
            <a:lvl7pPr marL="1828891" indent="0">
              <a:buNone/>
              <a:defRPr sz="933">
                <a:solidFill>
                  <a:schemeClr val="tx1">
                    <a:tint val="75000"/>
                  </a:schemeClr>
                </a:solidFill>
              </a:defRPr>
            </a:lvl7pPr>
            <a:lvl8pPr marL="2133707" indent="0">
              <a:buNone/>
              <a:defRPr sz="933">
                <a:solidFill>
                  <a:schemeClr val="tx1">
                    <a:tint val="75000"/>
                  </a:schemeClr>
                </a:solidFill>
              </a:defRPr>
            </a:lvl8pPr>
            <a:lvl9pPr marL="2438522" indent="0">
              <a:buNone/>
              <a:defRPr sz="933">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pPr/>
              <a:t>5/13/2025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4189899773"/>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4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098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1D8BD707-D9CF-40AE-B4C6-C98DA3205C09}" type="datetimeFigureOut">
              <a:rPr lang="en-US" smtClean="0"/>
              <a:pPr/>
              <a:t>5/13/2025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073649958"/>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304800" y="1023409"/>
            <a:ext cx="2693459"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4" name="Content Placeholder 3"/>
          <p:cNvSpPr>
            <a:spLocks noGrp="1"/>
          </p:cNvSpPr>
          <p:nvPr>
            <p:ph sz="half" idx="2"/>
          </p:nvPr>
        </p:nvSpPr>
        <p:spPr>
          <a:xfrm>
            <a:off x="304800" y="1449917"/>
            <a:ext cx="2693459"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3096684" y="1023409"/>
            <a:ext cx="2694517"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6" name="Content Placeholder 5"/>
          <p:cNvSpPr>
            <a:spLocks noGrp="1"/>
          </p:cNvSpPr>
          <p:nvPr>
            <p:ph sz="quarter" idx="4"/>
          </p:nvPr>
        </p:nvSpPr>
        <p:spPr>
          <a:xfrm>
            <a:off x="3096684" y="1449917"/>
            <a:ext cx="2694517"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D8BD707-D9CF-40AE-B4C6-C98DA3205C09}" type="datetimeFigureOut">
              <a:rPr lang="en-US" smtClean="0"/>
              <a:pPr/>
              <a:t>5/13/2025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23585893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1D8BD707-D9CF-40AE-B4C6-C98DA3205C09}" type="datetimeFigureOut">
              <a:rPr lang="en-US" smtClean="0"/>
              <a:pPr/>
              <a:t>5/13/2025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91472637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E07CDC1-0947-A724-F697-7B00ACCD9A09}"/>
              </a:ext>
            </a:extLst>
          </p:cNvPr>
          <p:cNvSpPr>
            <a:spLocks noGrp="1"/>
          </p:cNvSpPr>
          <p:nvPr>
            <p:ph type="title"/>
          </p:nvPr>
        </p:nvSpPr>
        <p:spPr>
          <a:xfrm>
            <a:off x="839788" y="365127"/>
            <a:ext cx="10515600" cy="1325563"/>
          </a:xfrm>
        </p:spPr>
        <p:txBody>
          <a:bodyPr/>
          <a:lstStyle/>
          <a:p>
            <a:r>
              <a:rPr lang="en-US"/>
              <a:t>Click to edit Master title style</a:t>
            </a:r>
            <a:endParaRPr lang="en-GB"/>
          </a:p>
        </p:txBody>
      </p:sp>
      <p:sp>
        <p:nvSpPr>
          <p:cNvPr id="3" name="Text Placeholder 2">
            <a:extLst>
              <a:ext uri="{FF2B5EF4-FFF2-40B4-BE49-F238E27FC236}">
                <a16:creationId xmlns:a16="http://schemas.microsoft.com/office/drawing/2014/main" id="{40146028-503D-2F1F-84D6-873E35176435}"/>
              </a:ext>
            </a:extLst>
          </p:cNvPr>
          <p:cNvSpPr>
            <a:spLocks noGrp="1"/>
          </p:cNvSpPr>
          <p:nvPr>
            <p:ph type="body" idx="1"/>
          </p:nvPr>
        </p:nvSpPr>
        <p:spPr>
          <a:xfrm>
            <a:off x="839789" y="1681163"/>
            <a:ext cx="5157787"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071D466F-049A-E3F2-D433-7D0ADEE0C46F}"/>
              </a:ext>
            </a:extLst>
          </p:cNvPr>
          <p:cNvSpPr>
            <a:spLocks noGrp="1"/>
          </p:cNvSpPr>
          <p:nvPr>
            <p:ph sz="half" idx="2"/>
          </p:nvPr>
        </p:nvSpPr>
        <p:spPr>
          <a:xfrm>
            <a:off x="839789"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a:extLst>
              <a:ext uri="{FF2B5EF4-FFF2-40B4-BE49-F238E27FC236}">
                <a16:creationId xmlns:a16="http://schemas.microsoft.com/office/drawing/2014/main" id="{687C6C70-654E-E096-9F47-2D24EB0B4B88}"/>
              </a:ext>
            </a:extLst>
          </p:cNvPr>
          <p:cNvSpPr>
            <a:spLocks noGrp="1"/>
          </p:cNvSpPr>
          <p:nvPr>
            <p:ph type="body" sz="quarter" idx="3"/>
          </p:nvPr>
        </p:nvSpPr>
        <p:spPr>
          <a:xfrm>
            <a:off x="6172201" y="1681163"/>
            <a:ext cx="5183188"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6762CD26-9643-C926-F41A-81FC02BB118E}"/>
              </a:ext>
            </a:extLst>
          </p:cNvPr>
          <p:cNvSpPr>
            <a:spLocks noGrp="1"/>
          </p:cNvSpPr>
          <p:nvPr>
            <p:ph sz="quarter" idx="4"/>
          </p:nvPr>
        </p:nvSpPr>
        <p:spPr>
          <a:xfrm>
            <a:off x="6172201"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a:extLst>
              <a:ext uri="{FF2B5EF4-FFF2-40B4-BE49-F238E27FC236}">
                <a16:creationId xmlns:a16="http://schemas.microsoft.com/office/drawing/2014/main" id="{6E2EBE09-784F-1D6F-3374-0C34C355D0CD}"/>
              </a:ext>
            </a:extLst>
          </p:cNvPr>
          <p:cNvSpPr>
            <a:spLocks noGrp="1"/>
          </p:cNvSpPr>
          <p:nvPr>
            <p:ph type="dt" sz="half" idx="10"/>
          </p:nvPr>
        </p:nvSpPr>
        <p:spPr/>
        <p:txBody>
          <a:bodyPr/>
          <a:lstStyle/>
          <a:p>
            <a:fld id="{C38699BA-023A-4CEB-9EB9-EED2A53E14AC}" type="datetimeFigureOut">
              <a:rPr lang="en-GB" smtClean="0"/>
              <a:t>13/05/2025</a:t>
            </a:fld>
            <a:endParaRPr lang="en-GB"/>
          </a:p>
        </p:txBody>
      </p:sp>
      <p:sp>
        <p:nvSpPr>
          <p:cNvPr id="8" name="Footer Placeholder 7">
            <a:extLst>
              <a:ext uri="{FF2B5EF4-FFF2-40B4-BE49-F238E27FC236}">
                <a16:creationId xmlns:a16="http://schemas.microsoft.com/office/drawing/2014/main" id="{FE2A1BD8-1627-7252-7FEF-D87B9ABE2F3A}"/>
              </a:ext>
            </a:extLst>
          </p:cNvPr>
          <p:cNvSpPr>
            <a:spLocks noGrp="1"/>
          </p:cNvSpPr>
          <p:nvPr>
            <p:ph type="ftr" sz="quarter" idx="11"/>
          </p:nvPr>
        </p:nvSpPr>
        <p:spPr/>
        <p:txBody>
          <a:bodyPr/>
          <a:lstStyle/>
          <a:p>
            <a:endParaRPr lang="en-GB"/>
          </a:p>
        </p:txBody>
      </p:sp>
      <p:sp>
        <p:nvSpPr>
          <p:cNvPr id="9" name="Slide Number Placeholder 8">
            <a:extLst>
              <a:ext uri="{FF2B5EF4-FFF2-40B4-BE49-F238E27FC236}">
                <a16:creationId xmlns:a16="http://schemas.microsoft.com/office/drawing/2014/main" id="{F628A7B1-5360-FB50-DC35-BF4785C05C5A}"/>
              </a:ext>
            </a:extLst>
          </p:cNvPr>
          <p:cNvSpPr>
            <a:spLocks noGrp="1"/>
          </p:cNvSpPr>
          <p:nvPr>
            <p:ph type="sldNum" sz="quarter" idx="12"/>
          </p:nvPr>
        </p:nvSpPr>
        <p:spPr/>
        <p:txBody>
          <a:bodyPr/>
          <a:lstStyle/>
          <a:p>
            <a:fld id="{1E45B0C1-0172-47E3-AE83-9C67F06F4628}" type="slidenum">
              <a:rPr lang="en-GB" smtClean="0"/>
              <a:t>‹#›</a:t>
            </a:fld>
            <a:endParaRPr lang="en-GB"/>
          </a:p>
        </p:txBody>
      </p:sp>
    </p:spTree>
    <p:extLst>
      <p:ext uri="{BB962C8B-B14F-4D97-AF65-F5344CB8AC3E}">
        <p14:creationId xmlns:p14="http://schemas.microsoft.com/office/powerpoint/2010/main" val="3216783840"/>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pPr/>
              <a:t>5/13/2025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459524822"/>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04800" y="182033"/>
            <a:ext cx="2005542" cy="774700"/>
          </a:xfrm>
        </p:spPr>
        <p:txBody>
          <a:bodyPr anchor="b"/>
          <a:lstStyle>
            <a:lvl1pPr algn="l">
              <a:defRPr sz="1333" b="1"/>
            </a:lvl1pPr>
          </a:lstStyle>
          <a:p>
            <a:r>
              <a:rPr lang="en-US"/>
              <a:t>Click to edit Master title style</a:t>
            </a:r>
          </a:p>
        </p:txBody>
      </p:sp>
      <p:sp>
        <p:nvSpPr>
          <p:cNvPr id="3" name="Content Placeholder 2"/>
          <p:cNvSpPr>
            <a:spLocks noGrp="1"/>
          </p:cNvSpPr>
          <p:nvPr>
            <p:ph idx="1"/>
          </p:nvPr>
        </p:nvSpPr>
        <p:spPr>
          <a:xfrm>
            <a:off x="2383367" y="182034"/>
            <a:ext cx="3407833" cy="3902075"/>
          </a:xfrm>
        </p:spPr>
        <p:txBody>
          <a:bodyPr/>
          <a:lstStyle>
            <a:lvl1pPr>
              <a:defRPr sz="2133"/>
            </a:lvl1pPr>
            <a:lvl2pPr>
              <a:defRPr sz="1867"/>
            </a:lvl2pPr>
            <a:lvl3pPr>
              <a:defRPr sz="1600"/>
            </a:lvl3pPr>
            <a:lvl4pPr>
              <a:defRPr sz="1333"/>
            </a:lvl4pPr>
            <a:lvl5pPr>
              <a:defRPr sz="1333"/>
            </a:lvl5pPr>
            <a:lvl6pPr>
              <a:defRPr sz="1333"/>
            </a:lvl6pPr>
            <a:lvl7pPr>
              <a:defRPr sz="1333"/>
            </a:lvl7pPr>
            <a:lvl8pPr>
              <a:defRPr sz="1333"/>
            </a:lvl8pPr>
            <a:lvl9pPr>
              <a:defRPr sz="13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304800" y="956734"/>
            <a:ext cx="2005542" cy="31273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5/13/2025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565456915"/>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94859" y="3200400"/>
            <a:ext cx="3657600" cy="377825"/>
          </a:xfrm>
        </p:spPr>
        <p:txBody>
          <a:bodyPr anchor="b"/>
          <a:lstStyle>
            <a:lvl1pPr algn="l">
              <a:defRPr sz="1333" b="1"/>
            </a:lvl1pPr>
          </a:lstStyle>
          <a:p>
            <a:r>
              <a:rPr lang="en-US"/>
              <a:t>Click to edit Master title style</a:t>
            </a:r>
          </a:p>
        </p:txBody>
      </p:sp>
      <p:sp>
        <p:nvSpPr>
          <p:cNvPr id="3" name="Picture Placeholder 2"/>
          <p:cNvSpPr>
            <a:spLocks noGrp="1"/>
          </p:cNvSpPr>
          <p:nvPr>
            <p:ph type="pic" idx="1"/>
          </p:nvPr>
        </p:nvSpPr>
        <p:spPr>
          <a:xfrm>
            <a:off x="1194859" y="408517"/>
            <a:ext cx="3657600" cy="2743200"/>
          </a:xfrm>
        </p:spPr>
        <p:txBody>
          <a:bodyPr/>
          <a:lstStyle>
            <a:lvl1pPr marL="0" indent="0">
              <a:buNone/>
              <a:defRPr sz="2133"/>
            </a:lvl1pPr>
            <a:lvl2pPr marL="304815" indent="0">
              <a:buNone/>
              <a:defRPr sz="1867"/>
            </a:lvl2pPr>
            <a:lvl3pPr marL="609630" indent="0">
              <a:buNone/>
              <a:defRPr sz="1600"/>
            </a:lvl3pPr>
            <a:lvl4pPr marL="914446" indent="0">
              <a:buNone/>
              <a:defRPr sz="1333"/>
            </a:lvl4pPr>
            <a:lvl5pPr marL="1219261" indent="0">
              <a:buNone/>
              <a:defRPr sz="1333"/>
            </a:lvl5pPr>
            <a:lvl6pPr marL="1524076" indent="0">
              <a:buNone/>
              <a:defRPr sz="1333"/>
            </a:lvl6pPr>
            <a:lvl7pPr marL="1828891" indent="0">
              <a:buNone/>
              <a:defRPr sz="1333"/>
            </a:lvl7pPr>
            <a:lvl8pPr marL="2133707" indent="0">
              <a:buNone/>
              <a:defRPr sz="1333"/>
            </a:lvl8pPr>
            <a:lvl9pPr marL="2438522" indent="0">
              <a:buNone/>
              <a:defRPr sz="1333"/>
            </a:lvl9pPr>
          </a:lstStyle>
          <a:p>
            <a:endParaRPr lang="en-US"/>
          </a:p>
        </p:txBody>
      </p:sp>
      <p:sp>
        <p:nvSpPr>
          <p:cNvPr id="4" name="Text Placeholder 3"/>
          <p:cNvSpPr>
            <a:spLocks noGrp="1"/>
          </p:cNvSpPr>
          <p:nvPr>
            <p:ph type="body" sz="half" idx="2"/>
          </p:nvPr>
        </p:nvSpPr>
        <p:spPr>
          <a:xfrm>
            <a:off x="1194859" y="3578225"/>
            <a:ext cx="3657600" cy="5365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5/13/2025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687015401"/>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5/13/2025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136990912"/>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419600" y="183092"/>
            <a:ext cx="1371600" cy="390101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4800" y="183092"/>
            <a:ext cx="4013200" cy="390101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5/13/2025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96122351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F88A7A4-95C1-7F18-95D7-57C78D229CB3}"/>
              </a:ext>
            </a:extLst>
          </p:cNvPr>
          <p:cNvSpPr>
            <a:spLocks noGrp="1"/>
          </p:cNvSpPr>
          <p:nvPr>
            <p:ph type="title"/>
          </p:nvPr>
        </p:nvSpPr>
        <p:spPr/>
        <p:txBody>
          <a:bodyPr/>
          <a:lstStyle/>
          <a:p>
            <a:r>
              <a:rPr lang="en-US"/>
              <a:t>Click to edit Master title style</a:t>
            </a:r>
            <a:endParaRPr lang="en-GB"/>
          </a:p>
        </p:txBody>
      </p:sp>
      <p:sp>
        <p:nvSpPr>
          <p:cNvPr id="3" name="Date Placeholder 2">
            <a:extLst>
              <a:ext uri="{FF2B5EF4-FFF2-40B4-BE49-F238E27FC236}">
                <a16:creationId xmlns:a16="http://schemas.microsoft.com/office/drawing/2014/main" id="{EA0D00A2-67EB-AB46-35DD-794DB2B62140}"/>
              </a:ext>
            </a:extLst>
          </p:cNvPr>
          <p:cNvSpPr>
            <a:spLocks noGrp="1"/>
          </p:cNvSpPr>
          <p:nvPr>
            <p:ph type="dt" sz="half" idx="10"/>
          </p:nvPr>
        </p:nvSpPr>
        <p:spPr/>
        <p:txBody>
          <a:bodyPr/>
          <a:lstStyle/>
          <a:p>
            <a:fld id="{C38699BA-023A-4CEB-9EB9-EED2A53E14AC}" type="datetimeFigureOut">
              <a:rPr lang="en-GB" smtClean="0"/>
              <a:t>13/05/2025</a:t>
            </a:fld>
            <a:endParaRPr lang="en-GB"/>
          </a:p>
        </p:txBody>
      </p:sp>
      <p:sp>
        <p:nvSpPr>
          <p:cNvPr id="4" name="Footer Placeholder 3">
            <a:extLst>
              <a:ext uri="{FF2B5EF4-FFF2-40B4-BE49-F238E27FC236}">
                <a16:creationId xmlns:a16="http://schemas.microsoft.com/office/drawing/2014/main" id="{BD436BE9-A463-4A4A-743C-3C776CF83BA3}"/>
              </a:ext>
            </a:extLst>
          </p:cNvPr>
          <p:cNvSpPr>
            <a:spLocks noGrp="1"/>
          </p:cNvSpPr>
          <p:nvPr>
            <p:ph type="ftr" sz="quarter" idx="11"/>
          </p:nvPr>
        </p:nvSpPr>
        <p:spPr/>
        <p:txBody>
          <a:bodyPr/>
          <a:lstStyle/>
          <a:p>
            <a:endParaRPr lang="en-GB"/>
          </a:p>
        </p:txBody>
      </p:sp>
      <p:sp>
        <p:nvSpPr>
          <p:cNvPr id="5" name="Slide Number Placeholder 4">
            <a:extLst>
              <a:ext uri="{FF2B5EF4-FFF2-40B4-BE49-F238E27FC236}">
                <a16:creationId xmlns:a16="http://schemas.microsoft.com/office/drawing/2014/main" id="{951810C9-4638-58C9-0E38-F3631E969B3C}"/>
              </a:ext>
            </a:extLst>
          </p:cNvPr>
          <p:cNvSpPr>
            <a:spLocks noGrp="1"/>
          </p:cNvSpPr>
          <p:nvPr>
            <p:ph type="sldNum" sz="quarter" idx="12"/>
          </p:nvPr>
        </p:nvSpPr>
        <p:spPr/>
        <p:txBody>
          <a:bodyPr/>
          <a:lstStyle/>
          <a:p>
            <a:fld id="{1E45B0C1-0172-47E3-AE83-9C67F06F4628}" type="slidenum">
              <a:rPr lang="en-GB" smtClean="0"/>
              <a:t>‹#›</a:t>
            </a:fld>
            <a:endParaRPr lang="en-GB"/>
          </a:p>
        </p:txBody>
      </p:sp>
    </p:spTree>
    <p:extLst>
      <p:ext uri="{BB962C8B-B14F-4D97-AF65-F5344CB8AC3E}">
        <p14:creationId xmlns:p14="http://schemas.microsoft.com/office/powerpoint/2010/main" val="392198012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C0871A73-128A-C10D-1DDC-26ED6717F429}"/>
              </a:ext>
            </a:extLst>
          </p:cNvPr>
          <p:cNvSpPr>
            <a:spLocks noGrp="1"/>
          </p:cNvSpPr>
          <p:nvPr>
            <p:ph type="dt" sz="half" idx="10"/>
          </p:nvPr>
        </p:nvSpPr>
        <p:spPr/>
        <p:txBody>
          <a:bodyPr/>
          <a:lstStyle/>
          <a:p>
            <a:fld id="{C38699BA-023A-4CEB-9EB9-EED2A53E14AC}" type="datetimeFigureOut">
              <a:rPr lang="en-GB" smtClean="0"/>
              <a:t>13/05/2025</a:t>
            </a:fld>
            <a:endParaRPr lang="en-GB"/>
          </a:p>
        </p:txBody>
      </p:sp>
      <p:sp>
        <p:nvSpPr>
          <p:cNvPr id="3" name="Footer Placeholder 2">
            <a:extLst>
              <a:ext uri="{FF2B5EF4-FFF2-40B4-BE49-F238E27FC236}">
                <a16:creationId xmlns:a16="http://schemas.microsoft.com/office/drawing/2014/main" id="{57831781-276C-9A3D-1B36-DE316FA9F665}"/>
              </a:ext>
            </a:extLst>
          </p:cNvPr>
          <p:cNvSpPr>
            <a:spLocks noGrp="1"/>
          </p:cNvSpPr>
          <p:nvPr>
            <p:ph type="ftr" sz="quarter" idx="11"/>
          </p:nvPr>
        </p:nvSpPr>
        <p:spPr/>
        <p:txBody>
          <a:bodyPr/>
          <a:lstStyle/>
          <a:p>
            <a:endParaRPr lang="en-GB"/>
          </a:p>
        </p:txBody>
      </p:sp>
      <p:sp>
        <p:nvSpPr>
          <p:cNvPr id="4" name="Slide Number Placeholder 3">
            <a:extLst>
              <a:ext uri="{FF2B5EF4-FFF2-40B4-BE49-F238E27FC236}">
                <a16:creationId xmlns:a16="http://schemas.microsoft.com/office/drawing/2014/main" id="{3A0FF23A-CC32-4898-EF9C-55DD4CFE65F6}"/>
              </a:ext>
            </a:extLst>
          </p:cNvPr>
          <p:cNvSpPr>
            <a:spLocks noGrp="1"/>
          </p:cNvSpPr>
          <p:nvPr>
            <p:ph type="sldNum" sz="quarter" idx="12"/>
          </p:nvPr>
        </p:nvSpPr>
        <p:spPr/>
        <p:txBody>
          <a:bodyPr/>
          <a:lstStyle/>
          <a:p>
            <a:fld id="{1E45B0C1-0172-47E3-AE83-9C67F06F4628}" type="slidenum">
              <a:rPr lang="en-GB" smtClean="0"/>
              <a:t>‹#›</a:t>
            </a:fld>
            <a:endParaRPr lang="en-GB"/>
          </a:p>
        </p:txBody>
      </p:sp>
    </p:spTree>
    <p:extLst>
      <p:ext uri="{BB962C8B-B14F-4D97-AF65-F5344CB8AC3E}">
        <p14:creationId xmlns:p14="http://schemas.microsoft.com/office/powerpoint/2010/main" val="294313271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3D44E45-4CFC-8209-4C51-3C5A0BEB3578}"/>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8ECE84AE-ED8A-BCE8-EA5E-807B74D3A0FE}"/>
              </a:ext>
            </a:extLst>
          </p:cNvPr>
          <p:cNvSpPr>
            <a:spLocks noGrp="1"/>
          </p:cNvSpPr>
          <p:nvPr>
            <p:ph idx="1"/>
          </p:nvPr>
        </p:nvSpPr>
        <p:spPr>
          <a:xfrm>
            <a:off x="5183188" y="987427"/>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a:extLst>
              <a:ext uri="{FF2B5EF4-FFF2-40B4-BE49-F238E27FC236}">
                <a16:creationId xmlns:a16="http://schemas.microsoft.com/office/drawing/2014/main" id="{1D55A3D6-1268-35C7-4A0C-1F64620ABD1D}"/>
              </a:ext>
            </a:extLst>
          </p:cNvPr>
          <p:cNvSpPr>
            <a:spLocks noGrp="1"/>
          </p:cNvSpPr>
          <p:nvPr>
            <p:ph type="body" sz="half" idx="2"/>
          </p:nvPr>
        </p:nvSpPr>
        <p:spPr>
          <a:xfrm>
            <a:off x="839788" y="2057400"/>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F78FE9F2-B775-76F9-39E1-A72BFA8E65DF}"/>
              </a:ext>
            </a:extLst>
          </p:cNvPr>
          <p:cNvSpPr>
            <a:spLocks noGrp="1"/>
          </p:cNvSpPr>
          <p:nvPr>
            <p:ph type="dt" sz="half" idx="10"/>
          </p:nvPr>
        </p:nvSpPr>
        <p:spPr/>
        <p:txBody>
          <a:bodyPr/>
          <a:lstStyle/>
          <a:p>
            <a:fld id="{C38699BA-023A-4CEB-9EB9-EED2A53E14AC}" type="datetimeFigureOut">
              <a:rPr lang="en-GB" smtClean="0"/>
              <a:t>13/05/2025</a:t>
            </a:fld>
            <a:endParaRPr lang="en-GB"/>
          </a:p>
        </p:txBody>
      </p:sp>
      <p:sp>
        <p:nvSpPr>
          <p:cNvPr id="6" name="Footer Placeholder 5">
            <a:extLst>
              <a:ext uri="{FF2B5EF4-FFF2-40B4-BE49-F238E27FC236}">
                <a16:creationId xmlns:a16="http://schemas.microsoft.com/office/drawing/2014/main" id="{D17FCC32-3CE8-0E65-4DFA-0AED14D3A536}"/>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231ED359-E0EB-81FA-4F3E-D42B5AB8310E}"/>
              </a:ext>
            </a:extLst>
          </p:cNvPr>
          <p:cNvSpPr>
            <a:spLocks noGrp="1"/>
          </p:cNvSpPr>
          <p:nvPr>
            <p:ph type="sldNum" sz="quarter" idx="12"/>
          </p:nvPr>
        </p:nvSpPr>
        <p:spPr/>
        <p:txBody>
          <a:bodyPr/>
          <a:lstStyle/>
          <a:p>
            <a:fld id="{1E45B0C1-0172-47E3-AE83-9C67F06F4628}" type="slidenum">
              <a:rPr lang="en-GB" smtClean="0"/>
              <a:t>‹#›</a:t>
            </a:fld>
            <a:endParaRPr lang="en-GB"/>
          </a:p>
        </p:txBody>
      </p:sp>
    </p:spTree>
    <p:extLst>
      <p:ext uri="{BB962C8B-B14F-4D97-AF65-F5344CB8AC3E}">
        <p14:creationId xmlns:p14="http://schemas.microsoft.com/office/powerpoint/2010/main" val="415154580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B5E7065-B2C9-AC05-9C12-93B9483B44EB}"/>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GB"/>
          </a:p>
        </p:txBody>
      </p:sp>
      <p:sp>
        <p:nvSpPr>
          <p:cNvPr id="3" name="Picture Placeholder 2">
            <a:extLst>
              <a:ext uri="{FF2B5EF4-FFF2-40B4-BE49-F238E27FC236}">
                <a16:creationId xmlns:a16="http://schemas.microsoft.com/office/drawing/2014/main" id="{CE335879-A9FA-FCB8-E807-E701A4A8590D}"/>
              </a:ext>
            </a:extLst>
          </p:cNvPr>
          <p:cNvSpPr>
            <a:spLocks noGrp="1"/>
          </p:cNvSpPr>
          <p:nvPr>
            <p:ph type="pic" idx="1"/>
          </p:nvPr>
        </p:nvSpPr>
        <p:spPr>
          <a:xfrm>
            <a:off x="5183188" y="987427"/>
            <a:ext cx="6172200" cy="4873625"/>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en-GB"/>
          </a:p>
        </p:txBody>
      </p:sp>
      <p:sp>
        <p:nvSpPr>
          <p:cNvPr id="4" name="Text Placeholder 3">
            <a:extLst>
              <a:ext uri="{FF2B5EF4-FFF2-40B4-BE49-F238E27FC236}">
                <a16:creationId xmlns:a16="http://schemas.microsoft.com/office/drawing/2014/main" id="{D7000048-47F4-BA71-4B75-0B1B022633D2}"/>
              </a:ext>
            </a:extLst>
          </p:cNvPr>
          <p:cNvSpPr>
            <a:spLocks noGrp="1"/>
          </p:cNvSpPr>
          <p:nvPr>
            <p:ph type="body" sz="half" idx="2"/>
          </p:nvPr>
        </p:nvSpPr>
        <p:spPr>
          <a:xfrm>
            <a:off x="839788" y="2057400"/>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3EEFFA1F-62FD-47FF-1E1F-B0CB9710AEE1}"/>
              </a:ext>
            </a:extLst>
          </p:cNvPr>
          <p:cNvSpPr>
            <a:spLocks noGrp="1"/>
          </p:cNvSpPr>
          <p:nvPr>
            <p:ph type="dt" sz="half" idx="10"/>
          </p:nvPr>
        </p:nvSpPr>
        <p:spPr/>
        <p:txBody>
          <a:bodyPr/>
          <a:lstStyle/>
          <a:p>
            <a:fld id="{C38699BA-023A-4CEB-9EB9-EED2A53E14AC}" type="datetimeFigureOut">
              <a:rPr lang="en-GB" smtClean="0"/>
              <a:t>13/05/2025</a:t>
            </a:fld>
            <a:endParaRPr lang="en-GB"/>
          </a:p>
        </p:txBody>
      </p:sp>
      <p:sp>
        <p:nvSpPr>
          <p:cNvPr id="6" name="Footer Placeholder 5">
            <a:extLst>
              <a:ext uri="{FF2B5EF4-FFF2-40B4-BE49-F238E27FC236}">
                <a16:creationId xmlns:a16="http://schemas.microsoft.com/office/drawing/2014/main" id="{1851EED2-5F54-EC02-50B0-5E8E271335AB}"/>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C8BD88DC-2B4D-EC7D-C27B-7A74BEA6E51A}"/>
              </a:ext>
            </a:extLst>
          </p:cNvPr>
          <p:cNvSpPr>
            <a:spLocks noGrp="1"/>
          </p:cNvSpPr>
          <p:nvPr>
            <p:ph type="sldNum" sz="quarter" idx="12"/>
          </p:nvPr>
        </p:nvSpPr>
        <p:spPr/>
        <p:txBody>
          <a:bodyPr/>
          <a:lstStyle/>
          <a:p>
            <a:fld id="{1E45B0C1-0172-47E3-AE83-9C67F06F4628}" type="slidenum">
              <a:rPr lang="en-GB" smtClean="0"/>
              <a:t>‹#›</a:t>
            </a:fld>
            <a:endParaRPr lang="en-GB"/>
          </a:p>
        </p:txBody>
      </p:sp>
    </p:spTree>
    <p:extLst>
      <p:ext uri="{BB962C8B-B14F-4D97-AF65-F5344CB8AC3E}">
        <p14:creationId xmlns:p14="http://schemas.microsoft.com/office/powerpoint/2010/main" val="365497954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2.xml"/><Relationship Id="rId1" Type="http://schemas.openxmlformats.org/officeDocument/2006/relationships/slideLayout" Target="../slideLayouts/slideLayout12.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svg"/></Relationships>
</file>

<file path=ppt/slideMasters/_rels/slideMaster3.xml.rels><?xml version="1.0" encoding="UTF-8" standalone="yes"?>
<Relationships xmlns="http://schemas.openxmlformats.org/package/2006/relationships"><Relationship Id="rId8" Type="http://schemas.openxmlformats.org/officeDocument/2006/relationships/image" Target="../media/image1.png"/><Relationship Id="rId3" Type="http://schemas.openxmlformats.org/officeDocument/2006/relationships/slideLayout" Target="../slideLayouts/slideLayout15.xml"/><Relationship Id="rId7" Type="http://schemas.openxmlformats.org/officeDocument/2006/relationships/theme" Target="../theme/theme3.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5" Type="http://schemas.openxmlformats.org/officeDocument/2006/relationships/slideLayout" Target="../slideLayouts/slideLayout17.xml"/><Relationship Id="rId10" Type="http://schemas.openxmlformats.org/officeDocument/2006/relationships/image" Target="../media/image5.png"/><Relationship Id="rId4" Type="http://schemas.openxmlformats.org/officeDocument/2006/relationships/slideLayout" Target="../slideLayouts/slideLayout16.xml"/><Relationship Id="rId9" Type="http://schemas.openxmlformats.org/officeDocument/2006/relationships/image" Target="../media/image2.svg"/></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26.xml"/><Relationship Id="rId13" Type="http://schemas.openxmlformats.org/officeDocument/2006/relationships/slideLayout" Target="../slideLayouts/slideLayout31.xml"/><Relationship Id="rId3" Type="http://schemas.openxmlformats.org/officeDocument/2006/relationships/slideLayout" Target="../slideLayouts/slideLayout21.xml"/><Relationship Id="rId7" Type="http://schemas.openxmlformats.org/officeDocument/2006/relationships/slideLayout" Target="../slideLayouts/slideLayout25.xml"/><Relationship Id="rId12" Type="http://schemas.openxmlformats.org/officeDocument/2006/relationships/slideLayout" Target="../slideLayouts/slideLayout30.xml"/><Relationship Id="rId2" Type="http://schemas.openxmlformats.org/officeDocument/2006/relationships/slideLayout" Target="../slideLayouts/slideLayout20.xml"/><Relationship Id="rId16" Type="http://schemas.openxmlformats.org/officeDocument/2006/relationships/image" Target="../media/image4.png"/><Relationship Id="rId1" Type="http://schemas.openxmlformats.org/officeDocument/2006/relationships/slideLayout" Target="../slideLayouts/slideLayout19.xml"/><Relationship Id="rId6" Type="http://schemas.openxmlformats.org/officeDocument/2006/relationships/slideLayout" Target="../slideLayouts/slideLayout24.xml"/><Relationship Id="rId11" Type="http://schemas.openxmlformats.org/officeDocument/2006/relationships/slideLayout" Target="../slideLayouts/slideLayout29.xml"/><Relationship Id="rId5" Type="http://schemas.openxmlformats.org/officeDocument/2006/relationships/slideLayout" Target="../slideLayouts/slideLayout23.xml"/><Relationship Id="rId15" Type="http://schemas.openxmlformats.org/officeDocument/2006/relationships/image" Target="../media/image8.png"/><Relationship Id="rId10" Type="http://schemas.openxmlformats.org/officeDocument/2006/relationships/slideLayout" Target="../slideLayouts/slideLayout28.xml"/><Relationship Id="rId4" Type="http://schemas.openxmlformats.org/officeDocument/2006/relationships/slideLayout" Target="../slideLayouts/slideLayout22.xml"/><Relationship Id="rId9" Type="http://schemas.openxmlformats.org/officeDocument/2006/relationships/slideLayout" Target="../slideLayouts/slideLayout27.xml"/><Relationship Id="rId14" Type="http://schemas.openxmlformats.org/officeDocument/2006/relationships/theme" Target="../theme/theme4.xml"/></Relationships>
</file>

<file path=ppt/slideMasters/_rels/slideMaster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theme" Target="../theme/theme5.xml"/><Relationship Id="rId1" Type="http://schemas.openxmlformats.org/officeDocument/2006/relationships/slideLayout" Target="../slideLayouts/slideLayout32.xml"/><Relationship Id="rId4" Type="http://schemas.openxmlformats.org/officeDocument/2006/relationships/image" Target="../media/image4.png"/></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40.xml"/><Relationship Id="rId3" Type="http://schemas.openxmlformats.org/officeDocument/2006/relationships/slideLayout" Target="../slideLayouts/slideLayout35.xml"/><Relationship Id="rId7" Type="http://schemas.openxmlformats.org/officeDocument/2006/relationships/slideLayout" Target="../slideLayouts/slideLayout39.xml"/><Relationship Id="rId12" Type="http://schemas.openxmlformats.org/officeDocument/2006/relationships/theme" Target="../theme/theme6.xml"/><Relationship Id="rId2" Type="http://schemas.openxmlformats.org/officeDocument/2006/relationships/slideLayout" Target="../slideLayouts/slideLayout34.xml"/><Relationship Id="rId1" Type="http://schemas.openxmlformats.org/officeDocument/2006/relationships/slideLayout" Target="../slideLayouts/slideLayout33.xml"/><Relationship Id="rId6" Type="http://schemas.openxmlformats.org/officeDocument/2006/relationships/slideLayout" Target="../slideLayouts/slideLayout38.xml"/><Relationship Id="rId11" Type="http://schemas.openxmlformats.org/officeDocument/2006/relationships/slideLayout" Target="../slideLayouts/slideLayout43.xml"/><Relationship Id="rId5" Type="http://schemas.openxmlformats.org/officeDocument/2006/relationships/slideLayout" Target="../slideLayouts/slideLayout37.xml"/><Relationship Id="rId10" Type="http://schemas.openxmlformats.org/officeDocument/2006/relationships/slideLayout" Target="../slideLayouts/slideLayout42.xml"/><Relationship Id="rId4" Type="http://schemas.openxmlformats.org/officeDocument/2006/relationships/slideLayout" Target="../slideLayouts/slideLayout36.xml"/><Relationship Id="rId9" Type="http://schemas.openxmlformats.org/officeDocument/2006/relationships/slideLayout" Target="../slideLayouts/slideLayout41.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51.xml"/><Relationship Id="rId3" Type="http://schemas.openxmlformats.org/officeDocument/2006/relationships/slideLayout" Target="../slideLayouts/slideLayout46.xml"/><Relationship Id="rId7" Type="http://schemas.openxmlformats.org/officeDocument/2006/relationships/slideLayout" Target="../slideLayouts/slideLayout50.xml"/><Relationship Id="rId12" Type="http://schemas.openxmlformats.org/officeDocument/2006/relationships/theme" Target="../theme/theme7.xml"/><Relationship Id="rId2" Type="http://schemas.openxmlformats.org/officeDocument/2006/relationships/slideLayout" Target="../slideLayouts/slideLayout45.xml"/><Relationship Id="rId1" Type="http://schemas.openxmlformats.org/officeDocument/2006/relationships/slideLayout" Target="../slideLayouts/slideLayout44.xml"/><Relationship Id="rId6" Type="http://schemas.openxmlformats.org/officeDocument/2006/relationships/slideLayout" Target="../slideLayouts/slideLayout49.xml"/><Relationship Id="rId11" Type="http://schemas.openxmlformats.org/officeDocument/2006/relationships/slideLayout" Target="../slideLayouts/slideLayout54.xml"/><Relationship Id="rId5" Type="http://schemas.openxmlformats.org/officeDocument/2006/relationships/slideLayout" Target="../slideLayouts/slideLayout48.xml"/><Relationship Id="rId10" Type="http://schemas.openxmlformats.org/officeDocument/2006/relationships/slideLayout" Target="../slideLayouts/slideLayout53.xml"/><Relationship Id="rId4" Type="http://schemas.openxmlformats.org/officeDocument/2006/relationships/slideLayout" Target="../slideLayouts/slideLayout47.xml"/><Relationship Id="rId9" Type="http://schemas.openxmlformats.org/officeDocument/2006/relationships/slideLayout" Target="../slideLayouts/slideLayout5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58C55B3-AD2D-0C8A-9805-F20BF6246925}"/>
              </a:ext>
            </a:extLst>
          </p:cNvPr>
          <p:cNvSpPr>
            <a:spLocks noGrp="1"/>
          </p:cNvSpPr>
          <p:nvPr>
            <p:ph type="title"/>
          </p:nvPr>
        </p:nvSpPr>
        <p:spPr>
          <a:xfrm>
            <a:off x="838200" y="365127"/>
            <a:ext cx="10515600" cy="1325563"/>
          </a:xfrm>
          <a:prstGeom prst="rect">
            <a:avLst/>
          </a:prstGeom>
        </p:spPr>
        <p:txBody>
          <a:bodyPr vert="horz" lIns="91440" tIns="45720" rIns="91440" bIns="45720" rtlCol="0" anchor="ctr">
            <a:normAutofit/>
          </a:bodyPr>
          <a:lstStyle/>
          <a:p>
            <a:r>
              <a:rPr lang="en-US"/>
              <a:t>Click to edit Master title style</a:t>
            </a:r>
            <a:endParaRPr lang="en-GB"/>
          </a:p>
        </p:txBody>
      </p:sp>
      <p:sp>
        <p:nvSpPr>
          <p:cNvPr id="3" name="Text Placeholder 2">
            <a:extLst>
              <a:ext uri="{FF2B5EF4-FFF2-40B4-BE49-F238E27FC236}">
                <a16:creationId xmlns:a16="http://schemas.microsoft.com/office/drawing/2014/main" id="{16ACB9E2-2E08-C78E-EE37-BC59DD779CBF}"/>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25992FE8-61B8-4101-E733-1DD617376989}"/>
              </a:ext>
            </a:extLst>
          </p:cNvPr>
          <p:cNvSpPr>
            <a:spLocks noGrp="1"/>
          </p:cNvSpPr>
          <p:nvPr>
            <p:ph type="dt" sz="half" idx="2"/>
          </p:nvPr>
        </p:nvSpPr>
        <p:spPr>
          <a:xfrm>
            <a:off x="838200" y="6356352"/>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38699BA-023A-4CEB-9EB9-EED2A53E14AC}" type="datetimeFigureOut">
              <a:rPr lang="en-GB" smtClean="0"/>
              <a:t>13/05/2025</a:t>
            </a:fld>
            <a:endParaRPr lang="en-GB"/>
          </a:p>
        </p:txBody>
      </p:sp>
      <p:sp>
        <p:nvSpPr>
          <p:cNvPr id="5" name="Footer Placeholder 4">
            <a:extLst>
              <a:ext uri="{FF2B5EF4-FFF2-40B4-BE49-F238E27FC236}">
                <a16:creationId xmlns:a16="http://schemas.microsoft.com/office/drawing/2014/main" id="{C3756181-E246-71F5-D787-5CCF477B509B}"/>
              </a:ext>
            </a:extLst>
          </p:cNvPr>
          <p:cNvSpPr>
            <a:spLocks noGrp="1"/>
          </p:cNvSpPr>
          <p:nvPr>
            <p:ph type="ftr" sz="quarter" idx="3"/>
          </p:nvPr>
        </p:nvSpPr>
        <p:spPr>
          <a:xfrm>
            <a:off x="4038600" y="6356352"/>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
        <p:nvSpPr>
          <p:cNvPr id="6" name="Slide Number Placeholder 5">
            <a:extLst>
              <a:ext uri="{FF2B5EF4-FFF2-40B4-BE49-F238E27FC236}">
                <a16:creationId xmlns:a16="http://schemas.microsoft.com/office/drawing/2014/main" id="{36172A38-1255-0CB5-D8C7-4D27AF2D0E5E}"/>
              </a:ext>
            </a:extLst>
          </p:cNvPr>
          <p:cNvSpPr>
            <a:spLocks noGrp="1"/>
          </p:cNvSpPr>
          <p:nvPr>
            <p:ph type="sldNum" sz="quarter" idx="4"/>
          </p:nvPr>
        </p:nvSpPr>
        <p:spPr>
          <a:xfrm>
            <a:off x="8610600" y="6356352"/>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E45B0C1-0172-47E3-AE83-9C67F06F4628}" type="slidenum">
              <a:rPr lang="en-GB" smtClean="0"/>
              <a:t>‹#›</a:t>
            </a:fld>
            <a:endParaRPr lang="en-GB"/>
          </a:p>
        </p:txBody>
      </p:sp>
    </p:spTree>
    <p:extLst>
      <p:ext uri="{BB962C8B-B14F-4D97-AF65-F5344CB8AC3E}">
        <p14:creationId xmlns:p14="http://schemas.microsoft.com/office/powerpoint/2010/main" val="2785333851"/>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377" rtl="0" eaLnBrk="1" latinLnBrk="0" hangingPunct="1">
        <a:lnSpc>
          <a:spcPct val="90000"/>
        </a:lnSpc>
        <a:spcBef>
          <a:spcPct val="0"/>
        </a:spcBef>
        <a:buNone/>
        <a:defRPr sz="4400" kern="1200">
          <a:solidFill>
            <a:schemeClr val="tx1"/>
          </a:solidFill>
          <a:latin typeface="Arial" panose="020B0604020202020204" pitchFamily="34" charset="0"/>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id="{9FE53120-0796-DB0A-8E3C-45F2DB0529FE}"/>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9733600" y="379047"/>
            <a:ext cx="2020800" cy="917703"/>
          </a:xfrm>
          <a:prstGeom prst="rect">
            <a:avLst/>
          </a:prstGeom>
        </p:spPr>
      </p:pic>
      <p:grpSp>
        <p:nvGrpSpPr>
          <p:cNvPr id="2" name="Group 1">
            <a:extLst>
              <a:ext uri="{FF2B5EF4-FFF2-40B4-BE49-F238E27FC236}">
                <a16:creationId xmlns:a16="http://schemas.microsoft.com/office/drawing/2014/main" id="{6946AEE9-FA5E-55B5-8C0F-B4668D012184}"/>
              </a:ext>
            </a:extLst>
          </p:cNvPr>
          <p:cNvGrpSpPr/>
          <p:nvPr userDrawn="1"/>
        </p:nvGrpSpPr>
        <p:grpSpPr>
          <a:xfrm>
            <a:off x="0" y="4954047"/>
            <a:ext cx="11596453" cy="828001"/>
            <a:chOff x="-902400" y="4954045"/>
            <a:chExt cx="11898544" cy="828001"/>
          </a:xfrm>
          <a:gradFill>
            <a:gsLst>
              <a:gs pos="0">
                <a:srgbClr val="422C88"/>
              </a:gs>
              <a:gs pos="59000">
                <a:srgbClr val="422C88"/>
              </a:gs>
              <a:gs pos="81000">
                <a:srgbClr val="003087"/>
              </a:gs>
              <a:gs pos="100000">
                <a:srgbClr val="023087"/>
              </a:gs>
            </a:gsLst>
            <a:lin ang="10800000" scaled="0"/>
          </a:gradFill>
        </p:grpSpPr>
        <p:sp>
          <p:nvSpPr>
            <p:cNvPr id="3" name="Rectangle 2">
              <a:extLst>
                <a:ext uri="{FF2B5EF4-FFF2-40B4-BE49-F238E27FC236}">
                  <a16:creationId xmlns:a16="http://schemas.microsoft.com/office/drawing/2014/main" id="{202F4EF1-253D-816B-B64B-54C55AAAD4C4}"/>
                </a:ext>
              </a:extLst>
            </p:cNvPr>
            <p:cNvSpPr/>
            <p:nvPr userDrawn="1"/>
          </p:nvSpPr>
          <p:spPr>
            <a:xfrm>
              <a:off x="-902400" y="4954046"/>
              <a:ext cx="11418000" cy="82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rgbClr val="003087"/>
                </a:solidFill>
                <a:highlight>
                  <a:srgbClr val="FFFF00"/>
                </a:highlight>
                <a:latin typeface="Arial" panose="020B0604020202020204" pitchFamily="34" charset="0"/>
              </a:endParaRPr>
            </a:p>
          </p:txBody>
        </p:sp>
        <p:sp>
          <p:nvSpPr>
            <p:cNvPr id="4" name="Oval 3">
              <a:extLst>
                <a:ext uri="{FF2B5EF4-FFF2-40B4-BE49-F238E27FC236}">
                  <a16:creationId xmlns:a16="http://schemas.microsoft.com/office/drawing/2014/main" id="{D8DD90D8-8047-ADA9-D5D7-15822745ED25}"/>
                </a:ext>
              </a:extLst>
            </p:cNvPr>
            <p:cNvSpPr/>
            <p:nvPr userDrawn="1"/>
          </p:nvSpPr>
          <p:spPr>
            <a:xfrm>
              <a:off x="9890464" y="4954045"/>
              <a:ext cx="1105680" cy="828001"/>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rgbClr val="003087"/>
                </a:solidFill>
                <a:highlight>
                  <a:srgbClr val="FFFF00"/>
                </a:highlight>
                <a:latin typeface="Arial" panose="020B0604020202020204" pitchFamily="34" charset="0"/>
              </a:endParaRPr>
            </a:p>
          </p:txBody>
        </p:sp>
      </p:grpSp>
      <p:pic>
        <p:nvPicPr>
          <p:cNvPr id="5" name="Picture 4" descr="A picture containing outdoor object&#10;&#10;Description automatically generated">
            <a:extLst>
              <a:ext uri="{FF2B5EF4-FFF2-40B4-BE49-F238E27FC236}">
                <a16:creationId xmlns:a16="http://schemas.microsoft.com/office/drawing/2014/main" id="{1E08F386-A768-66C7-3BBC-CE7A71316112}"/>
              </a:ext>
            </a:extLst>
          </p:cNvPr>
          <p:cNvPicPr>
            <a:picLocks noChangeAspect="1"/>
          </p:cNvPicPr>
          <p:nvPr userDrawn="1"/>
        </p:nvPicPr>
        <p:blipFill>
          <a:blip r:embed="rId5"/>
          <a:stretch>
            <a:fillRect/>
          </a:stretch>
        </p:blipFill>
        <p:spPr>
          <a:xfrm>
            <a:off x="-401538" y="25055"/>
            <a:ext cx="7341916" cy="7018967"/>
          </a:xfrm>
          <a:prstGeom prst="rect">
            <a:avLst/>
          </a:prstGeom>
        </p:spPr>
      </p:pic>
      <p:sp>
        <p:nvSpPr>
          <p:cNvPr id="6" name="Rectangle 5">
            <a:extLst>
              <a:ext uri="{FF2B5EF4-FFF2-40B4-BE49-F238E27FC236}">
                <a16:creationId xmlns:a16="http://schemas.microsoft.com/office/drawing/2014/main" id="{A502D97C-24C3-56BD-CE34-7383744734FE}"/>
              </a:ext>
            </a:extLst>
          </p:cNvPr>
          <p:cNvSpPr/>
          <p:nvPr userDrawn="1"/>
        </p:nvSpPr>
        <p:spPr>
          <a:xfrm>
            <a:off x="1" y="4954047"/>
            <a:ext cx="3640899" cy="828001"/>
          </a:xfrm>
          <a:prstGeom prst="rect">
            <a:avLst/>
          </a:prstGeom>
          <a:solidFill>
            <a:srgbClr val="00308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latin typeface="Arial" panose="020B0604020202020204" pitchFamily="34" charset="0"/>
            </a:endParaRPr>
          </a:p>
        </p:txBody>
      </p:sp>
      <p:pic>
        <p:nvPicPr>
          <p:cNvPr id="7" name="Picture 6" descr="Text&#10;&#10;Description automatically generated">
            <a:extLst>
              <a:ext uri="{FF2B5EF4-FFF2-40B4-BE49-F238E27FC236}">
                <a16:creationId xmlns:a16="http://schemas.microsoft.com/office/drawing/2014/main" id="{2EA48F88-18BE-0600-B485-364F9EFD638C}"/>
              </a:ext>
            </a:extLst>
          </p:cNvPr>
          <p:cNvPicPr>
            <a:picLocks noChangeAspect="1"/>
          </p:cNvPicPr>
          <p:nvPr userDrawn="1"/>
        </p:nvPicPr>
        <p:blipFill>
          <a:blip r:embed="rId6"/>
          <a:stretch>
            <a:fillRect/>
          </a:stretch>
        </p:blipFill>
        <p:spPr>
          <a:xfrm>
            <a:off x="372191" y="5020644"/>
            <a:ext cx="3474000" cy="694800"/>
          </a:xfrm>
          <a:prstGeom prst="rect">
            <a:avLst/>
          </a:prstGeom>
        </p:spPr>
      </p:pic>
    </p:spTree>
    <p:extLst>
      <p:ext uri="{BB962C8B-B14F-4D97-AF65-F5344CB8AC3E}">
        <p14:creationId xmlns:p14="http://schemas.microsoft.com/office/powerpoint/2010/main" val="847740690"/>
      </p:ext>
    </p:extLst>
  </p:cSld>
  <p:clrMap bg1="lt1" tx1="dk1" bg2="lt2" tx2="dk2" accent1="accent1" accent2="accent2" accent3="accent3" accent4="accent4" accent5="accent5" accent6="accent6" hlink="hlink" folHlink="folHlink"/>
  <p:sldLayoutIdLst>
    <p:sldLayoutId id="2147483661" r:id="rId1"/>
  </p:sldLayoutIdLs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4" name="Date Placeholder 3"/>
          <p:cNvSpPr>
            <a:spLocks noGrp="1"/>
          </p:cNvSpPr>
          <p:nvPr>
            <p:ph type="dt" sz="half" idx="2"/>
          </p:nvPr>
        </p:nvSpPr>
        <p:spPr>
          <a:xfrm>
            <a:off x="9550402" y="6235519"/>
            <a:ext cx="1443401" cy="452056"/>
          </a:xfrm>
          <a:prstGeom prst="rect">
            <a:avLst/>
          </a:prstGeom>
        </p:spPr>
        <p:txBody>
          <a:bodyPr vert="horz" lIns="91440" tIns="45720" rIns="91440" bIns="45720" rtlCol="0" anchor="ctr"/>
          <a:lstStyle>
            <a:lvl1pPr algn="l">
              <a:defRPr sz="1300">
                <a:solidFill>
                  <a:srgbClr val="003087"/>
                </a:solidFill>
                <a:latin typeface="Arial" panose="020B0604020202020204" pitchFamily="34" charset="0"/>
              </a:defRPr>
            </a:lvl1pPr>
          </a:lstStyle>
          <a:p>
            <a:fld id="{A2760138-631E-9148-86D9-90EB07201C03}" type="datetime1">
              <a:rPr lang="en-GB" smtClean="0"/>
              <a:pPr/>
              <a:t>13/05/2025</a:t>
            </a:fld>
            <a:endParaRPr lang="en-GB"/>
          </a:p>
        </p:txBody>
      </p:sp>
      <p:pic>
        <p:nvPicPr>
          <p:cNvPr id="8" name="Graphic 7">
            <a:extLst>
              <a:ext uri="{FF2B5EF4-FFF2-40B4-BE49-F238E27FC236}">
                <a16:creationId xmlns:a16="http://schemas.microsoft.com/office/drawing/2014/main" id="{5883AF41-8ECA-B141-B967-E3F8C1183328}"/>
              </a:ext>
            </a:extLst>
          </p:cNvPr>
          <p:cNvPicPr>
            <a:picLocks/>
          </p:cNvPicPr>
          <p:nvPr userDrawn="1"/>
        </p:nvPicPr>
        <p:blipFill>
          <a:blip r:embed="rId8" cstate="screen">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9811200" y="255478"/>
            <a:ext cx="2020800" cy="918000"/>
          </a:xfrm>
          <a:prstGeom prst="rect">
            <a:avLst/>
          </a:prstGeom>
        </p:spPr>
      </p:pic>
      <p:sp>
        <p:nvSpPr>
          <p:cNvPr id="32" name="Slide Number Placeholder 31">
            <a:extLst>
              <a:ext uri="{FF2B5EF4-FFF2-40B4-BE49-F238E27FC236}">
                <a16:creationId xmlns:a16="http://schemas.microsoft.com/office/drawing/2014/main" id="{280BD5CA-AD23-5B47-AE98-0113C41E56F5}"/>
              </a:ext>
            </a:extLst>
          </p:cNvPr>
          <p:cNvSpPr>
            <a:spLocks noGrp="1"/>
          </p:cNvSpPr>
          <p:nvPr>
            <p:ph type="sldNum" sz="quarter" idx="4"/>
          </p:nvPr>
        </p:nvSpPr>
        <p:spPr>
          <a:xfrm>
            <a:off x="10993802" y="6235522"/>
            <a:ext cx="621396" cy="452057"/>
          </a:xfrm>
          <a:prstGeom prst="rect">
            <a:avLst/>
          </a:prstGeom>
        </p:spPr>
        <p:txBody>
          <a:bodyPr vert="horz" lIns="0" tIns="0" rIns="0" bIns="0" rtlCol="0" anchor="ctr"/>
          <a:lstStyle>
            <a:lvl1pPr algn="r">
              <a:defRPr sz="1300">
                <a:solidFill>
                  <a:srgbClr val="003087"/>
                </a:solidFill>
                <a:latin typeface="Arial" panose="020B0604020202020204" pitchFamily="34" charset="0"/>
              </a:defRPr>
            </a:lvl1pPr>
          </a:lstStyle>
          <a:p>
            <a:fld id="{48C91D3C-AA5C-7440-8489-158FBC20DC87}" type="slidenum">
              <a:rPr lang="en-US" smtClean="0"/>
              <a:pPr/>
              <a:t>‹#›</a:t>
            </a:fld>
            <a:endParaRPr lang="en-US"/>
          </a:p>
        </p:txBody>
      </p:sp>
      <p:pic>
        <p:nvPicPr>
          <p:cNvPr id="6" name="Picture 5">
            <a:extLst>
              <a:ext uri="{FF2B5EF4-FFF2-40B4-BE49-F238E27FC236}">
                <a16:creationId xmlns:a16="http://schemas.microsoft.com/office/drawing/2014/main" id="{C1A07446-5219-637C-523E-0175BBD30F68}"/>
              </a:ext>
            </a:extLst>
          </p:cNvPr>
          <p:cNvPicPr>
            <a:picLocks/>
          </p:cNvPicPr>
          <p:nvPr userDrawn="1"/>
        </p:nvPicPr>
        <p:blipFill>
          <a:blip r:embed="rId10"/>
          <a:stretch>
            <a:fillRect/>
          </a:stretch>
        </p:blipFill>
        <p:spPr>
          <a:xfrm>
            <a:off x="231257" y="6114147"/>
            <a:ext cx="3475200" cy="694800"/>
          </a:xfrm>
          <a:prstGeom prst="rect">
            <a:avLst/>
          </a:prstGeom>
        </p:spPr>
      </p:pic>
    </p:spTree>
    <p:extLst>
      <p:ext uri="{BB962C8B-B14F-4D97-AF65-F5344CB8AC3E}">
        <p14:creationId xmlns:p14="http://schemas.microsoft.com/office/powerpoint/2010/main" val="4027610120"/>
      </p:ext>
    </p:extLst>
  </p:cSld>
  <p:clrMap bg1="lt1" tx1="dk1" bg2="lt2" tx2="dk2" accent1="accent1" accent2="accent2" accent3="accent3" accent4="accent4" accent5="accent5" accent6="accent6" hlink="hlink" folHlink="folHlink"/>
  <p:sldLayoutIdLst>
    <p:sldLayoutId id="2147483663" r:id="rId1"/>
    <p:sldLayoutId id="2147483664" r:id="rId2"/>
    <p:sldLayoutId id="2147483665" r:id="rId3"/>
    <p:sldLayoutId id="2147483666" r:id="rId4"/>
    <p:sldLayoutId id="2147483667" r:id="rId5"/>
    <p:sldLayoutId id="2147483668" r:id="rId6"/>
  </p:sldLayoutIdLst>
  <p:hf hdr="0"/>
  <p:txStyles>
    <p:titleStyle>
      <a:lvl1pPr algn="l" defTabSz="685783" rtl="0" eaLnBrk="1" latinLnBrk="0" hangingPunct="1">
        <a:lnSpc>
          <a:spcPct val="90000"/>
        </a:lnSpc>
        <a:spcBef>
          <a:spcPct val="0"/>
        </a:spcBef>
        <a:buNone/>
        <a:defRPr sz="4400" kern="1200" spc="-113">
          <a:solidFill>
            <a:srgbClr val="005EB8"/>
          </a:solidFill>
          <a:latin typeface="Arial" panose="020B0604020202020204" pitchFamily="34" charset="0"/>
          <a:ea typeface="Arial" panose="020B0604020202020204" pitchFamily="34" charset="0"/>
          <a:cs typeface="Arial" panose="020B0604020202020204" pitchFamily="34" charset="0"/>
        </a:defRPr>
      </a:lvl1pPr>
    </p:titleStyle>
    <p:bodyStyle>
      <a:lvl1pPr marL="0" indent="0" algn="l" defTabSz="685783" rtl="0" eaLnBrk="1" latinLnBrk="0" hangingPunct="1">
        <a:lnSpc>
          <a:spcPct val="100000"/>
        </a:lnSpc>
        <a:spcBef>
          <a:spcPts val="900"/>
        </a:spcBef>
        <a:buFont typeface="Arial"/>
        <a:buNone/>
        <a:defRPr sz="1600" kern="1200">
          <a:solidFill>
            <a:srgbClr val="000000"/>
          </a:solidFill>
          <a:latin typeface="Arial" panose="020B0604020202020204" pitchFamily="34" charset="0"/>
          <a:ea typeface="Arial" panose="020B0604020202020204" pitchFamily="34" charset="0"/>
          <a:cs typeface="Arial" panose="020B0604020202020204" pitchFamily="34" charset="0"/>
        </a:defRPr>
      </a:lvl1pPr>
      <a:lvl2pPr marL="514338" indent="-171446" algn="l" defTabSz="685783" rtl="0" eaLnBrk="1" latinLnBrk="0" hangingPunct="1">
        <a:lnSpc>
          <a:spcPct val="100000"/>
        </a:lnSpc>
        <a:spcBef>
          <a:spcPts val="900"/>
        </a:spcBef>
        <a:buFont typeface="Arial"/>
        <a:buChar char="•"/>
        <a:defRPr sz="1600" kern="1200">
          <a:solidFill>
            <a:srgbClr val="000000"/>
          </a:solidFill>
          <a:latin typeface="Arial" panose="020B0604020202020204" pitchFamily="34" charset="0"/>
          <a:ea typeface="Arial" panose="020B0604020202020204" pitchFamily="34" charset="0"/>
          <a:cs typeface="Arial" panose="020B0604020202020204" pitchFamily="34" charset="0"/>
        </a:defRPr>
      </a:lvl2pPr>
      <a:lvl3pPr marL="857229" indent="-171446" algn="l" defTabSz="685783" rtl="0" eaLnBrk="1" latinLnBrk="0" hangingPunct="1">
        <a:lnSpc>
          <a:spcPct val="100000"/>
        </a:lnSpc>
        <a:spcBef>
          <a:spcPts val="900"/>
        </a:spcBef>
        <a:buFont typeface="Arial"/>
        <a:buChar char="•"/>
        <a:defRPr sz="1400" kern="1200">
          <a:solidFill>
            <a:srgbClr val="000000"/>
          </a:solidFill>
          <a:latin typeface="Arial" panose="020B0604020202020204" pitchFamily="34" charset="0"/>
          <a:ea typeface="Arial" panose="020B0604020202020204" pitchFamily="34" charset="0"/>
          <a:cs typeface="Arial" panose="020B0604020202020204" pitchFamily="34" charset="0"/>
        </a:defRPr>
      </a:lvl3pPr>
      <a:lvl4pPr marL="1200121" marR="0" indent="-171446" algn="l" defTabSz="685783" rtl="0" eaLnBrk="1" fontAlgn="auto" latinLnBrk="0" hangingPunct="1">
        <a:lnSpc>
          <a:spcPct val="100000"/>
        </a:lnSpc>
        <a:spcBef>
          <a:spcPts val="900"/>
        </a:spcBef>
        <a:spcAft>
          <a:spcPts val="0"/>
        </a:spcAft>
        <a:buClrTx/>
        <a:buSzTx/>
        <a:buFont typeface="Arial"/>
        <a:buChar char="•"/>
        <a:tabLst/>
        <a:defRPr sz="1200" kern="1200">
          <a:solidFill>
            <a:srgbClr val="000000"/>
          </a:solidFill>
          <a:latin typeface="Arial" panose="020B0604020202020204" pitchFamily="34" charset="0"/>
          <a:ea typeface="Arial" panose="020B0604020202020204" pitchFamily="34" charset="0"/>
          <a:cs typeface="Arial" panose="020B0604020202020204" pitchFamily="34" charset="0"/>
        </a:defRPr>
      </a:lvl4pPr>
      <a:lvl5pPr marL="1543012" indent="-171446" algn="l" defTabSz="685783" rtl="0" eaLnBrk="1" latinLnBrk="0" hangingPunct="1">
        <a:lnSpc>
          <a:spcPct val="100000"/>
        </a:lnSpc>
        <a:spcBef>
          <a:spcPts val="900"/>
        </a:spcBef>
        <a:buFont typeface="Arial"/>
        <a:buChar char="•"/>
        <a:defRPr sz="1000" kern="1200">
          <a:solidFill>
            <a:srgbClr val="000000"/>
          </a:solidFill>
          <a:latin typeface="Arial" panose="020B0604020202020204" pitchFamily="34" charset="0"/>
          <a:ea typeface="Arial" panose="020B0604020202020204" pitchFamily="34" charset="0"/>
          <a:cs typeface="Arial" panose="020B0604020202020204" pitchFamily="34" charset="0"/>
        </a:defRPr>
      </a:lvl5pPr>
      <a:lvl6pPr marL="1885904" indent="-171446" algn="l" defTabSz="685783" rtl="0" eaLnBrk="1" latinLnBrk="0" hangingPunct="1">
        <a:lnSpc>
          <a:spcPct val="90000"/>
        </a:lnSpc>
        <a:spcBef>
          <a:spcPts val="375"/>
        </a:spcBef>
        <a:buFont typeface="Arial"/>
        <a:buChar char="•"/>
        <a:defRPr sz="1351"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a:buChar char="•"/>
        <a:defRPr sz="1351"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a:buChar char="•"/>
        <a:defRPr sz="1351" kern="1200">
          <a:solidFill>
            <a:schemeClr val="tx1"/>
          </a:solidFill>
          <a:latin typeface="+mn-lt"/>
          <a:ea typeface="+mn-ea"/>
          <a:cs typeface="+mn-cs"/>
        </a:defRPr>
      </a:lvl8pPr>
      <a:lvl9pPr marL="2914578" indent="-171446" algn="l" defTabSz="685783" rtl="0" eaLnBrk="1" latinLnBrk="0" hangingPunct="1">
        <a:lnSpc>
          <a:spcPct val="90000"/>
        </a:lnSpc>
        <a:spcBef>
          <a:spcPts val="375"/>
        </a:spcBef>
        <a:buFont typeface="Arial"/>
        <a:buChar char="•"/>
        <a:defRPr sz="1351" kern="1200">
          <a:solidFill>
            <a:schemeClr val="tx1"/>
          </a:solidFill>
          <a:latin typeface="+mn-lt"/>
          <a:ea typeface="+mn-ea"/>
          <a:cs typeface="+mn-cs"/>
        </a:defRPr>
      </a:lvl9pPr>
    </p:bodyStyle>
    <p:otherStyle>
      <a:defPPr>
        <a:defRPr lang="en-US"/>
      </a:defPPr>
      <a:lvl1pPr marL="0" algn="l" defTabSz="685783" rtl="0" eaLnBrk="1" latinLnBrk="0" hangingPunct="1">
        <a:defRPr sz="1351" kern="1200">
          <a:solidFill>
            <a:schemeClr val="tx1"/>
          </a:solidFill>
          <a:latin typeface="+mn-lt"/>
          <a:ea typeface="+mn-ea"/>
          <a:cs typeface="+mn-cs"/>
        </a:defRPr>
      </a:lvl1pPr>
      <a:lvl2pPr marL="342891" algn="l" defTabSz="685783" rtl="0" eaLnBrk="1" latinLnBrk="0" hangingPunct="1">
        <a:defRPr sz="1351" kern="1200">
          <a:solidFill>
            <a:schemeClr val="tx1"/>
          </a:solidFill>
          <a:latin typeface="+mn-lt"/>
          <a:ea typeface="+mn-ea"/>
          <a:cs typeface="+mn-cs"/>
        </a:defRPr>
      </a:lvl2pPr>
      <a:lvl3pPr marL="685783" algn="l" defTabSz="685783" rtl="0" eaLnBrk="1" latinLnBrk="0" hangingPunct="1">
        <a:defRPr sz="1351" kern="1200">
          <a:solidFill>
            <a:schemeClr val="tx1"/>
          </a:solidFill>
          <a:latin typeface="+mn-lt"/>
          <a:ea typeface="+mn-ea"/>
          <a:cs typeface="+mn-cs"/>
        </a:defRPr>
      </a:lvl3pPr>
      <a:lvl4pPr marL="1028674" algn="l" defTabSz="685783" rtl="0" eaLnBrk="1" latinLnBrk="0" hangingPunct="1">
        <a:defRPr sz="1351" kern="1200">
          <a:solidFill>
            <a:schemeClr val="tx1"/>
          </a:solidFill>
          <a:latin typeface="+mn-lt"/>
          <a:ea typeface="+mn-ea"/>
          <a:cs typeface="+mn-cs"/>
        </a:defRPr>
      </a:lvl4pPr>
      <a:lvl5pPr marL="1371566" algn="l" defTabSz="685783" rtl="0" eaLnBrk="1" latinLnBrk="0" hangingPunct="1">
        <a:defRPr sz="1351" kern="1200">
          <a:solidFill>
            <a:schemeClr val="tx1"/>
          </a:solidFill>
          <a:latin typeface="+mn-lt"/>
          <a:ea typeface="+mn-ea"/>
          <a:cs typeface="+mn-cs"/>
        </a:defRPr>
      </a:lvl5pPr>
      <a:lvl6pPr marL="1714457" algn="l" defTabSz="685783" rtl="0" eaLnBrk="1" latinLnBrk="0" hangingPunct="1">
        <a:defRPr sz="1351" kern="1200">
          <a:solidFill>
            <a:schemeClr val="tx1"/>
          </a:solidFill>
          <a:latin typeface="+mn-lt"/>
          <a:ea typeface="+mn-ea"/>
          <a:cs typeface="+mn-cs"/>
        </a:defRPr>
      </a:lvl6pPr>
      <a:lvl7pPr marL="2057349" algn="l" defTabSz="685783" rtl="0" eaLnBrk="1" latinLnBrk="0" hangingPunct="1">
        <a:defRPr sz="1351" kern="1200">
          <a:solidFill>
            <a:schemeClr val="tx1"/>
          </a:solidFill>
          <a:latin typeface="+mn-lt"/>
          <a:ea typeface="+mn-ea"/>
          <a:cs typeface="+mn-cs"/>
        </a:defRPr>
      </a:lvl7pPr>
      <a:lvl8pPr marL="2400240" algn="l" defTabSz="685783" rtl="0" eaLnBrk="1" latinLnBrk="0" hangingPunct="1">
        <a:defRPr sz="1351" kern="1200">
          <a:solidFill>
            <a:schemeClr val="tx1"/>
          </a:solidFill>
          <a:latin typeface="+mn-lt"/>
          <a:ea typeface="+mn-ea"/>
          <a:cs typeface="+mn-cs"/>
        </a:defRPr>
      </a:lvl8pPr>
      <a:lvl9pPr marL="2743131" algn="l" defTabSz="685783" rtl="0" eaLnBrk="1" latinLnBrk="0" hangingPunct="1">
        <a:defRPr sz="1351"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gradFill>
          <a:gsLst>
            <a:gs pos="43000">
              <a:srgbClr val="422C88"/>
            </a:gs>
            <a:gs pos="100000">
              <a:srgbClr val="122F87"/>
            </a:gs>
          </a:gsLst>
          <a:lin ang="10800000" scaled="0"/>
        </a:gradFill>
        <a:effectLst/>
      </p:bgPr>
    </p:bg>
    <p:spTree>
      <p:nvGrpSpPr>
        <p:cNvPr id="1" name=""/>
        <p:cNvGrpSpPr/>
        <p:nvPr/>
      </p:nvGrpSpPr>
      <p:grpSpPr>
        <a:xfrm>
          <a:off x="0" y="0"/>
          <a:ext cx="0" cy="0"/>
          <a:chOff x="0" y="0"/>
          <a:chExt cx="0" cy="0"/>
        </a:xfrm>
      </p:grpSpPr>
      <p:sp>
        <p:nvSpPr>
          <p:cNvPr id="4" name="Date Placeholder 3"/>
          <p:cNvSpPr>
            <a:spLocks noGrp="1"/>
          </p:cNvSpPr>
          <p:nvPr>
            <p:ph type="dt" sz="half" idx="2"/>
          </p:nvPr>
        </p:nvSpPr>
        <p:spPr>
          <a:xfrm>
            <a:off x="9550402" y="6235519"/>
            <a:ext cx="1443401" cy="452056"/>
          </a:xfrm>
          <a:prstGeom prst="rect">
            <a:avLst/>
          </a:prstGeom>
        </p:spPr>
        <p:txBody>
          <a:bodyPr vert="horz" lIns="91440" tIns="45720" rIns="91440" bIns="45720" rtlCol="0" anchor="ctr"/>
          <a:lstStyle>
            <a:lvl1pPr algn="l">
              <a:defRPr sz="1300">
                <a:solidFill>
                  <a:schemeClr val="bg1"/>
                </a:solidFill>
                <a:latin typeface="Arial" panose="020B0604020202020204" pitchFamily="34" charset="0"/>
              </a:defRPr>
            </a:lvl1pPr>
          </a:lstStyle>
          <a:p>
            <a:fld id="{A2760138-631E-9148-86D9-90EB07201C03}" type="datetime1">
              <a:rPr lang="en-GB" smtClean="0"/>
              <a:pPr/>
              <a:t>13/05/2025</a:t>
            </a:fld>
            <a:endParaRPr lang="en-GB"/>
          </a:p>
        </p:txBody>
      </p:sp>
      <p:sp>
        <p:nvSpPr>
          <p:cNvPr id="32" name="Slide Number Placeholder 31">
            <a:extLst>
              <a:ext uri="{FF2B5EF4-FFF2-40B4-BE49-F238E27FC236}">
                <a16:creationId xmlns:a16="http://schemas.microsoft.com/office/drawing/2014/main" id="{280BD5CA-AD23-5B47-AE98-0113C41E56F5}"/>
              </a:ext>
            </a:extLst>
          </p:cNvPr>
          <p:cNvSpPr>
            <a:spLocks noGrp="1"/>
          </p:cNvSpPr>
          <p:nvPr>
            <p:ph type="sldNum" sz="quarter" idx="4"/>
          </p:nvPr>
        </p:nvSpPr>
        <p:spPr>
          <a:xfrm>
            <a:off x="10993802" y="6235522"/>
            <a:ext cx="621396" cy="452057"/>
          </a:xfrm>
          <a:prstGeom prst="rect">
            <a:avLst/>
          </a:prstGeom>
        </p:spPr>
        <p:txBody>
          <a:bodyPr vert="horz" lIns="0" tIns="0" rIns="0" bIns="0" rtlCol="0" anchor="ctr"/>
          <a:lstStyle>
            <a:lvl1pPr algn="r">
              <a:defRPr sz="1300">
                <a:solidFill>
                  <a:schemeClr val="bg1"/>
                </a:solidFill>
                <a:latin typeface="Arial" panose="020B0604020202020204" pitchFamily="34" charset="0"/>
              </a:defRPr>
            </a:lvl1pPr>
          </a:lstStyle>
          <a:p>
            <a:fld id="{48C91D3C-AA5C-7440-8489-158FBC20DC87}" type="slidenum">
              <a:rPr lang="en-US" smtClean="0"/>
              <a:pPr/>
              <a:t>‹#›</a:t>
            </a:fld>
            <a:endParaRPr lang="en-US"/>
          </a:p>
        </p:txBody>
      </p:sp>
      <p:pic>
        <p:nvPicPr>
          <p:cNvPr id="3" name="Picture 2" descr="Text&#10;&#10;Description automatically generated">
            <a:extLst>
              <a:ext uri="{FF2B5EF4-FFF2-40B4-BE49-F238E27FC236}">
                <a16:creationId xmlns:a16="http://schemas.microsoft.com/office/drawing/2014/main" id="{AE70FAD0-D144-97B2-4C87-D6970F604D0A}"/>
              </a:ext>
            </a:extLst>
          </p:cNvPr>
          <p:cNvPicPr>
            <a:picLocks noChangeAspect="1"/>
          </p:cNvPicPr>
          <p:nvPr userDrawn="1"/>
        </p:nvPicPr>
        <p:blipFill>
          <a:blip r:embed="rId15">
            <a:extLst>
              <a:ext uri="{28A0092B-C50C-407E-A947-70E740481C1C}">
                <a14:useLocalDpi xmlns:a14="http://schemas.microsoft.com/office/drawing/2010/main" val="0"/>
              </a:ext>
            </a:extLst>
          </a:blip>
          <a:stretch>
            <a:fillRect/>
          </a:stretch>
        </p:blipFill>
        <p:spPr>
          <a:xfrm>
            <a:off x="9830020" y="138951"/>
            <a:ext cx="2020800" cy="937004"/>
          </a:xfrm>
          <a:prstGeom prst="rect">
            <a:avLst/>
          </a:prstGeom>
        </p:spPr>
      </p:pic>
      <p:pic>
        <p:nvPicPr>
          <p:cNvPr id="7" name="Picture 6" descr="Text&#10;&#10;Description automatically generated">
            <a:extLst>
              <a:ext uri="{FF2B5EF4-FFF2-40B4-BE49-F238E27FC236}">
                <a16:creationId xmlns:a16="http://schemas.microsoft.com/office/drawing/2014/main" id="{A20F6AA2-B49C-7BEC-5E25-20F2863C3521}"/>
              </a:ext>
            </a:extLst>
          </p:cNvPr>
          <p:cNvPicPr>
            <a:picLocks noChangeAspect="1"/>
          </p:cNvPicPr>
          <p:nvPr userDrawn="1"/>
        </p:nvPicPr>
        <p:blipFill>
          <a:blip r:embed="rId16"/>
          <a:stretch>
            <a:fillRect/>
          </a:stretch>
        </p:blipFill>
        <p:spPr>
          <a:xfrm>
            <a:off x="351325" y="6114147"/>
            <a:ext cx="3474000" cy="694800"/>
          </a:xfrm>
          <a:prstGeom prst="rect">
            <a:avLst/>
          </a:prstGeom>
        </p:spPr>
      </p:pic>
    </p:spTree>
    <p:extLst>
      <p:ext uri="{BB962C8B-B14F-4D97-AF65-F5344CB8AC3E}">
        <p14:creationId xmlns:p14="http://schemas.microsoft.com/office/powerpoint/2010/main" val="879668224"/>
      </p:ext>
    </p:extLst>
  </p:cSld>
  <p:clrMap bg1="lt1" tx1="dk1" bg2="lt2" tx2="dk2" accent1="accent1" accent2="accent2" accent3="accent3" accent4="accent4" accent5="accent5" accent6="accent6" hlink="hlink" folHlink="folHlink"/>
  <p:sldLayoutIdLst>
    <p:sldLayoutId id="2147483670" r:id="rId1"/>
    <p:sldLayoutId id="2147483671" r:id="rId2"/>
    <p:sldLayoutId id="2147483672" r:id="rId3"/>
    <p:sldLayoutId id="2147483673" r:id="rId4"/>
    <p:sldLayoutId id="2147483674" r:id="rId5"/>
    <p:sldLayoutId id="2147483675" r:id="rId6"/>
    <p:sldLayoutId id="2147483676" r:id="rId7"/>
    <p:sldLayoutId id="2147483677" r:id="rId8"/>
    <p:sldLayoutId id="2147483678" r:id="rId9"/>
    <p:sldLayoutId id="2147483679" r:id="rId10"/>
    <p:sldLayoutId id="2147483680" r:id="rId11"/>
    <p:sldLayoutId id="2147483681" r:id="rId12"/>
    <p:sldLayoutId id="2147483682" r:id="rId13"/>
  </p:sldLayoutIdLst>
  <p:hf hdr="0"/>
  <p:txStyles>
    <p:titleStyle>
      <a:lvl1pPr algn="l" defTabSz="685783" rtl="0" eaLnBrk="1" latinLnBrk="0" hangingPunct="1">
        <a:lnSpc>
          <a:spcPct val="90000"/>
        </a:lnSpc>
        <a:spcBef>
          <a:spcPct val="0"/>
        </a:spcBef>
        <a:buNone/>
        <a:defRPr sz="4400" kern="1200" spc="-113">
          <a:solidFill>
            <a:schemeClr val="bg1"/>
          </a:solidFill>
          <a:latin typeface="Arial" panose="020B0604020202020204" pitchFamily="34" charset="0"/>
          <a:ea typeface="Arial" panose="020B0604020202020204" pitchFamily="34" charset="0"/>
          <a:cs typeface="Arial" panose="020B0604020202020204" pitchFamily="34" charset="0"/>
        </a:defRPr>
      </a:lvl1pPr>
    </p:titleStyle>
    <p:bodyStyle>
      <a:lvl1pPr marL="0" indent="0" algn="l" defTabSz="685783" rtl="0" eaLnBrk="1" latinLnBrk="0" hangingPunct="1">
        <a:lnSpc>
          <a:spcPct val="100000"/>
        </a:lnSpc>
        <a:spcBef>
          <a:spcPts val="900"/>
        </a:spcBef>
        <a:buFont typeface="Arial"/>
        <a:buNone/>
        <a:defRPr sz="1600" kern="1200">
          <a:solidFill>
            <a:schemeClr val="bg1"/>
          </a:solidFill>
          <a:latin typeface="Arial" panose="020B0604020202020204" pitchFamily="34" charset="0"/>
          <a:ea typeface="Arial" panose="020B0604020202020204" pitchFamily="34" charset="0"/>
          <a:cs typeface="Arial" panose="020B0604020202020204" pitchFamily="34" charset="0"/>
        </a:defRPr>
      </a:lvl1pPr>
      <a:lvl2pPr marL="514338" indent="-171446" algn="l" defTabSz="685783" rtl="0" eaLnBrk="1" latinLnBrk="0" hangingPunct="1">
        <a:lnSpc>
          <a:spcPct val="100000"/>
        </a:lnSpc>
        <a:spcBef>
          <a:spcPts val="900"/>
        </a:spcBef>
        <a:buFont typeface="Arial"/>
        <a:buChar char="•"/>
        <a:defRPr sz="1600" kern="1200">
          <a:solidFill>
            <a:schemeClr val="bg1"/>
          </a:solidFill>
          <a:latin typeface="Arial" panose="020B0604020202020204" pitchFamily="34" charset="0"/>
          <a:ea typeface="Arial" panose="020B0604020202020204" pitchFamily="34" charset="0"/>
          <a:cs typeface="Arial" panose="020B0604020202020204" pitchFamily="34" charset="0"/>
        </a:defRPr>
      </a:lvl2pPr>
      <a:lvl3pPr marL="857229" indent="-171446" algn="l" defTabSz="685783" rtl="0" eaLnBrk="1" latinLnBrk="0" hangingPunct="1">
        <a:lnSpc>
          <a:spcPct val="100000"/>
        </a:lnSpc>
        <a:spcBef>
          <a:spcPts val="900"/>
        </a:spcBef>
        <a:buFont typeface="Arial"/>
        <a:buChar char="•"/>
        <a:defRPr sz="1400" kern="1200">
          <a:solidFill>
            <a:schemeClr val="bg1"/>
          </a:solidFill>
          <a:latin typeface="Arial" panose="020B0604020202020204" pitchFamily="34" charset="0"/>
          <a:ea typeface="Arial" panose="020B0604020202020204" pitchFamily="34" charset="0"/>
          <a:cs typeface="Arial" panose="020B0604020202020204" pitchFamily="34" charset="0"/>
        </a:defRPr>
      </a:lvl3pPr>
      <a:lvl4pPr marL="1200121" marR="0" indent="-171446" algn="l" defTabSz="685783" rtl="0" eaLnBrk="1" fontAlgn="auto" latinLnBrk="0" hangingPunct="1">
        <a:lnSpc>
          <a:spcPct val="100000"/>
        </a:lnSpc>
        <a:spcBef>
          <a:spcPts val="900"/>
        </a:spcBef>
        <a:spcAft>
          <a:spcPts val="0"/>
        </a:spcAft>
        <a:buClrTx/>
        <a:buSzTx/>
        <a:buFont typeface="Arial"/>
        <a:buChar char="•"/>
        <a:tabLst/>
        <a:defRPr sz="1200" kern="1200">
          <a:solidFill>
            <a:schemeClr val="bg1"/>
          </a:solidFill>
          <a:latin typeface="Arial" panose="020B0604020202020204" pitchFamily="34" charset="0"/>
          <a:ea typeface="Arial" panose="020B0604020202020204" pitchFamily="34" charset="0"/>
          <a:cs typeface="Arial" panose="020B0604020202020204" pitchFamily="34" charset="0"/>
        </a:defRPr>
      </a:lvl4pPr>
      <a:lvl5pPr marL="1543012" indent="-171446" algn="l" defTabSz="685783" rtl="0" eaLnBrk="1" latinLnBrk="0" hangingPunct="1">
        <a:lnSpc>
          <a:spcPct val="100000"/>
        </a:lnSpc>
        <a:spcBef>
          <a:spcPts val="900"/>
        </a:spcBef>
        <a:buFont typeface="Arial"/>
        <a:buChar char="•"/>
        <a:defRPr sz="1000" kern="1200">
          <a:solidFill>
            <a:schemeClr val="bg1"/>
          </a:solidFill>
          <a:latin typeface="Arial" panose="020B0604020202020204" pitchFamily="34" charset="0"/>
          <a:ea typeface="Arial" panose="020B0604020202020204" pitchFamily="34" charset="0"/>
          <a:cs typeface="Arial" panose="020B0604020202020204" pitchFamily="34" charset="0"/>
        </a:defRPr>
      </a:lvl5pPr>
      <a:lvl6pPr marL="1885904" indent="-171446" algn="l" defTabSz="685783" rtl="0" eaLnBrk="1" latinLnBrk="0" hangingPunct="1">
        <a:lnSpc>
          <a:spcPct val="90000"/>
        </a:lnSpc>
        <a:spcBef>
          <a:spcPts val="375"/>
        </a:spcBef>
        <a:buFont typeface="Arial"/>
        <a:buChar char="•"/>
        <a:defRPr sz="1351"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a:buChar char="•"/>
        <a:defRPr sz="1351"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a:buChar char="•"/>
        <a:defRPr sz="1351" kern="1200">
          <a:solidFill>
            <a:schemeClr val="tx1"/>
          </a:solidFill>
          <a:latin typeface="+mn-lt"/>
          <a:ea typeface="+mn-ea"/>
          <a:cs typeface="+mn-cs"/>
        </a:defRPr>
      </a:lvl8pPr>
      <a:lvl9pPr marL="2914578" indent="-171446" algn="l" defTabSz="685783" rtl="0" eaLnBrk="1" latinLnBrk="0" hangingPunct="1">
        <a:lnSpc>
          <a:spcPct val="90000"/>
        </a:lnSpc>
        <a:spcBef>
          <a:spcPts val="375"/>
        </a:spcBef>
        <a:buFont typeface="Arial"/>
        <a:buChar char="•"/>
        <a:defRPr sz="1351" kern="1200">
          <a:solidFill>
            <a:schemeClr val="tx1"/>
          </a:solidFill>
          <a:latin typeface="+mn-lt"/>
          <a:ea typeface="+mn-ea"/>
          <a:cs typeface="+mn-cs"/>
        </a:defRPr>
      </a:lvl9pPr>
    </p:bodyStyle>
    <p:otherStyle>
      <a:defPPr>
        <a:defRPr lang="en-US"/>
      </a:defPPr>
      <a:lvl1pPr marL="0" algn="l" defTabSz="685783" rtl="0" eaLnBrk="1" latinLnBrk="0" hangingPunct="1">
        <a:defRPr sz="1351" kern="1200">
          <a:solidFill>
            <a:schemeClr val="tx1"/>
          </a:solidFill>
          <a:latin typeface="+mn-lt"/>
          <a:ea typeface="+mn-ea"/>
          <a:cs typeface="+mn-cs"/>
        </a:defRPr>
      </a:lvl1pPr>
      <a:lvl2pPr marL="342891" algn="l" defTabSz="685783" rtl="0" eaLnBrk="1" latinLnBrk="0" hangingPunct="1">
        <a:defRPr sz="1351" kern="1200">
          <a:solidFill>
            <a:schemeClr val="tx1"/>
          </a:solidFill>
          <a:latin typeface="+mn-lt"/>
          <a:ea typeface="+mn-ea"/>
          <a:cs typeface="+mn-cs"/>
        </a:defRPr>
      </a:lvl2pPr>
      <a:lvl3pPr marL="685783" algn="l" defTabSz="685783" rtl="0" eaLnBrk="1" latinLnBrk="0" hangingPunct="1">
        <a:defRPr sz="1351" kern="1200">
          <a:solidFill>
            <a:schemeClr val="tx1"/>
          </a:solidFill>
          <a:latin typeface="+mn-lt"/>
          <a:ea typeface="+mn-ea"/>
          <a:cs typeface="+mn-cs"/>
        </a:defRPr>
      </a:lvl3pPr>
      <a:lvl4pPr marL="1028674" algn="l" defTabSz="685783" rtl="0" eaLnBrk="1" latinLnBrk="0" hangingPunct="1">
        <a:defRPr sz="1351" kern="1200">
          <a:solidFill>
            <a:schemeClr val="tx1"/>
          </a:solidFill>
          <a:latin typeface="+mn-lt"/>
          <a:ea typeface="+mn-ea"/>
          <a:cs typeface="+mn-cs"/>
        </a:defRPr>
      </a:lvl4pPr>
      <a:lvl5pPr marL="1371566" algn="l" defTabSz="685783" rtl="0" eaLnBrk="1" latinLnBrk="0" hangingPunct="1">
        <a:defRPr sz="1351" kern="1200">
          <a:solidFill>
            <a:schemeClr val="tx1"/>
          </a:solidFill>
          <a:latin typeface="+mn-lt"/>
          <a:ea typeface="+mn-ea"/>
          <a:cs typeface="+mn-cs"/>
        </a:defRPr>
      </a:lvl5pPr>
      <a:lvl6pPr marL="1714457" algn="l" defTabSz="685783" rtl="0" eaLnBrk="1" latinLnBrk="0" hangingPunct="1">
        <a:defRPr sz="1351" kern="1200">
          <a:solidFill>
            <a:schemeClr val="tx1"/>
          </a:solidFill>
          <a:latin typeface="+mn-lt"/>
          <a:ea typeface="+mn-ea"/>
          <a:cs typeface="+mn-cs"/>
        </a:defRPr>
      </a:lvl6pPr>
      <a:lvl7pPr marL="2057349" algn="l" defTabSz="685783" rtl="0" eaLnBrk="1" latinLnBrk="0" hangingPunct="1">
        <a:defRPr sz="1351" kern="1200">
          <a:solidFill>
            <a:schemeClr val="tx1"/>
          </a:solidFill>
          <a:latin typeface="+mn-lt"/>
          <a:ea typeface="+mn-ea"/>
          <a:cs typeface="+mn-cs"/>
        </a:defRPr>
      </a:lvl7pPr>
      <a:lvl8pPr marL="2400240" algn="l" defTabSz="685783" rtl="0" eaLnBrk="1" latinLnBrk="0" hangingPunct="1">
        <a:defRPr sz="1351" kern="1200">
          <a:solidFill>
            <a:schemeClr val="tx1"/>
          </a:solidFill>
          <a:latin typeface="+mn-lt"/>
          <a:ea typeface="+mn-ea"/>
          <a:cs typeface="+mn-cs"/>
        </a:defRPr>
      </a:lvl8pPr>
      <a:lvl9pPr marL="2743131" algn="l" defTabSz="685783" rtl="0" eaLnBrk="1" latinLnBrk="0" hangingPunct="1">
        <a:defRPr sz="1351"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gradFill>
          <a:gsLst>
            <a:gs pos="43000">
              <a:srgbClr val="422C88"/>
            </a:gs>
            <a:gs pos="100000">
              <a:srgbClr val="122F87"/>
            </a:gs>
          </a:gsLst>
          <a:lin ang="10800000" scaled="0"/>
        </a:gradFill>
        <a:effectLst/>
      </p:bgPr>
    </p:bg>
    <p:spTree>
      <p:nvGrpSpPr>
        <p:cNvPr id="1" name=""/>
        <p:cNvGrpSpPr/>
        <p:nvPr/>
      </p:nvGrpSpPr>
      <p:grpSpPr>
        <a:xfrm>
          <a:off x="0" y="0"/>
          <a:ext cx="0" cy="0"/>
          <a:chOff x="0" y="0"/>
          <a:chExt cx="0" cy="0"/>
        </a:xfrm>
      </p:grpSpPr>
      <p:pic>
        <p:nvPicPr>
          <p:cNvPr id="21" name="Picture 20" descr="Text&#10;&#10;Description automatically generated">
            <a:extLst>
              <a:ext uri="{FF2B5EF4-FFF2-40B4-BE49-F238E27FC236}">
                <a16:creationId xmlns:a16="http://schemas.microsoft.com/office/drawing/2014/main" id="{108CFD24-A7C1-C616-A16F-812C9974CB20}"/>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9830020" y="138951"/>
            <a:ext cx="2020800" cy="937004"/>
          </a:xfrm>
          <a:prstGeom prst="rect">
            <a:avLst/>
          </a:prstGeom>
        </p:spPr>
      </p:pic>
      <p:pic>
        <p:nvPicPr>
          <p:cNvPr id="4" name="Picture 3" descr="Text&#10;&#10;Description automatically generated">
            <a:extLst>
              <a:ext uri="{FF2B5EF4-FFF2-40B4-BE49-F238E27FC236}">
                <a16:creationId xmlns:a16="http://schemas.microsoft.com/office/drawing/2014/main" id="{FA803C16-B419-9D3B-FC93-03428AB5E30C}"/>
              </a:ext>
            </a:extLst>
          </p:cNvPr>
          <p:cNvPicPr>
            <a:picLocks noChangeAspect="1"/>
          </p:cNvPicPr>
          <p:nvPr userDrawn="1"/>
        </p:nvPicPr>
        <p:blipFill>
          <a:blip r:embed="rId4"/>
          <a:stretch>
            <a:fillRect/>
          </a:stretch>
        </p:blipFill>
        <p:spPr>
          <a:xfrm>
            <a:off x="351325" y="6114147"/>
            <a:ext cx="3474000" cy="694800"/>
          </a:xfrm>
          <a:prstGeom prst="rect">
            <a:avLst/>
          </a:prstGeom>
        </p:spPr>
      </p:pic>
    </p:spTree>
    <p:extLst>
      <p:ext uri="{BB962C8B-B14F-4D97-AF65-F5344CB8AC3E}">
        <p14:creationId xmlns:p14="http://schemas.microsoft.com/office/powerpoint/2010/main" val="2191289260"/>
      </p:ext>
    </p:extLst>
  </p:cSld>
  <p:clrMap bg1="lt1" tx1="dk1" bg2="lt2" tx2="dk2" accent1="accent1" accent2="accent2" accent3="accent3" accent4="accent4" accent5="accent5" accent6="accent6" hlink="hlink" folHlink="folHlink"/>
  <p:sldLayoutIdLst>
    <p:sldLayoutId id="2147483684" r:id="rId1"/>
  </p:sldLayoutIdLs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58C55B3-AD2D-0C8A-9805-F20BF6246925}"/>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GB"/>
          </a:p>
        </p:txBody>
      </p:sp>
      <p:sp>
        <p:nvSpPr>
          <p:cNvPr id="3" name="Text Placeholder 2">
            <a:extLst>
              <a:ext uri="{FF2B5EF4-FFF2-40B4-BE49-F238E27FC236}">
                <a16:creationId xmlns:a16="http://schemas.microsoft.com/office/drawing/2014/main" id="{16ACB9E2-2E08-C78E-EE37-BC59DD779CBF}"/>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25992FE8-61B8-4101-E733-1DD617376989}"/>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38699BA-023A-4CEB-9EB9-EED2A53E14AC}" type="datetimeFigureOut">
              <a:rPr lang="en-GB" smtClean="0"/>
              <a:t>13/05/2025</a:t>
            </a:fld>
            <a:endParaRPr lang="en-GB"/>
          </a:p>
        </p:txBody>
      </p:sp>
      <p:sp>
        <p:nvSpPr>
          <p:cNvPr id="5" name="Footer Placeholder 4">
            <a:extLst>
              <a:ext uri="{FF2B5EF4-FFF2-40B4-BE49-F238E27FC236}">
                <a16:creationId xmlns:a16="http://schemas.microsoft.com/office/drawing/2014/main" id="{C3756181-E246-71F5-D787-5CCF477B509B}"/>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
        <p:nvSpPr>
          <p:cNvPr id="6" name="Slide Number Placeholder 5">
            <a:extLst>
              <a:ext uri="{FF2B5EF4-FFF2-40B4-BE49-F238E27FC236}">
                <a16:creationId xmlns:a16="http://schemas.microsoft.com/office/drawing/2014/main" id="{36172A38-1255-0CB5-D8C7-4D27AF2D0E5E}"/>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E45B0C1-0172-47E3-AE83-9C67F06F4628}" type="slidenum">
              <a:rPr lang="en-GB" smtClean="0"/>
              <a:t>‹#›</a:t>
            </a:fld>
            <a:endParaRPr lang="en-GB"/>
          </a:p>
        </p:txBody>
      </p:sp>
    </p:spTree>
    <p:extLst>
      <p:ext uri="{BB962C8B-B14F-4D97-AF65-F5344CB8AC3E}">
        <p14:creationId xmlns:p14="http://schemas.microsoft.com/office/powerpoint/2010/main" val="1549291336"/>
      </p:ext>
    </p:extLst>
  </p:cSld>
  <p:clrMap bg1="lt1" tx1="dk1" bg2="lt2" tx2="dk2" accent1="accent1" accent2="accent2" accent3="accent3" accent4="accent4" accent5="accent5" accent6="accent6" hlink="hlink" folHlink="folHlink"/>
  <p:sldLayoutIdLst>
    <p:sldLayoutId id="2147483687" r:id="rId1"/>
    <p:sldLayoutId id="2147483688" r:id="rId2"/>
    <p:sldLayoutId id="2147483689" r:id="rId3"/>
    <p:sldLayoutId id="2147483690" r:id="rId4"/>
    <p:sldLayoutId id="2147483691" r:id="rId5"/>
    <p:sldLayoutId id="2147483692" r:id="rId6"/>
    <p:sldLayoutId id="2147483693" r:id="rId7"/>
    <p:sldLayoutId id="2147483694" r:id="rId8"/>
    <p:sldLayoutId id="2147483695" r:id="rId9"/>
    <p:sldLayoutId id="2147483696" r:id="rId10"/>
    <p:sldLayoutId id="2147483697" r:id="rId11"/>
  </p:sldLayoutIdLst>
  <p:txStyles>
    <p:titleStyle>
      <a:lvl1pPr algn="l" defTabSz="914400" rtl="0" eaLnBrk="1" latinLnBrk="0" hangingPunct="1">
        <a:lnSpc>
          <a:spcPct val="90000"/>
        </a:lnSpc>
        <a:spcBef>
          <a:spcPct val="0"/>
        </a:spcBef>
        <a:buNone/>
        <a:defRPr sz="4400" kern="1200">
          <a:solidFill>
            <a:schemeClr val="tx1"/>
          </a:solidFill>
          <a:latin typeface="Arial" panose="020B0604020202020204" pitchFamily="34"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04800" y="183092"/>
            <a:ext cx="5486400" cy="762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304800" y="1066800"/>
            <a:ext cx="5486400" cy="3017309"/>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304800" y="4237567"/>
            <a:ext cx="1422400" cy="243417"/>
          </a:xfrm>
          <a:prstGeom prst="rect">
            <a:avLst/>
          </a:prstGeom>
        </p:spPr>
        <p:txBody>
          <a:bodyPr vert="horz" lIns="91440" tIns="45720" rIns="91440" bIns="45720" rtlCol="0" anchor="ctr"/>
          <a:lstStyle>
            <a:lvl1pPr algn="l">
              <a:defRPr sz="800">
                <a:solidFill>
                  <a:schemeClr val="tx1">
                    <a:tint val="75000"/>
                  </a:schemeClr>
                </a:solidFill>
              </a:defRPr>
            </a:lvl1pPr>
          </a:lstStyle>
          <a:p>
            <a:fld id="{1D8BD707-D9CF-40AE-B4C6-C98DA3205C09}" type="datetimeFigureOut">
              <a:rPr lang="en-US" smtClean="0"/>
              <a:pPr/>
              <a:t>5/13/2025</a:t>
            </a:fld>
            <a:endParaRPr lang="en-US"/>
          </a:p>
        </p:txBody>
      </p:sp>
      <p:sp>
        <p:nvSpPr>
          <p:cNvPr id="5" name="Footer Placeholder 4"/>
          <p:cNvSpPr>
            <a:spLocks noGrp="1"/>
          </p:cNvSpPr>
          <p:nvPr>
            <p:ph type="ftr" sz="quarter" idx="3"/>
          </p:nvPr>
        </p:nvSpPr>
        <p:spPr>
          <a:xfrm>
            <a:off x="2082800" y="4237567"/>
            <a:ext cx="1930400" cy="243417"/>
          </a:xfrm>
          <a:prstGeom prst="rect">
            <a:avLst/>
          </a:prstGeom>
        </p:spPr>
        <p:txBody>
          <a:bodyPr vert="horz" lIns="91440" tIns="45720" rIns="91440" bIns="45720" rtlCol="0" anchor="ctr"/>
          <a:lstStyle>
            <a:lvl1pPr algn="ctr">
              <a:defRPr sz="8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4368800" y="4237567"/>
            <a:ext cx="1422400" cy="243417"/>
          </a:xfrm>
          <a:prstGeom prst="rect">
            <a:avLst/>
          </a:prstGeom>
        </p:spPr>
        <p:txBody>
          <a:bodyPr vert="horz" lIns="91440" tIns="45720" rIns="91440" bIns="45720" rtlCol="0" anchor="ctr"/>
          <a:lstStyle>
            <a:lvl1pPr algn="r">
              <a:defRPr sz="800">
                <a:solidFill>
                  <a:schemeClr val="tx1">
                    <a:tint val="75000"/>
                  </a:schemeClr>
                </a:solidFill>
              </a:defRPr>
            </a:lvl1pPr>
          </a:lstStyle>
          <a:p>
            <a:fld id="{B6F15528-21DE-4FAA-801E-634DDDAF4B2B}" type="slidenum">
              <a:rPr lang="en-US" smtClean="0"/>
              <a:pPr/>
              <a:t>‹#›</a:t>
            </a:fld>
            <a:endParaRPr lang="en-US"/>
          </a:p>
        </p:txBody>
      </p:sp>
    </p:spTree>
    <p:extLst>
      <p:ext uri="{BB962C8B-B14F-4D97-AF65-F5344CB8AC3E}">
        <p14:creationId xmlns:p14="http://schemas.microsoft.com/office/powerpoint/2010/main" val="1849531724"/>
      </p:ext>
    </p:extLst>
  </p:cSld>
  <p:clrMap bg1="lt1" tx1="dk1" bg2="lt2" tx2="dk2" accent1="accent1" accent2="accent2" accent3="accent3" accent4="accent4" accent5="accent5" accent6="accent6" hlink="hlink" folHlink="folHlink"/>
  <p:sldLayoutIdLst>
    <p:sldLayoutId id="2147483727" r:id="rId1"/>
    <p:sldLayoutId id="2147483728" r:id="rId2"/>
    <p:sldLayoutId id="2147483729" r:id="rId3"/>
    <p:sldLayoutId id="2147483730" r:id="rId4"/>
    <p:sldLayoutId id="2147483731" r:id="rId5"/>
    <p:sldLayoutId id="2147483732" r:id="rId6"/>
    <p:sldLayoutId id="2147483733" r:id="rId7"/>
    <p:sldLayoutId id="2147483734" r:id="rId8"/>
    <p:sldLayoutId id="2147483735" r:id="rId9"/>
    <p:sldLayoutId id="2147483736" r:id="rId10"/>
    <p:sldLayoutId id="2147483737" r:id="rId11"/>
  </p:sldLayoutIdLst>
  <p:txStyles>
    <p:titleStyle>
      <a:lvl1pPr algn="ctr" defTabSz="609630" rtl="0" eaLnBrk="1" latinLnBrk="0" hangingPunct="1">
        <a:spcBef>
          <a:spcPct val="0"/>
        </a:spcBef>
        <a:buNone/>
        <a:defRPr sz="2933" kern="1200">
          <a:solidFill>
            <a:schemeClr val="tx1"/>
          </a:solidFill>
          <a:latin typeface="+mj-lt"/>
          <a:ea typeface="+mj-ea"/>
          <a:cs typeface="+mj-cs"/>
        </a:defRPr>
      </a:lvl1pPr>
    </p:titleStyle>
    <p:bodyStyle>
      <a:lvl1pPr marL="228611" indent="-228611" algn="l" defTabSz="609630" rtl="0" eaLnBrk="1" latinLnBrk="0" hangingPunct="1">
        <a:spcBef>
          <a:spcPct val="20000"/>
        </a:spcBef>
        <a:buFont typeface="Arial" pitchFamily="34" charset="0"/>
        <a:buChar char="•"/>
        <a:defRPr sz="2133" kern="1200">
          <a:solidFill>
            <a:schemeClr val="tx1"/>
          </a:solidFill>
          <a:latin typeface="+mn-lt"/>
          <a:ea typeface="+mn-ea"/>
          <a:cs typeface="+mn-cs"/>
        </a:defRPr>
      </a:lvl1pPr>
      <a:lvl2pPr marL="495325" indent="-190510" algn="l" defTabSz="609630" rtl="0" eaLnBrk="1" latinLnBrk="0" hangingPunct="1">
        <a:spcBef>
          <a:spcPct val="20000"/>
        </a:spcBef>
        <a:buFont typeface="Arial" pitchFamily="34" charset="0"/>
        <a:buChar char="–"/>
        <a:defRPr sz="1867" kern="1200">
          <a:solidFill>
            <a:schemeClr val="tx1"/>
          </a:solidFill>
          <a:latin typeface="+mn-lt"/>
          <a:ea typeface="+mn-ea"/>
          <a:cs typeface="+mn-cs"/>
        </a:defRPr>
      </a:lvl2pPr>
      <a:lvl3pPr marL="762038" indent="-152408" algn="l" defTabSz="609630" rtl="0" eaLnBrk="1" latinLnBrk="0" hangingPunct="1">
        <a:spcBef>
          <a:spcPct val="20000"/>
        </a:spcBef>
        <a:buFont typeface="Arial" pitchFamily="34" charset="0"/>
        <a:buChar char="•"/>
        <a:defRPr sz="1600" kern="1200">
          <a:solidFill>
            <a:schemeClr val="tx1"/>
          </a:solidFill>
          <a:latin typeface="+mn-lt"/>
          <a:ea typeface="+mn-ea"/>
          <a:cs typeface="+mn-cs"/>
        </a:defRPr>
      </a:lvl3pPr>
      <a:lvl4pPr marL="1066853"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4pPr>
      <a:lvl5pPr marL="137166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5pPr>
      <a:lvl6pPr marL="167648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6pPr>
      <a:lvl7pPr marL="198129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7pPr>
      <a:lvl8pPr marL="228611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8pPr>
      <a:lvl9pPr marL="2590930"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9pPr>
    </p:bodyStyle>
    <p:otherStyle>
      <a:defPPr>
        <a:defRPr lang="en-US"/>
      </a:defPPr>
      <a:lvl1pPr marL="0" algn="l" defTabSz="609630" rtl="0" eaLnBrk="1" latinLnBrk="0" hangingPunct="1">
        <a:defRPr sz="1200" kern="1200">
          <a:solidFill>
            <a:schemeClr val="tx1"/>
          </a:solidFill>
          <a:latin typeface="+mn-lt"/>
          <a:ea typeface="+mn-ea"/>
          <a:cs typeface="+mn-cs"/>
        </a:defRPr>
      </a:lvl1pPr>
      <a:lvl2pPr marL="304815" algn="l" defTabSz="609630" rtl="0" eaLnBrk="1" latinLnBrk="0" hangingPunct="1">
        <a:defRPr sz="1200" kern="1200">
          <a:solidFill>
            <a:schemeClr val="tx1"/>
          </a:solidFill>
          <a:latin typeface="+mn-lt"/>
          <a:ea typeface="+mn-ea"/>
          <a:cs typeface="+mn-cs"/>
        </a:defRPr>
      </a:lvl2pPr>
      <a:lvl3pPr marL="609630" algn="l" defTabSz="609630" rtl="0" eaLnBrk="1" latinLnBrk="0" hangingPunct="1">
        <a:defRPr sz="1200" kern="1200">
          <a:solidFill>
            <a:schemeClr val="tx1"/>
          </a:solidFill>
          <a:latin typeface="+mn-lt"/>
          <a:ea typeface="+mn-ea"/>
          <a:cs typeface="+mn-cs"/>
        </a:defRPr>
      </a:lvl3pPr>
      <a:lvl4pPr marL="914446" algn="l" defTabSz="609630" rtl="0" eaLnBrk="1" latinLnBrk="0" hangingPunct="1">
        <a:defRPr sz="1200" kern="1200">
          <a:solidFill>
            <a:schemeClr val="tx1"/>
          </a:solidFill>
          <a:latin typeface="+mn-lt"/>
          <a:ea typeface="+mn-ea"/>
          <a:cs typeface="+mn-cs"/>
        </a:defRPr>
      </a:lvl4pPr>
      <a:lvl5pPr marL="1219261" algn="l" defTabSz="609630" rtl="0" eaLnBrk="1" latinLnBrk="0" hangingPunct="1">
        <a:defRPr sz="1200" kern="1200">
          <a:solidFill>
            <a:schemeClr val="tx1"/>
          </a:solidFill>
          <a:latin typeface="+mn-lt"/>
          <a:ea typeface="+mn-ea"/>
          <a:cs typeface="+mn-cs"/>
        </a:defRPr>
      </a:lvl5pPr>
      <a:lvl6pPr marL="1524076" algn="l" defTabSz="609630" rtl="0" eaLnBrk="1" latinLnBrk="0" hangingPunct="1">
        <a:defRPr sz="1200" kern="1200">
          <a:solidFill>
            <a:schemeClr val="tx1"/>
          </a:solidFill>
          <a:latin typeface="+mn-lt"/>
          <a:ea typeface="+mn-ea"/>
          <a:cs typeface="+mn-cs"/>
        </a:defRPr>
      </a:lvl6pPr>
      <a:lvl7pPr marL="1828891" algn="l" defTabSz="609630" rtl="0" eaLnBrk="1" latinLnBrk="0" hangingPunct="1">
        <a:defRPr sz="1200" kern="1200">
          <a:solidFill>
            <a:schemeClr val="tx1"/>
          </a:solidFill>
          <a:latin typeface="+mn-lt"/>
          <a:ea typeface="+mn-ea"/>
          <a:cs typeface="+mn-cs"/>
        </a:defRPr>
      </a:lvl7pPr>
      <a:lvl8pPr marL="2133707" algn="l" defTabSz="609630" rtl="0" eaLnBrk="1" latinLnBrk="0" hangingPunct="1">
        <a:defRPr sz="1200" kern="1200">
          <a:solidFill>
            <a:schemeClr val="tx1"/>
          </a:solidFill>
          <a:latin typeface="+mn-lt"/>
          <a:ea typeface="+mn-ea"/>
          <a:cs typeface="+mn-cs"/>
        </a:defRPr>
      </a:lvl8pPr>
      <a:lvl9pPr marL="2438522" algn="l" defTabSz="609630" rtl="0" eaLnBrk="1" latinLnBrk="0" hangingPunct="1">
        <a:defRPr sz="12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11.png"/></Relationships>
</file>

<file path=ppt/slides/_rels/slide10.xml.rels><?xml version="1.0" encoding="UTF-8" standalone="yes"?>
<Relationships xmlns="http://schemas.openxmlformats.org/package/2006/relationships"><Relationship Id="rId8" Type="http://schemas.openxmlformats.org/officeDocument/2006/relationships/image" Target="../media/image30.png"/><Relationship Id="rId13" Type="http://schemas.openxmlformats.org/officeDocument/2006/relationships/image" Target="../media/image35.png"/><Relationship Id="rId3" Type="http://schemas.microsoft.com/office/2018/10/relationships/comments" Target="../comments/modernComment_4CB_88CE39C0.xml"/><Relationship Id="rId7" Type="http://schemas.openxmlformats.org/officeDocument/2006/relationships/image" Target="../media/image29.png"/><Relationship Id="rId12" Type="http://schemas.openxmlformats.org/officeDocument/2006/relationships/image" Target="../media/image34.png"/><Relationship Id="rId17" Type="http://schemas.openxmlformats.org/officeDocument/2006/relationships/image" Target="../media/image21.png"/><Relationship Id="rId2" Type="http://schemas.openxmlformats.org/officeDocument/2006/relationships/notesSlide" Target="../notesSlides/notesSlide10.xml"/><Relationship Id="rId16" Type="http://schemas.openxmlformats.org/officeDocument/2006/relationships/image" Target="../media/image38.png"/><Relationship Id="rId1" Type="http://schemas.openxmlformats.org/officeDocument/2006/relationships/slideLayout" Target="../slideLayouts/slideLayout34.xml"/><Relationship Id="rId6" Type="http://schemas.openxmlformats.org/officeDocument/2006/relationships/image" Target="../media/image28.png"/><Relationship Id="rId11" Type="http://schemas.openxmlformats.org/officeDocument/2006/relationships/image" Target="../media/image33.png"/><Relationship Id="rId5" Type="http://schemas.openxmlformats.org/officeDocument/2006/relationships/image" Target="../media/image27.png"/><Relationship Id="rId15" Type="http://schemas.openxmlformats.org/officeDocument/2006/relationships/image" Target="../media/image37.png"/><Relationship Id="rId10" Type="http://schemas.openxmlformats.org/officeDocument/2006/relationships/image" Target="../media/image32.png"/><Relationship Id="rId4" Type="http://schemas.openxmlformats.org/officeDocument/2006/relationships/image" Target="../media/image26.png"/><Relationship Id="rId9" Type="http://schemas.openxmlformats.org/officeDocument/2006/relationships/image" Target="../media/image31.png"/><Relationship Id="rId14" Type="http://schemas.openxmlformats.org/officeDocument/2006/relationships/image" Target="../media/image36.png"/></Relationships>
</file>

<file path=ppt/slides/_rels/slide11.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1.xml"/><Relationship Id="rId1" Type="http://schemas.openxmlformats.org/officeDocument/2006/relationships/slideLayout" Target="../slideLayouts/slideLayout2.xml"/><Relationship Id="rId5" Type="http://schemas.openxmlformats.org/officeDocument/2006/relationships/image" Target="../media/image40.png"/><Relationship Id="rId4" Type="http://schemas.openxmlformats.org/officeDocument/2006/relationships/image" Target="../media/image39.jpeg"/></Relationships>
</file>

<file path=ppt/slides/_rels/slide12.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2.xml"/><Relationship Id="rId1" Type="http://schemas.openxmlformats.org/officeDocument/2006/relationships/slideLayout" Target="../slideLayouts/slideLayout2.xml"/><Relationship Id="rId4" Type="http://schemas.openxmlformats.org/officeDocument/2006/relationships/image" Target="../media/image41.png"/></Relationships>
</file>

<file path=ppt/slides/_rels/slide13.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3.xml"/><Relationship Id="rId1" Type="http://schemas.openxmlformats.org/officeDocument/2006/relationships/slideLayout" Target="../slideLayouts/slideLayout33.xml"/><Relationship Id="rId4" Type="http://schemas.openxmlformats.org/officeDocument/2006/relationships/image" Target="../media/image10.jpeg"/></Relationships>
</file>

<file path=ppt/slides/_rels/slide1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4.xml"/><Relationship Id="rId1" Type="http://schemas.openxmlformats.org/officeDocument/2006/relationships/slideLayout" Target="../slideLayouts/slideLayout34.xml"/><Relationship Id="rId4" Type="http://schemas.openxmlformats.org/officeDocument/2006/relationships/image" Target="../media/image13.svg"/></Relationships>
</file>

<file path=ppt/slides/_rels/slide15.xml.rels><?xml version="1.0" encoding="UTF-8" standalone="yes"?>
<Relationships xmlns="http://schemas.openxmlformats.org/package/2006/relationships"><Relationship Id="rId8" Type="http://schemas.openxmlformats.org/officeDocument/2006/relationships/image" Target="../media/image45.png"/><Relationship Id="rId13" Type="http://schemas.openxmlformats.org/officeDocument/2006/relationships/image" Target="../media/image50.svg"/><Relationship Id="rId3" Type="http://schemas.microsoft.com/office/2018/10/relationships/comments" Target="../comments/modernComment_4DE_857B2DFC.xml"/><Relationship Id="rId7" Type="http://schemas.openxmlformats.org/officeDocument/2006/relationships/image" Target="../media/image44.svg"/><Relationship Id="rId12" Type="http://schemas.openxmlformats.org/officeDocument/2006/relationships/image" Target="../media/image49.png"/><Relationship Id="rId2" Type="http://schemas.openxmlformats.org/officeDocument/2006/relationships/notesSlide" Target="../notesSlides/notesSlide15.xml"/><Relationship Id="rId1" Type="http://schemas.openxmlformats.org/officeDocument/2006/relationships/slideLayout" Target="../slideLayouts/slideLayout2.xml"/><Relationship Id="rId6" Type="http://schemas.openxmlformats.org/officeDocument/2006/relationships/image" Target="../media/image43.png"/><Relationship Id="rId11" Type="http://schemas.openxmlformats.org/officeDocument/2006/relationships/image" Target="../media/image48.svg"/><Relationship Id="rId5" Type="http://schemas.openxmlformats.org/officeDocument/2006/relationships/image" Target="../media/image13.svg"/><Relationship Id="rId15" Type="http://schemas.openxmlformats.org/officeDocument/2006/relationships/image" Target="../media/image52.svg"/><Relationship Id="rId10" Type="http://schemas.openxmlformats.org/officeDocument/2006/relationships/image" Target="../media/image47.png"/><Relationship Id="rId4" Type="http://schemas.openxmlformats.org/officeDocument/2006/relationships/image" Target="../media/image12.png"/><Relationship Id="rId9" Type="http://schemas.openxmlformats.org/officeDocument/2006/relationships/image" Target="../media/image46.svg"/><Relationship Id="rId14" Type="http://schemas.openxmlformats.org/officeDocument/2006/relationships/image" Target="../media/image51.png"/></Relationships>
</file>

<file path=ppt/slides/_rels/slide16.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6.xml"/><Relationship Id="rId1" Type="http://schemas.openxmlformats.org/officeDocument/2006/relationships/slideLayout" Target="../slideLayouts/slideLayout2.xml"/><Relationship Id="rId6" Type="http://schemas.openxmlformats.org/officeDocument/2006/relationships/image" Target="../media/image44.svg"/><Relationship Id="rId5" Type="http://schemas.openxmlformats.org/officeDocument/2006/relationships/image" Target="../media/image43.png"/><Relationship Id="rId4" Type="http://schemas.openxmlformats.org/officeDocument/2006/relationships/image" Target="../media/image16.png"/></Relationships>
</file>

<file path=ppt/slides/_rels/slide17.xml.rels><?xml version="1.0" encoding="UTF-8" standalone="yes"?>
<Relationships xmlns="http://schemas.openxmlformats.org/package/2006/relationships"><Relationship Id="rId3" Type="http://schemas.microsoft.com/office/2018/10/relationships/comments" Target="../comments/modernComment_4D9_F6543529.xml"/><Relationship Id="rId7" Type="http://schemas.openxmlformats.org/officeDocument/2006/relationships/image" Target="../media/image53.png"/><Relationship Id="rId2" Type="http://schemas.openxmlformats.org/officeDocument/2006/relationships/notesSlide" Target="../notesSlides/notesSlide17.xml"/><Relationship Id="rId1" Type="http://schemas.openxmlformats.org/officeDocument/2006/relationships/slideLayout" Target="../slideLayouts/slideLayout2.xml"/><Relationship Id="rId6" Type="http://schemas.openxmlformats.org/officeDocument/2006/relationships/image" Target="../media/image46.svg"/><Relationship Id="rId5" Type="http://schemas.openxmlformats.org/officeDocument/2006/relationships/image" Target="../media/image45.png"/><Relationship Id="rId4" Type="http://schemas.openxmlformats.org/officeDocument/2006/relationships/image" Target="../media/image21.png"/></Relationships>
</file>

<file path=ppt/slides/_rels/slide18.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8.xml"/><Relationship Id="rId1" Type="http://schemas.openxmlformats.org/officeDocument/2006/relationships/slideLayout" Target="../slideLayouts/slideLayout2.xml"/><Relationship Id="rId6" Type="http://schemas.openxmlformats.org/officeDocument/2006/relationships/image" Target="../media/image40.png"/><Relationship Id="rId5" Type="http://schemas.openxmlformats.org/officeDocument/2006/relationships/image" Target="../media/image48.svg"/><Relationship Id="rId4" Type="http://schemas.openxmlformats.org/officeDocument/2006/relationships/image" Target="../media/image47.png"/></Relationships>
</file>

<file path=ppt/slides/_rels/slide19.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9.xml"/><Relationship Id="rId1" Type="http://schemas.openxmlformats.org/officeDocument/2006/relationships/slideLayout" Target="../slideLayouts/slideLayout2.xml"/><Relationship Id="rId6" Type="http://schemas.openxmlformats.org/officeDocument/2006/relationships/image" Target="../media/image54.png"/><Relationship Id="rId5" Type="http://schemas.openxmlformats.org/officeDocument/2006/relationships/image" Target="../media/image50.svg"/><Relationship Id="rId4" Type="http://schemas.openxmlformats.org/officeDocument/2006/relationships/image" Target="../media/image49.png"/></Relationships>
</file>

<file path=ppt/slides/_rels/slide2.xml.rels><?xml version="1.0" encoding="UTF-8" standalone="yes"?>
<Relationships xmlns="http://schemas.openxmlformats.org/package/2006/relationships"><Relationship Id="rId3" Type="http://schemas.microsoft.com/office/2018/10/relationships/comments" Target="../comments/modernComment_1C6_22F82F65.xml"/><Relationship Id="rId2" Type="http://schemas.openxmlformats.org/officeDocument/2006/relationships/notesSlide" Target="../notesSlides/notesSlide2.xml"/><Relationship Id="rId1" Type="http://schemas.openxmlformats.org/officeDocument/2006/relationships/slideLayout" Target="../slideLayouts/slideLayout2.xml"/><Relationship Id="rId6" Type="http://schemas.openxmlformats.org/officeDocument/2006/relationships/image" Target="../media/image14.png"/><Relationship Id="rId5" Type="http://schemas.openxmlformats.org/officeDocument/2006/relationships/image" Target="../media/image13.svg"/><Relationship Id="rId4" Type="http://schemas.openxmlformats.org/officeDocument/2006/relationships/image" Target="../media/image12.png"/></Relationships>
</file>

<file path=ppt/slides/_rels/slide20.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20.xml"/><Relationship Id="rId1" Type="http://schemas.openxmlformats.org/officeDocument/2006/relationships/slideLayout" Target="../slideLayouts/slideLayout2.xml"/><Relationship Id="rId6" Type="http://schemas.openxmlformats.org/officeDocument/2006/relationships/image" Target="../media/image55.png"/><Relationship Id="rId5" Type="http://schemas.openxmlformats.org/officeDocument/2006/relationships/image" Target="../media/image52.svg"/><Relationship Id="rId4" Type="http://schemas.openxmlformats.org/officeDocument/2006/relationships/image" Target="../media/image51.png"/></Relationships>
</file>

<file path=ppt/slides/_rels/slide21.xml.rels><?xml version="1.0" encoding="UTF-8" standalone="yes"?>
<Relationships xmlns="http://schemas.openxmlformats.org/package/2006/relationships"><Relationship Id="rId3" Type="http://schemas.microsoft.com/office/2018/10/relationships/comments" Target="../comments/modernComment_4DF_2240B87D.xml"/><Relationship Id="rId7" Type="http://schemas.openxmlformats.org/officeDocument/2006/relationships/image" Target="../media/image13.svg"/><Relationship Id="rId2" Type="http://schemas.openxmlformats.org/officeDocument/2006/relationships/notesSlide" Target="../notesSlides/notesSlide21.xml"/><Relationship Id="rId1" Type="http://schemas.openxmlformats.org/officeDocument/2006/relationships/slideLayout" Target="../slideLayouts/slideLayout2.xml"/><Relationship Id="rId6" Type="http://schemas.openxmlformats.org/officeDocument/2006/relationships/image" Target="../media/image12.png"/><Relationship Id="rId5" Type="http://schemas.openxmlformats.org/officeDocument/2006/relationships/chart" Target="../charts/chart2.xml"/><Relationship Id="rId4" Type="http://schemas.openxmlformats.org/officeDocument/2006/relationships/chart" Target="../charts/chart1.xml"/></Relationships>
</file>

<file path=ppt/slides/_rels/slide22.xml.rels><?xml version="1.0" encoding="UTF-8" standalone="yes"?>
<Relationships xmlns="http://schemas.openxmlformats.org/package/2006/relationships"><Relationship Id="rId3" Type="http://schemas.microsoft.com/office/2018/10/relationships/comments" Target="../comments/modernComment_506_947E007E.xml"/><Relationship Id="rId2" Type="http://schemas.openxmlformats.org/officeDocument/2006/relationships/notesSlide" Target="../notesSlides/notesSlide22.xml"/><Relationship Id="rId1" Type="http://schemas.openxmlformats.org/officeDocument/2006/relationships/slideLayout" Target="../slideLayouts/slideLayout2.xml"/><Relationship Id="rId5" Type="http://schemas.openxmlformats.org/officeDocument/2006/relationships/image" Target="../media/image13.svg"/><Relationship Id="rId4" Type="http://schemas.openxmlformats.org/officeDocument/2006/relationships/image" Target="../media/image12.png"/></Relationships>
</file>

<file path=ppt/slides/_rels/slide23.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23.xml"/><Relationship Id="rId1" Type="http://schemas.openxmlformats.org/officeDocument/2006/relationships/slideLayout" Target="../slideLayouts/slideLayout33.xml"/></Relationships>
</file>

<file path=ppt/slides/_rels/slide24.xml.rels><?xml version="1.0" encoding="UTF-8" standalone="yes"?>
<Relationships xmlns="http://schemas.openxmlformats.org/package/2006/relationships"><Relationship Id="rId3" Type="http://schemas.microsoft.com/office/2018/10/relationships/comments" Target="../comments/modernComment_507_9E8960C1.xml"/><Relationship Id="rId2" Type="http://schemas.openxmlformats.org/officeDocument/2006/relationships/notesSlide" Target="../notesSlides/notesSlide24.xml"/><Relationship Id="rId1" Type="http://schemas.openxmlformats.org/officeDocument/2006/relationships/slideLayout" Target="../slideLayouts/slideLayout2.xml"/><Relationship Id="rId6" Type="http://schemas.openxmlformats.org/officeDocument/2006/relationships/image" Target="../media/image57.jpeg"/><Relationship Id="rId5" Type="http://schemas.openxmlformats.org/officeDocument/2006/relationships/image" Target="../media/image13.svg"/><Relationship Id="rId4" Type="http://schemas.openxmlformats.org/officeDocument/2006/relationships/image" Target="../media/image12.png"/></Relationships>
</file>

<file path=ppt/slides/_rels/slide25.xml.rels><?xml version="1.0" encoding="UTF-8" standalone="yes"?>
<Relationships xmlns="http://schemas.openxmlformats.org/package/2006/relationships"><Relationship Id="rId3" Type="http://schemas.microsoft.com/office/2018/10/relationships/comments" Target="../comments/modernComment_508_F7990682.xml"/><Relationship Id="rId2" Type="http://schemas.openxmlformats.org/officeDocument/2006/relationships/notesSlide" Target="../notesSlides/notesSlide25.xml"/><Relationship Id="rId1" Type="http://schemas.openxmlformats.org/officeDocument/2006/relationships/slideLayout" Target="../slideLayouts/slideLayout2.xml"/><Relationship Id="rId6" Type="http://schemas.openxmlformats.org/officeDocument/2006/relationships/image" Target="../media/image59.png"/><Relationship Id="rId5" Type="http://schemas.openxmlformats.org/officeDocument/2006/relationships/image" Target="../media/image58.png"/><Relationship Id="rId4" Type="http://schemas.openxmlformats.org/officeDocument/2006/relationships/image" Target="../media/image56.png"/></Relationships>
</file>

<file path=ppt/slides/_rels/slide26.xml.rels><?xml version="1.0" encoding="UTF-8" standalone="yes"?>
<Relationships xmlns="http://schemas.openxmlformats.org/package/2006/relationships"><Relationship Id="rId3" Type="http://schemas.microsoft.com/office/2018/10/relationships/comments" Target="../comments/modernComment_50A_5560389C.xml"/><Relationship Id="rId2" Type="http://schemas.openxmlformats.org/officeDocument/2006/relationships/notesSlide" Target="../notesSlides/notesSlide26.xml"/><Relationship Id="rId1" Type="http://schemas.openxmlformats.org/officeDocument/2006/relationships/slideLayout" Target="../slideLayouts/slideLayout2.xml"/><Relationship Id="rId4" Type="http://schemas.openxmlformats.org/officeDocument/2006/relationships/image" Target="../media/image56.png"/></Relationships>
</file>

<file path=ppt/slides/_rels/slide27.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27.xml"/><Relationship Id="rId1" Type="http://schemas.openxmlformats.org/officeDocument/2006/relationships/slideLayout" Target="../slideLayouts/slideLayout2.xml"/><Relationship Id="rId5" Type="http://schemas.openxmlformats.org/officeDocument/2006/relationships/image" Target="../media/image61.jpeg"/><Relationship Id="rId4" Type="http://schemas.openxmlformats.org/officeDocument/2006/relationships/image" Target="../media/image60.jpeg"/></Relationships>
</file>

<file path=ppt/slides/_rels/slide28.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28.xml"/><Relationship Id="rId1" Type="http://schemas.openxmlformats.org/officeDocument/2006/relationships/slideLayout" Target="../slideLayouts/slideLayout33.xml"/></Relationships>
</file>

<file path=ppt/slides/_rels/slide29.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29.xml"/><Relationship Id="rId1" Type="http://schemas.openxmlformats.org/officeDocument/2006/relationships/slideLayout" Target="../slideLayouts/slideLayout33.xml"/><Relationship Id="rId5" Type="http://schemas.openxmlformats.org/officeDocument/2006/relationships/image" Target="../media/image22.png"/><Relationship Id="rId4" Type="http://schemas.openxmlformats.org/officeDocument/2006/relationships/image" Target="../media/image10.jpeg"/></Relationships>
</file>

<file path=ppt/slides/_rels/slide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3.xml"/><Relationship Id="rId1" Type="http://schemas.openxmlformats.org/officeDocument/2006/relationships/slideLayout" Target="../slideLayouts/slideLayout33.xml"/><Relationship Id="rId4" Type="http://schemas.openxmlformats.org/officeDocument/2006/relationships/image" Target="../media/image16.png"/></Relationships>
</file>

<file path=ppt/slides/_rels/slide30.xml.rels><?xml version="1.0" encoding="UTF-8" standalone="yes"?>
<Relationships xmlns="http://schemas.openxmlformats.org/package/2006/relationships"><Relationship Id="rId3" Type="http://schemas.microsoft.com/office/2018/10/relationships/comments" Target="../comments/modernComment_4FC_CD5A7C1D.xml"/><Relationship Id="rId2" Type="http://schemas.openxmlformats.org/officeDocument/2006/relationships/notesSlide" Target="../notesSlides/notesSlide30.xml"/><Relationship Id="rId1" Type="http://schemas.openxmlformats.org/officeDocument/2006/relationships/slideLayout" Target="../slideLayouts/slideLayout2.xml"/><Relationship Id="rId5" Type="http://schemas.openxmlformats.org/officeDocument/2006/relationships/image" Target="../media/image13.svg"/><Relationship Id="rId4" Type="http://schemas.openxmlformats.org/officeDocument/2006/relationships/image" Target="../media/image12.png"/></Relationships>
</file>

<file path=ppt/slides/_rels/slide3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31.xml"/><Relationship Id="rId1" Type="http://schemas.openxmlformats.org/officeDocument/2006/relationships/slideLayout" Target="../slideLayouts/slideLayout2.xml"/><Relationship Id="rId5" Type="http://schemas.openxmlformats.org/officeDocument/2006/relationships/image" Target="../media/image53.png"/><Relationship Id="rId4" Type="http://schemas.openxmlformats.org/officeDocument/2006/relationships/image" Target="../media/image13.svg"/></Relationships>
</file>

<file path=ppt/slides/_rels/slide32.xml.rels><?xml version="1.0" encoding="UTF-8" standalone="yes"?>
<Relationships xmlns="http://schemas.openxmlformats.org/package/2006/relationships"><Relationship Id="rId8" Type="http://schemas.openxmlformats.org/officeDocument/2006/relationships/image" Target="../media/image62.png"/><Relationship Id="rId3" Type="http://schemas.openxmlformats.org/officeDocument/2006/relationships/image" Target="../media/image12.png"/><Relationship Id="rId7" Type="http://schemas.openxmlformats.org/officeDocument/2006/relationships/image" Target="../media/image54.png"/><Relationship Id="rId2" Type="http://schemas.openxmlformats.org/officeDocument/2006/relationships/notesSlide" Target="../notesSlides/notesSlide32.xml"/><Relationship Id="rId1" Type="http://schemas.openxmlformats.org/officeDocument/2006/relationships/slideLayout" Target="../slideLayouts/slideLayout2.xml"/><Relationship Id="rId6" Type="http://schemas.openxmlformats.org/officeDocument/2006/relationships/image" Target="../media/image22.png"/><Relationship Id="rId5" Type="http://schemas.openxmlformats.org/officeDocument/2006/relationships/image" Target="../media/image25.png"/><Relationship Id="rId4" Type="http://schemas.openxmlformats.org/officeDocument/2006/relationships/image" Target="../media/image13.svg"/></Relationships>
</file>

<file path=ppt/slides/_rels/slide3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33.xml"/><Relationship Id="rId1" Type="http://schemas.openxmlformats.org/officeDocument/2006/relationships/slideLayout" Target="../slideLayouts/slideLayout2.xml"/><Relationship Id="rId4" Type="http://schemas.openxmlformats.org/officeDocument/2006/relationships/image" Target="../media/image13.svg"/></Relationships>
</file>

<file path=ppt/slides/_rels/slide34.xml.rels><?xml version="1.0" encoding="UTF-8" standalone="yes"?>
<Relationships xmlns="http://schemas.openxmlformats.org/package/2006/relationships"><Relationship Id="rId3" Type="http://schemas.microsoft.com/office/2018/10/relationships/comments" Target="../comments/modernComment_4E8_679C74C2.xml"/><Relationship Id="rId2" Type="http://schemas.openxmlformats.org/officeDocument/2006/relationships/notesSlide" Target="../notesSlides/notesSlide34.xml"/><Relationship Id="rId1" Type="http://schemas.openxmlformats.org/officeDocument/2006/relationships/slideLayout" Target="../slideLayouts/slideLayout33.xml"/><Relationship Id="rId5" Type="http://schemas.openxmlformats.org/officeDocument/2006/relationships/image" Target="../media/image16.png"/><Relationship Id="rId4" Type="http://schemas.openxmlformats.org/officeDocument/2006/relationships/image" Target="../media/image10.jpeg"/></Relationships>
</file>

<file path=ppt/slides/_rels/slide35.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36.xml"/><Relationship Id="rId1" Type="http://schemas.openxmlformats.org/officeDocument/2006/relationships/slideLayout" Target="../slideLayouts/slideLayout2.xml"/><Relationship Id="rId4" Type="http://schemas.openxmlformats.org/officeDocument/2006/relationships/image" Target="../media/image62.png"/></Relationships>
</file>

<file path=ppt/slides/_rels/slide37.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39.xml"/><Relationship Id="rId1" Type="http://schemas.openxmlformats.org/officeDocument/2006/relationships/slideLayout" Target="../slideLayouts/slideLayout2.xml"/><Relationship Id="rId4" Type="http://schemas.openxmlformats.org/officeDocument/2006/relationships/image" Target="../media/image63.png"/></Relationships>
</file>

<file path=ppt/slides/_rels/slide4.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4.xml"/><Relationship Id="rId1" Type="http://schemas.openxmlformats.org/officeDocument/2006/relationships/slideLayout" Target="../slideLayouts/slideLayout34.xml"/><Relationship Id="rId5" Type="http://schemas.openxmlformats.org/officeDocument/2006/relationships/image" Target="../media/image15.png"/><Relationship Id="rId4" Type="http://schemas.openxmlformats.org/officeDocument/2006/relationships/image" Target="../media/image18.png"/></Relationships>
</file>

<file path=ppt/slides/_rels/slide40.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40.xml"/><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41.xml"/><Relationship Id="rId1" Type="http://schemas.openxmlformats.org/officeDocument/2006/relationships/slideLayout" Target="../slideLayouts/slideLayout33.xml"/></Relationships>
</file>

<file path=ppt/slides/_rels/slide42.xml.rels><?xml version="1.0" encoding="UTF-8" standalone="yes"?>
<Relationships xmlns="http://schemas.openxmlformats.org/package/2006/relationships"><Relationship Id="rId3" Type="http://schemas.microsoft.com/office/2018/10/relationships/comments" Target="../comments/modernComment_501_4EBE3644.xml"/><Relationship Id="rId2" Type="http://schemas.openxmlformats.org/officeDocument/2006/relationships/notesSlide" Target="../notesSlides/notesSlide42.xml"/><Relationship Id="rId1" Type="http://schemas.openxmlformats.org/officeDocument/2006/relationships/slideLayout" Target="../slideLayouts/slideLayout2.xml"/><Relationship Id="rId5" Type="http://schemas.openxmlformats.org/officeDocument/2006/relationships/image" Target="../media/image21.png"/><Relationship Id="rId4" Type="http://schemas.openxmlformats.org/officeDocument/2006/relationships/image" Target="../media/image65.png"/></Relationships>
</file>

<file path=ppt/slides/_rels/slide43.xml.rels><?xml version="1.0" encoding="UTF-8" standalone="yes"?>
<Relationships xmlns="http://schemas.openxmlformats.org/package/2006/relationships"><Relationship Id="rId3" Type="http://schemas.microsoft.com/office/2018/10/relationships/comments" Target="../comments/modernComment_4EF_7B1BE41B.xml"/><Relationship Id="rId2" Type="http://schemas.openxmlformats.org/officeDocument/2006/relationships/notesSlide" Target="../notesSlides/notesSlide43.xml"/><Relationship Id="rId1" Type="http://schemas.openxmlformats.org/officeDocument/2006/relationships/slideLayout" Target="../slideLayouts/slideLayout33.xml"/><Relationship Id="rId5" Type="http://schemas.openxmlformats.org/officeDocument/2006/relationships/image" Target="../media/image16.png"/><Relationship Id="rId4" Type="http://schemas.openxmlformats.org/officeDocument/2006/relationships/image" Target="../media/image10.jpeg"/></Relationships>
</file>

<file path=ppt/slides/_rels/slide44.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44.xml"/><Relationship Id="rId1" Type="http://schemas.openxmlformats.org/officeDocument/2006/relationships/slideLayout" Target="../slideLayouts/slideLayout33.xml"/></Relationships>
</file>

<file path=ppt/slides/_rels/slide45.xml.rels><?xml version="1.0" encoding="UTF-8" standalone="yes"?>
<Relationships xmlns="http://schemas.openxmlformats.org/package/2006/relationships"><Relationship Id="rId3" Type="http://schemas.microsoft.com/office/2018/10/relationships/comments" Target="../comments/modernComment_4E0_EC2994E0.xml"/><Relationship Id="rId2" Type="http://schemas.openxmlformats.org/officeDocument/2006/relationships/notesSlide" Target="../notesSlides/notesSlide45.xml"/><Relationship Id="rId1" Type="http://schemas.openxmlformats.org/officeDocument/2006/relationships/slideLayout" Target="../slideLayouts/slideLayout34.xml"/><Relationship Id="rId6" Type="http://schemas.openxmlformats.org/officeDocument/2006/relationships/image" Target="../media/image23.png"/><Relationship Id="rId5" Type="http://schemas.openxmlformats.org/officeDocument/2006/relationships/image" Target="../media/image13.svg"/><Relationship Id="rId4" Type="http://schemas.openxmlformats.org/officeDocument/2006/relationships/image" Target="../media/image12.png"/></Relationships>
</file>

<file path=ppt/slides/_rels/slide46.xml.rels><?xml version="1.0" encoding="UTF-8" standalone="yes"?>
<Relationships xmlns="http://schemas.openxmlformats.org/package/2006/relationships"><Relationship Id="rId3" Type="http://schemas.openxmlformats.org/officeDocument/2006/relationships/image" Target="../media/image21.png"/><Relationship Id="rId7" Type="http://schemas.openxmlformats.org/officeDocument/2006/relationships/image" Target="../media/image23.png"/><Relationship Id="rId2" Type="http://schemas.openxmlformats.org/officeDocument/2006/relationships/notesSlide" Target="../notesSlides/notesSlide46.xml"/><Relationship Id="rId1" Type="http://schemas.openxmlformats.org/officeDocument/2006/relationships/slideLayout" Target="../slideLayouts/slideLayout2.xml"/><Relationship Id="rId6" Type="http://schemas.openxmlformats.org/officeDocument/2006/relationships/image" Target="../media/image42.png"/><Relationship Id="rId5" Type="http://schemas.openxmlformats.org/officeDocument/2006/relationships/image" Target="../media/image66.png"/><Relationship Id="rId4" Type="http://schemas.openxmlformats.org/officeDocument/2006/relationships/image" Target="../media/image11.png"/></Relationships>
</file>

<file path=ppt/slides/_rels/slide47.xml.rels><?xml version="1.0" encoding="UTF-8" standalone="yes"?>
<Relationships xmlns="http://schemas.openxmlformats.org/package/2006/relationships"><Relationship Id="rId3" Type="http://schemas.microsoft.com/office/2018/10/relationships/comments" Target="../comments/modernComment_503_70E8B66F.xml"/><Relationship Id="rId2" Type="http://schemas.openxmlformats.org/officeDocument/2006/relationships/notesSlide" Target="../notesSlides/notesSlide47.xml"/><Relationship Id="rId1" Type="http://schemas.openxmlformats.org/officeDocument/2006/relationships/slideLayout" Target="../slideLayouts/slideLayout2.xml"/><Relationship Id="rId4" Type="http://schemas.openxmlformats.org/officeDocument/2006/relationships/image" Target="../media/image21.png"/></Relationships>
</file>

<file path=ppt/slides/_rels/slide48.xml.rels><?xml version="1.0" encoding="UTF-8" standalone="yes"?>
<Relationships xmlns="http://schemas.openxmlformats.org/package/2006/relationships"><Relationship Id="rId3" Type="http://schemas.microsoft.com/office/2018/10/relationships/comments" Target="../comments/modernComment_4F1_583D6749.xml"/><Relationship Id="rId2" Type="http://schemas.openxmlformats.org/officeDocument/2006/relationships/notesSlide" Target="../notesSlides/notesSlide48.xml"/><Relationship Id="rId1" Type="http://schemas.openxmlformats.org/officeDocument/2006/relationships/slideLayout" Target="../slideLayouts/slideLayout33.xml"/><Relationship Id="rId4" Type="http://schemas.openxmlformats.org/officeDocument/2006/relationships/image" Target="../media/image10.jpeg"/></Relationships>
</file>

<file path=ppt/slides/_rels/slide4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49.xml"/><Relationship Id="rId1" Type="http://schemas.openxmlformats.org/officeDocument/2006/relationships/slideLayout" Target="../slideLayouts/slideLayout33.xml"/><Relationship Id="rId6" Type="http://schemas.openxmlformats.org/officeDocument/2006/relationships/image" Target="../media/image11.png"/><Relationship Id="rId5" Type="http://schemas.openxmlformats.org/officeDocument/2006/relationships/image" Target="../media/image54.png"/><Relationship Id="rId4" Type="http://schemas.openxmlformats.org/officeDocument/2006/relationships/image" Target="../media/image13.svg"/></Relationships>
</file>

<file path=ppt/slides/_rels/slide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5.xml"/><Relationship Id="rId1" Type="http://schemas.openxmlformats.org/officeDocument/2006/relationships/slideLayout" Target="../slideLayouts/slideLayout34.xml"/><Relationship Id="rId5" Type="http://schemas.openxmlformats.org/officeDocument/2006/relationships/image" Target="../media/image21.png"/><Relationship Id="rId4" Type="http://schemas.openxmlformats.org/officeDocument/2006/relationships/image" Target="../media/image20.png"/></Relationships>
</file>

<file path=ppt/slides/_rels/slide50.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50.xml"/><Relationship Id="rId1" Type="http://schemas.openxmlformats.org/officeDocument/2006/relationships/slideLayout" Target="../slideLayouts/slideLayout33.xml"/><Relationship Id="rId6" Type="http://schemas.openxmlformats.org/officeDocument/2006/relationships/image" Target="../media/image11.png"/><Relationship Id="rId5" Type="http://schemas.openxmlformats.org/officeDocument/2006/relationships/image" Target="../media/image13.svg"/><Relationship Id="rId4" Type="http://schemas.openxmlformats.org/officeDocument/2006/relationships/image" Target="../media/image12.png"/></Relationships>
</file>

<file path=ppt/slides/_rels/slide51.xml.rels><?xml version="1.0" encoding="UTF-8" standalone="yes"?>
<Relationships xmlns="http://schemas.openxmlformats.org/package/2006/relationships"><Relationship Id="rId3" Type="http://schemas.openxmlformats.org/officeDocument/2006/relationships/image" Target="../media/image10.jpeg"/><Relationship Id="rId7" Type="http://schemas.openxmlformats.org/officeDocument/2006/relationships/image" Target="../media/image55.png"/><Relationship Id="rId2" Type="http://schemas.openxmlformats.org/officeDocument/2006/relationships/notesSlide" Target="../notesSlides/notesSlide51.xml"/><Relationship Id="rId1" Type="http://schemas.openxmlformats.org/officeDocument/2006/relationships/slideLayout" Target="../slideLayouts/slideLayout33.xml"/><Relationship Id="rId6" Type="http://schemas.openxmlformats.org/officeDocument/2006/relationships/image" Target="../media/image11.png"/><Relationship Id="rId5" Type="http://schemas.openxmlformats.org/officeDocument/2006/relationships/image" Target="../media/image13.svg"/><Relationship Id="rId4" Type="http://schemas.openxmlformats.org/officeDocument/2006/relationships/image" Target="../media/image12.png"/></Relationships>
</file>

<file path=ppt/slides/_rels/slide52.xml.rels><?xml version="1.0" encoding="UTF-8" standalone="yes"?>
<Relationships xmlns="http://schemas.openxmlformats.org/package/2006/relationships"><Relationship Id="rId3" Type="http://schemas.openxmlformats.org/officeDocument/2006/relationships/image" Target="../media/image67.jpeg"/><Relationship Id="rId7" Type="http://schemas.openxmlformats.org/officeDocument/2006/relationships/image" Target="../media/image13.svg"/><Relationship Id="rId2" Type="http://schemas.openxmlformats.org/officeDocument/2006/relationships/notesSlide" Target="../notesSlides/notesSlide52.xml"/><Relationship Id="rId1" Type="http://schemas.openxmlformats.org/officeDocument/2006/relationships/slideLayout" Target="../slideLayouts/slideLayout50.xml"/><Relationship Id="rId6" Type="http://schemas.openxmlformats.org/officeDocument/2006/relationships/image" Target="../media/image12.png"/><Relationship Id="rId5" Type="http://schemas.openxmlformats.org/officeDocument/2006/relationships/image" Target="../media/image69.png"/><Relationship Id="rId4" Type="http://schemas.openxmlformats.org/officeDocument/2006/relationships/image" Target="../media/image68.png"/></Relationships>
</file>

<file path=ppt/slides/_rels/slide53.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53.xml"/><Relationship Id="rId1" Type="http://schemas.openxmlformats.org/officeDocument/2006/relationships/slideLayout" Target="../slideLayouts/slideLayout33.xml"/><Relationship Id="rId5" Type="http://schemas.openxmlformats.org/officeDocument/2006/relationships/image" Target="../media/image13.svg"/><Relationship Id="rId4" Type="http://schemas.openxmlformats.org/officeDocument/2006/relationships/image" Target="../media/image12.png"/></Relationships>
</file>

<file path=ppt/slides/_rels/slide54.xml.rels><?xml version="1.0" encoding="UTF-8" standalone="yes"?>
<Relationships xmlns="http://schemas.openxmlformats.org/package/2006/relationships"><Relationship Id="rId8" Type="http://schemas.openxmlformats.org/officeDocument/2006/relationships/image" Target="../media/image22.png"/><Relationship Id="rId13" Type="http://schemas.microsoft.com/office/2007/relationships/diagramDrawing" Target="../diagrams/drawing1.xml"/><Relationship Id="rId3" Type="http://schemas.microsoft.com/office/2018/10/relationships/comments" Target="../comments/modernComment_4F7_D46CA3E4.xml"/><Relationship Id="rId7" Type="http://schemas.openxmlformats.org/officeDocument/2006/relationships/image" Target="../media/image70.png"/><Relationship Id="rId12" Type="http://schemas.openxmlformats.org/officeDocument/2006/relationships/diagramColors" Target="../diagrams/colors1.xml"/><Relationship Id="rId2" Type="http://schemas.openxmlformats.org/officeDocument/2006/relationships/notesSlide" Target="../notesSlides/notesSlide54.xml"/><Relationship Id="rId1" Type="http://schemas.openxmlformats.org/officeDocument/2006/relationships/slideLayout" Target="../slideLayouts/slideLayout2.xml"/><Relationship Id="rId6" Type="http://schemas.openxmlformats.org/officeDocument/2006/relationships/image" Target="../media/image14.png"/><Relationship Id="rId11" Type="http://schemas.openxmlformats.org/officeDocument/2006/relationships/diagramQuickStyle" Target="../diagrams/quickStyle1.xml"/><Relationship Id="rId5" Type="http://schemas.openxmlformats.org/officeDocument/2006/relationships/image" Target="../media/image11.png"/><Relationship Id="rId10" Type="http://schemas.openxmlformats.org/officeDocument/2006/relationships/diagramLayout" Target="../diagrams/layout1.xml"/><Relationship Id="rId4" Type="http://schemas.openxmlformats.org/officeDocument/2006/relationships/image" Target="../media/image21.png"/><Relationship Id="rId9" Type="http://schemas.openxmlformats.org/officeDocument/2006/relationships/diagramData" Target="../diagrams/data1.xml"/></Relationships>
</file>

<file path=ppt/slides/_rels/slide55.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55.xml"/><Relationship Id="rId1" Type="http://schemas.openxmlformats.org/officeDocument/2006/relationships/slideLayout" Target="../slideLayouts/slideLayout2.xml"/><Relationship Id="rId5" Type="http://schemas.openxmlformats.org/officeDocument/2006/relationships/image" Target="../media/image22.png"/><Relationship Id="rId4" Type="http://schemas.openxmlformats.org/officeDocument/2006/relationships/image" Target="../media/image14.png"/></Relationships>
</file>

<file path=ppt/slides/_rels/slide56.xml.rels><?xml version="1.0" encoding="UTF-8" standalone="yes"?>
<Relationships xmlns="http://schemas.openxmlformats.org/package/2006/relationships"><Relationship Id="rId8" Type="http://schemas.openxmlformats.org/officeDocument/2006/relationships/image" Target="../media/image11.png"/><Relationship Id="rId3" Type="http://schemas.openxmlformats.org/officeDocument/2006/relationships/image" Target="../media/image25.png"/><Relationship Id="rId7" Type="http://schemas.openxmlformats.org/officeDocument/2006/relationships/image" Target="../media/image62.png"/><Relationship Id="rId2" Type="http://schemas.openxmlformats.org/officeDocument/2006/relationships/notesSlide" Target="../notesSlides/notesSlide56.xml"/><Relationship Id="rId1" Type="http://schemas.openxmlformats.org/officeDocument/2006/relationships/slideLayout" Target="../slideLayouts/slideLayout2.xml"/><Relationship Id="rId6" Type="http://schemas.openxmlformats.org/officeDocument/2006/relationships/image" Target="../media/image54.png"/><Relationship Id="rId5" Type="http://schemas.openxmlformats.org/officeDocument/2006/relationships/image" Target="../media/image22.png"/><Relationship Id="rId4" Type="http://schemas.openxmlformats.org/officeDocument/2006/relationships/image" Target="../media/image21.png"/></Relationships>
</file>

<file path=ppt/slides/_rels/slide57.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57.xml"/><Relationship Id="rId1" Type="http://schemas.openxmlformats.org/officeDocument/2006/relationships/slideLayout" Target="../slideLayouts/slideLayout2.xml"/><Relationship Id="rId6" Type="http://schemas.openxmlformats.org/officeDocument/2006/relationships/image" Target="../media/image72.png"/><Relationship Id="rId5" Type="http://schemas.openxmlformats.org/officeDocument/2006/relationships/image" Target="../media/image71.png"/><Relationship Id="rId4" Type="http://schemas.openxmlformats.org/officeDocument/2006/relationships/image" Target="../media/image11.png"/></Relationships>
</file>

<file path=ppt/slides/_rels/slide6.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6.xml"/><Relationship Id="rId1" Type="http://schemas.openxmlformats.org/officeDocument/2006/relationships/slideLayout" Target="../slideLayouts/slideLayout34.xml"/><Relationship Id="rId4" Type="http://schemas.openxmlformats.org/officeDocument/2006/relationships/image" Target="../media/image15.png"/></Relationships>
</file>

<file path=ppt/slides/_rels/slide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7.xml"/><Relationship Id="rId1" Type="http://schemas.openxmlformats.org/officeDocument/2006/relationships/slideLayout" Target="../slideLayouts/slideLayout34.xml"/><Relationship Id="rId4" Type="http://schemas.openxmlformats.org/officeDocument/2006/relationships/image" Target="../media/image15.png"/></Relationships>
</file>

<file path=ppt/slides/_rels/slide8.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8.xml"/><Relationship Id="rId1" Type="http://schemas.openxmlformats.org/officeDocument/2006/relationships/slideLayout" Target="../slideLayouts/slideLayout34.xml"/><Relationship Id="rId4" Type="http://schemas.openxmlformats.org/officeDocument/2006/relationships/image" Target="../media/image24.jpeg"/></Relationships>
</file>

<file path=ppt/slides/_rels/slide9.xml.rels><?xml version="1.0" encoding="UTF-8" standalone="yes"?>
<Relationships xmlns="http://schemas.openxmlformats.org/package/2006/relationships"><Relationship Id="rId3" Type="http://schemas.microsoft.com/office/2018/10/relationships/comments" Target="../comments/modernComment_4CA_C8C60ED0.xml"/><Relationship Id="rId2" Type="http://schemas.openxmlformats.org/officeDocument/2006/relationships/notesSlide" Target="../notesSlides/notesSlide9.xml"/><Relationship Id="rId1" Type="http://schemas.openxmlformats.org/officeDocument/2006/relationships/slideLayout" Target="../slideLayouts/slideLayout34.xml"/><Relationship Id="rId5" Type="http://schemas.openxmlformats.org/officeDocument/2006/relationships/image" Target="../media/image15.png"/><Relationship Id="rId4" Type="http://schemas.openxmlformats.org/officeDocument/2006/relationships/image" Target="../media/image25.pn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30" name="Rectangle 29">
            <a:extLst>
              <a:ext uri="{FF2B5EF4-FFF2-40B4-BE49-F238E27FC236}">
                <a16:creationId xmlns:a16="http://schemas.microsoft.com/office/drawing/2014/main" id="{61293230-B0F6-45B1-96D1-13D18E24299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 name="Group 16">
            <a:extLst>
              <a:ext uri="{FF2B5EF4-FFF2-40B4-BE49-F238E27FC236}">
                <a16:creationId xmlns:a16="http://schemas.microsoft.com/office/drawing/2014/main" id="{8FF9EDB2-B2BD-1F72-12AD-294956AF37BE}"/>
              </a:ext>
            </a:extLst>
          </p:cNvPr>
          <p:cNvGrpSpPr/>
          <p:nvPr/>
        </p:nvGrpSpPr>
        <p:grpSpPr>
          <a:xfrm>
            <a:off x="9449835" y="3832026"/>
            <a:ext cx="2177400" cy="1137995"/>
            <a:chOff x="8709202" y="4591392"/>
            <a:chExt cx="2756519" cy="1137995"/>
          </a:xfrm>
        </p:grpSpPr>
        <p:sp>
          <p:nvSpPr>
            <p:cNvPr id="18" name="Speech Bubble: Rectangle with Corners Rounded 17">
              <a:extLst>
                <a:ext uri="{FF2B5EF4-FFF2-40B4-BE49-F238E27FC236}">
                  <a16:creationId xmlns:a16="http://schemas.microsoft.com/office/drawing/2014/main" id="{3BCBDF0C-077D-D372-654B-BE707CD30F0C}"/>
                </a:ext>
              </a:extLst>
            </p:cNvPr>
            <p:cNvSpPr/>
            <p:nvPr/>
          </p:nvSpPr>
          <p:spPr>
            <a:xfrm>
              <a:off x="8760453" y="4664032"/>
              <a:ext cx="2705268" cy="1065355"/>
            </a:xfrm>
            <a:prstGeom prst="wedgeRoundRectCallout">
              <a:avLst>
                <a:gd name="adj1" fmla="val -47068"/>
                <a:gd name="adj2" fmla="val 71413"/>
                <a:gd name="adj3" fmla="val 16667"/>
              </a:avLst>
            </a:prstGeom>
            <a:solidFill>
              <a:schemeClr val="bg2">
                <a:lumMod val="5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Speech Bubble: Rectangle with Corners Rounded 18">
              <a:extLst>
                <a:ext uri="{FF2B5EF4-FFF2-40B4-BE49-F238E27FC236}">
                  <a16:creationId xmlns:a16="http://schemas.microsoft.com/office/drawing/2014/main" id="{ECC60C4B-A1C1-716F-7F69-BBA1D3250890}"/>
                </a:ext>
              </a:extLst>
            </p:cNvPr>
            <p:cNvSpPr/>
            <p:nvPr/>
          </p:nvSpPr>
          <p:spPr>
            <a:xfrm>
              <a:off x="8709202" y="4591392"/>
              <a:ext cx="2705268" cy="1065355"/>
            </a:xfrm>
            <a:prstGeom prst="wedgeRoundRectCallout">
              <a:avLst>
                <a:gd name="adj1" fmla="val -47068"/>
                <a:gd name="adj2" fmla="val 71413"/>
                <a:gd name="adj3" fmla="val 16667"/>
              </a:avLst>
            </a:prstGeom>
            <a:solidFill>
              <a:srgbClr val="FDAB3D"/>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32" name="Freeform: Shape 31">
            <a:extLst>
              <a:ext uri="{FF2B5EF4-FFF2-40B4-BE49-F238E27FC236}">
                <a16:creationId xmlns:a16="http://schemas.microsoft.com/office/drawing/2014/main" id="{DB74BAD7-F0FC-4719-A31F-1ABDB62116D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 y="2"/>
            <a:ext cx="8748215" cy="6857999"/>
          </a:xfrm>
          <a:custGeom>
            <a:avLst/>
            <a:gdLst>
              <a:gd name="connsiteX0" fmla="*/ 0 w 9024730"/>
              <a:gd name="connsiteY0" fmla="*/ 0 h 6857999"/>
              <a:gd name="connsiteX1" fmla="*/ 9024730 w 9024730"/>
              <a:gd name="connsiteY1" fmla="*/ 0 h 6857999"/>
              <a:gd name="connsiteX2" fmla="*/ 9024730 w 9024730"/>
              <a:gd name="connsiteY2" fmla="*/ 2 h 6857999"/>
              <a:gd name="connsiteX3" fmla="*/ 8447016 w 9024730"/>
              <a:gd name="connsiteY3" fmla="*/ 2 h 6857999"/>
              <a:gd name="connsiteX4" fmla="*/ 8441214 w 9024730"/>
              <a:gd name="connsiteY4" fmla="*/ 14562 h 6857999"/>
              <a:gd name="connsiteX5" fmla="*/ 8445389 w 9024730"/>
              <a:gd name="connsiteY5" fmla="*/ 59077 h 6857999"/>
              <a:gd name="connsiteX6" fmla="*/ 8437086 w 9024730"/>
              <a:gd name="connsiteY6" fmla="*/ 107668 h 6857999"/>
              <a:gd name="connsiteX7" fmla="*/ 8458599 w 9024730"/>
              <a:gd name="connsiteY7" fmla="*/ 246136 h 6857999"/>
              <a:gd name="connsiteX8" fmla="*/ 8433237 w 9024730"/>
              <a:gd name="connsiteY8" fmla="*/ 372908 h 6857999"/>
              <a:gd name="connsiteX9" fmla="*/ 8430194 w 9024730"/>
              <a:gd name="connsiteY9" fmla="*/ 450607 h 6857999"/>
              <a:gd name="connsiteX10" fmla="*/ 8443315 w 9024730"/>
              <a:gd name="connsiteY10" fmla="*/ 812800 h 6857999"/>
              <a:gd name="connsiteX11" fmla="*/ 8453042 w 9024730"/>
              <a:gd name="connsiteY11" fmla="*/ 912727 h 6857999"/>
              <a:gd name="connsiteX12" fmla="*/ 8451649 w 9024730"/>
              <a:gd name="connsiteY12" fmla="*/ 989950 h 6857999"/>
              <a:gd name="connsiteX13" fmla="*/ 8455592 w 9024730"/>
              <a:gd name="connsiteY13" fmla="*/ 1141745 h 6857999"/>
              <a:gd name="connsiteX14" fmla="*/ 8470203 w 9024730"/>
              <a:gd name="connsiteY14" fmla="*/ 1265454 h 6857999"/>
              <a:gd name="connsiteX15" fmla="*/ 8499638 w 9024730"/>
              <a:gd name="connsiteY15" fmla="*/ 1385480 h 6857999"/>
              <a:gd name="connsiteX16" fmla="*/ 8518660 w 9024730"/>
              <a:gd name="connsiteY16" fmla="*/ 1458060 h 6857999"/>
              <a:gd name="connsiteX17" fmla="*/ 8539125 w 9024730"/>
              <a:gd name="connsiteY17" fmla="*/ 1513175 h 6857999"/>
              <a:gd name="connsiteX18" fmla="*/ 8570281 w 9024730"/>
              <a:gd name="connsiteY18" fmla="*/ 1570809 h 6857999"/>
              <a:gd name="connsiteX19" fmla="*/ 8605212 w 9024730"/>
              <a:gd name="connsiteY19" fmla="*/ 1638391 h 6857999"/>
              <a:gd name="connsiteX20" fmla="*/ 8626457 w 9024730"/>
              <a:gd name="connsiteY20" fmla="*/ 1742490 h 6857999"/>
              <a:gd name="connsiteX21" fmla="*/ 8654861 w 9024730"/>
              <a:gd name="connsiteY21" fmla="*/ 1818229 h 6857999"/>
              <a:gd name="connsiteX22" fmla="*/ 8648005 w 9024730"/>
              <a:gd name="connsiteY22" fmla="*/ 1862723 h 6857999"/>
              <a:gd name="connsiteX23" fmla="*/ 8654469 w 9024730"/>
              <a:gd name="connsiteY23" fmla="*/ 1917476 h 6857999"/>
              <a:gd name="connsiteX24" fmla="*/ 8649702 w 9024730"/>
              <a:gd name="connsiteY24" fmla="*/ 1972204 h 6857999"/>
              <a:gd name="connsiteX25" fmla="*/ 8656357 w 9024730"/>
              <a:gd name="connsiteY25" fmla="*/ 2054291 h 6857999"/>
              <a:gd name="connsiteX26" fmla="*/ 8648660 w 9024730"/>
              <a:gd name="connsiteY26" fmla="*/ 2227417 h 6857999"/>
              <a:gd name="connsiteX27" fmla="*/ 8607609 w 9024730"/>
              <a:gd name="connsiteY27" fmla="*/ 2510933 h 6857999"/>
              <a:gd name="connsiteX28" fmla="*/ 8608432 w 9024730"/>
              <a:gd name="connsiteY28" fmla="*/ 2741866 h 6857999"/>
              <a:gd name="connsiteX29" fmla="*/ 8619112 w 9024730"/>
              <a:gd name="connsiteY29" fmla="*/ 2864935 h 6857999"/>
              <a:gd name="connsiteX30" fmla="*/ 8627742 w 9024730"/>
              <a:gd name="connsiteY30" fmla="*/ 2950807 h 6857999"/>
              <a:gd name="connsiteX31" fmla="*/ 8611822 w 9024730"/>
              <a:gd name="connsiteY31" fmla="*/ 2978246 h 6857999"/>
              <a:gd name="connsiteX32" fmla="*/ 8608239 w 9024730"/>
              <a:gd name="connsiteY32" fmla="*/ 2995916 h 6857999"/>
              <a:gd name="connsiteX33" fmla="*/ 8598647 w 9024730"/>
              <a:gd name="connsiteY33" fmla="*/ 2998648 h 6857999"/>
              <a:gd name="connsiteX34" fmla="*/ 8587108 w 9024730"/>
              <a:gd name="connsiteY34" fmla="*/ 3023630 h 6857999"/>
              <a:gd name="connsiteX35" fmla="*/ 8577885 w 9024730"/>
              <a:gd name="connsiteY35" fmla="*/ 3096975 h 6857999"/>
              <a:gd name="connsiteX36" fmla="*/ 8557492 w 9024730"/>
              <a:gd name="connsiteY36" fmla="*/ 3216657 h 6857999"/>
              <a:gd name="connsiteX37" fmla="*/ 8560894 w 9024730"/>
              <a:gd name="connsiteY37" fmla="*/ 3310980 h 6857999"/>
              <a:gd name="connsiteX38" fmla="*/ 8547852 w 9024730"/>
              <a:gd name="connsiteY38" fmla="*/ 3344725 h 6857999"/>
              <a:gd name="connsiteX39" fmla="*/ 8535427 w 9024730"/>
              <a:gd name="connsiteY39" fmla="*/ 3393250 h 6857999"/>
              <a:gd name="connsiteX40" fmla="*/ 8520092 w 9024730"/>
              <a:gd name="connsiteY40" fmla="*/ 3514536 h 6857999"/>
              <a:gd name="connsiteX41" fmla="*/ 8497231 w 9024730"/>
              <a:gd name="connsiteY41" fmla="*/ 3686149 h 6857999"/>
              <a:gd name="connsiteX42" fmla="*/ 8489799 w 9024730"/>
              <a:gd name="connsiteY42" fmla="*/ 3692208 h 6857999"/>
              <a:gd name="connsiteX43" fmla="*/ 8475804 w 9024730"/>
              <a:gd name="connsiteY43" fmla="*/ 3776022 h 6857999"/>
              <a:gd name="connsiteX44" fmla="*/ 8471279 w 9024730"/>
              <a:gd name="connsiteY44" fmla="*/ 3977138 h 6857999"/>
              <a:gd name="connsiteX45" fmla="*/ 8408913 w 9024730"/>
              <a:gd name="connsiteY45" fmla="*/ 4222149 h 6857999"/>
              <a:gd name="connsiteX46" fmla="*/ 8402112 w 9024730"/>
              <a:gd name="connsiteY46" fmla="*/ 4364683 h 6857999"/>
              <a:gd name="connsiteX47" fmla="*/ 8393355 w 9024730"/>
              <a:gd name="connsiteY47" fmla="*/ 4462471 h 6857999"/>
              <a:gd name="connsiteX48" fmla="*/ 8376166 w 9024730"/>
              <a:gd name="connsiteY48" fmla="*/ 4574052 h 6857999"/>
              <a:gd name="connsiteX49" fmla="*/ 8341678 w 9024730"/>
              <a:gd name="connsiteY49" fmla="*/ 4667756 h 6857999"/>
              <a:gd name="connsiteX50" fmla="*/ 8273661 w 9024730"/>
              <a:gd name="connsiteY50" fmla="*/ 4799019 h 6857999"/>
              <a:gd name="connsiteX51" fmla="*/ 8256132 w 9024730"/>
              <a:gd name="connsiteY51" fmla="*/ 4849614 h 6857999"/>
              <a:gd name="connsiteX52" fmla="*/ 8226804 w 9024730"/>
              <a:gd name="connsiteY52" fmla="*/ 4919971 h 6857999"/>
              <a:gd name="connsiteX53" fmla="*/ 8171825 w 9024730"/>
              <a:gd name="connsiteY53" fmla="*/ 5010766 h 6857999"/>
              <a:gd name="connsiteX54" fmla="*/ 8143172 w 9024730"/>
              <a:gd name="connsiteY54" fmla="*/ 5088190 h 6857999"/>
              <a:gd name="connsiteX55" fmla="*/ 8126363 w 9024730"/>
              <a:gd name="connsiteY55" fmla="*/ 5143922 h 6857999"/>
              <a:gd name="connsiteX56" fmla="*/ 8103782 w 9024730"/>
              <a:gd name="connsiteY56" fmla="*/ 5284346 h 6857999"/>
              <a:gd name="connsiteX57" fmla="*/ 8084361 w 9024730"/>
              <a:gd name="connsiteY57" fmla="*/ 5390948 h 6857999"/>
              <a:gd name="connsiteX58" fmla="*/ 8062552 w 9024730"/>
              <a:gd name="connsiteY58" fmla="*/ 5470854 h 6857999"/>
              <a:gd name="connsiteX59" fmla="*/ 8057342 w 9024730"/>
              <a:gd name="connsiteY59" fmla="*/ 5529643 h 6857999"/>
              <a:gd name="connsiteX60" fmla="*/ 8044923 w 9024730"/>
              <a:gd name="connsiteY60" fmla="*/ 5597292 h 6857999"/>
              <a:gd name="connsiteX61" fmla="*/ 8035233 w 9024730"/>
              <a:gd name="connsiteY61" fmla="*/ 5608899 h 6857999"/>
              <a:gd name="connsiteX62" fmla="*/ 8018178 w 9024730"/>
              <a:gd name="connsiteY62" fmla="*/ 5684911 h 6857999"/>
              <a:gd name="connsiteX63" fmla="*/ 8018018 w 9024730"/>
              <a:gd name="connsiteY63" fmla="*/ 5755776 h 6857999"/>
              <a:gd name="connsiteX64" fmla="*/ 8008640 w 9024730"/>
              <a:gd name="connsiteY64" fmla="*/ 5889599 h 6857999"/>
              <a:gd name="connsiteX65" fmla="*/ 8013542 w 9024730"/>
              <a:gd name="connsiteY65" fmla="*/ 5989744 h 6857999"/>
              <a:gd name="connsiteX66" fmla="*/ 7980757 w 9024730"/>
              <a:gd name="connsiteY66" fmla="*/ 6084926 h 6857999"/>
              <a:gd name="connsiteX67" fmla="*/ 7975907 w 9024730"/>
              <a:gd name="connsiteY67" fmla="*/ 6346549 h 6857999"/>
              <a:gd name="connsiteX68" fmla="*/ 7974221 w 9024730"/>
              <a:gd name="connsiteY68" fmla="*/ 6527527 h 6857999"/>
              <a:gd name="connsiteX69" fmla="*/ 7979135 w 9024730"/>
              <a:gd name="connsiteY69" fmla="*/ 6627129 h 6857999"/>
              <a:gd name="connsiteX70" fmla="*/ 7979404 w 9024730"/>
              <a:gd name="connsiteY70" fmla="*/ 6694819 h 6857999"/>
              <a:gd name="connsiteX71" fmla="*/ 8009526 w 9024730"/>
              <a:gd name="connsiteY71" fmla="*/ 6765445 h 6857999"/>
              <a:gd name="connsiteX72" fmla="*/ 8018211 w 9024730"/>
              <a:gd name="connsiteY72" fmla="*/ 6844697 h 6857999"/>
              <a:gd name="connsiteX73" fmla="*/ 8019608 w 9024730"/>
              <a:gd name="connsiteY73" fmla="*/ 6857999 h 6857999"/>
              <a:gd name="connsiteX74" fmla="*/ 0 w 9024730"/>
              <a:gd name="connsiteY74" fmla="*/ 6857999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9024730" h="6857999">
                <a:moveTo>
                  <a:pt x="0" y="0"/>
                </a:moveTo>
                <a:lnTo>
                  <a:pt x="9024730" y="0"/>
                </a:lnTo>
                <a:lnTo>
                  <a:pt x="9024730" y="2"/>
                </a:lnTo>
                <a:lnTo>
                  <a:pt x="8447016" y="2"/>
                </a:lnTo>
                <a:lnTo>
                  <a:pt x="8441214" y="14562"/>
                </a:lnTo>
                <a:lnTo>
                  <a:pt x="8445389" y="59077"/>
                </a:lnTo>
                <a:cubicBezTo>
                  <a:pt x="8445971" y="76949"/>
                  <a:pt x="8436504" y="89796"/>
                  <a:pt x="8437086" y="107668"/>
                </a:cubicBezTo>
                <a:cubicBezTo>
                  <a:pt x="8417947" y="138162"/>
                  <a:pt x="8459241" y="201929"/>
                  <a:pt x="8458599" y="246136"/>
                </a:cubicBezTo>
                <a:cubicBezTo>
                  <a:pt x="8457958" y="290343"/>
                  <a:pt x="8471649" y="364179"/>
                  <a:pt x="8433237" y="372908"/>
                </a:cubicBezTo>
                <a:cubicBezTo>
                  <a:pt x="8426916" y="431308"/>
                  <a:pt x="8438389" y="357606"/>
                  <a:pt x="8430194" y="450607"/>
                </a:cubicBezTo>
                <a:cubicBezTo>
                  <a:pt x="8466727" y="551950"/>
                  <a:pt x="8430182" y="787036"/>
                  <a:pt x="8443315" y="812800"/>
                </a:cubicBezTo>
                <a:cubicBezTo>
                  <a:pt x="8478999" y="860799"/>
                  <a:pt x="8435788" y="854953"/>
                  <a:pt x="8453042" y="912727"/>
                </a:cubicBezTo>
                <a:cubicBezTo>
                  <a:pt x="8462900" y="945986"/>
                  <a:pt x="8451223" y="951781"/>
                  <a:pt x="8451649" y="989950"/>
                </a:cubicBezTo>
                <a:cubicBezTo>
                  <a:pt x="8452074" y="1028120"/>
                  <a:pt x="8452500" y="1095828"/>
                  <a:pt x="8455592" y="1141745"/>
                </a:cubicBezTo>
                <a:cubicBezTo>
                  <a:pt x="8458684" y="1187662"/>
                  <a:pt x="8470047" y="1234783"/>
                  <a:pt x="8470203" y="1265454"/>
                </a:cubicBezTo>
                <a:cubicBezTo>
                  <a:pt x="8458947" y="1304052"/>
                  <a:pt x="8496012" y="1370755"/>
                  <a:pt x="8499638" y="1385480"/>
                </a:cubicBezTo>
                <a:cubicBezTo>
                  <a:pt x="8514485" y="1422714"/>
                  <a:pt x="8525070" y="1428103"/>
                  <a:pt x="8518660" y="1458060"/>
                </a:cubicBezTo>
                <a:cubicBezTo>
                  <a:pt x="8518783" y="1468057"/>
                  <a:pt x="8539003" y="1503177"/>
                  <a:pt x="8539125" y="1513175"/>
                </a:cubicBezTo>
                <a:lnTo>
                  <a:pt x="8570281" y="1570809"/>
                </a:lnTo>
                <a:cubicBezTo>
                  <a:pt x="8597636" y="1617136"/>
                  <a:pt x="8594573" y="1601443"/>
                  <a:pt x="8605212" y="1638391"/>
                </a:cubicBezTo>
                <a:cubicBezTo>
                  <a:pt x="8629645" y="1719640"/>
                  <a:pt x="8613884" y="1715203"/>
                  <a:pt x="8626457" y="1742490"/>
                </a:cubicBezTo>
                <a:lnTo>
                  <a:pt x="8654861" y="1818229"/>
                </a:lnTo>
                <a:cubicBezTo>
                  <a:pt x="8657202" y="1824059"/>
                  <a:pt x="8651899" y="1851211"/>
                  <a:pt x="8648005" y="1862723"/>
                </a:cubicBezTo>
                <a:lnTo>
                  <a:pt x="8654469" y="1917476"/>
                </a:lnTo>
                <a:lnTo>
                  <a:pt x="8649702" y="1972204"/>
                </a:lnTo>
                <a:cubicBezTo>
                  <a:pt x="8652251" y="1979569"/>
                  <a:pt x="8651461" y="2048203"/>
                  <a:pt x="8656357" y="2054291"/>
                </a:cubicBezTo>
                <a:cubicBezTo>
                  <a:pt x="8672645" y="2141657"/>
                  <a:pt x="8632397" y="2189849"/>
                  <a:pt x="8648660" y="2227417"/>
                </a:cubicBezTo>
                <a:cubicBezTo>
                  <a:pt x="8639941" y="2317591"/>
                  <a:pt x="8613796" y="2407644"/>
                  <a:pt x="8607609" y="2510933"/>
                </a:cubicBezTo>
                <a:cubicBezTo>
                  <a:pt x="8633490" y="2597916"/>
                  <a:pt x="8602674" y="2649734"/>
                  <a:pt x="8608432" y="2741866"/>
                </a:cubicBezTo>
                <a:cubicBezTo>
                  <a:pt x="8630300" y="2779815"/>
                  <a:pt x="8631929" y="2817058"/>
                  <a:pt x="8619112" y="2864935"/>
                </a:cubicBezTo>
                <a:cubicBezTo>
                  <a:pt x="8655820" y="2860552"/>
                  <a:pt x="8588374" y="2937673"/>
                  <a:pt x="8627742" y="2950807"/>
                </a:cubicBezTo>
                <a:lnTo>
                  <a:pt x="8611822" y="2978246"/>
                </a:lnTo>
                <a:lnTo>
                  <a:pt x="8608239" y="2995916"/>
                </a:lnTo>
                <a:lnTo>
                  <a:pt x="8598647" y="2998648"/>
                </a:lnTo>
                <a:lnTo>
                  <a:pt x="8587108" y="3023630"/>
                </a:lnTo>
                <a:cubicBezTo>
                  <a:pt x="8584111" y="3033333"/>
                  <a:pt x="8577413" y="3084375"/>
                  <a:pt x="8577885" y="3096975"/>
                </a:cubicBezTo>
                <a:cubicBezTo>
                  <a:pt x="8594321" y="3142205"/>
                  <a:pt x="8535131" y="3160433"/>
                  <a:pt x="8557492" y="3216657"/>
                </a:cubicBezTo>
                <a:cubicBezTo>
                  <a:pt x="8562518" y="3237178"/>
                  <a:pt x="8573573" y="3299737"/>
                  <a:pt x="8560894" y="3310980"/>
                </a:cubicBezTo>
                <a:cubicBezTo>
                  <a:pt x="8557601" y="3323902"/>
                  <a:pt x="8561083" y="3339340"/>
                  <a:pt x="8547852" y="3344725"/>
                </a:cubicBezTo>
                <a:cubicBezTo>
                  <a:pt x="8531788" y="3353908"/>
                  <a:pt x="8553430" y="3400659"/>
                  <a:pt x="8535427" y="3393250"/>
                </a:cubicBezTo>
                <a:cubicBezTo>
                  <a:pt x="8550195" y="3426421"/>
                  <a:pt x="8529553" y="3487753"/>
                  <a:pt x="8520092" y="3514536"/>
                </a:cubicBezTo>
                <a:cubicBezTo>
                  <a:pt x="8513726" y="3563353"/>
                  <a:pt x="8500070" y="3650327"/>
                  <a:pt x="8497231" y="3686149"/>
                </a:cubicBezTo>
                <a:cubicBezTo>
                  <a:pt x="8494574" y="3687657"/>
                  <a:pt x="8493370" y="3677229"/>
                  <a:pt x="8489799" y="3692208"/>
                </a:cubicBezTo>
                <a:cubicBezTo>
                  <a:pt x="8486228" y="3707187"/>
                  <a:pt x="8465938" y="3757479"/>
                  <a:pt x="8475804" y="3776022"/>
                </a:cubicBezTo>
                <a:cubicBezTo>
                  <a:pt x="8441061" y="3875691"/>
                  <a:pt x="8487451" y="3939839"/>
                  <a:pt x="8471279" y="3977138"/>
                </a:cubicBezTo>
                <a:cubicBezTo>
                  <a:pt x="8465599" y="4067300"/>
                  <a:pt x="8419685" y="4164564"/>
                  <a:pt x="8408913" y="4222149"/>
                </a:cubicBezTo>
                <a:cubicBezTo>
                  <a:pt x="8403583" y="4287917"/>
                  <a:pt x="8398240" y="4339232"/>
                  <a:pt x="8402112" y="4364683"/>
                </a:cubicBezTo>
                <a:lnTo>
                  <a:pt x="8393355" y="4462471"/>
                </a:lnTo>
                <a:cubicBezTo>
                  <a:pt x="8396004" y="4503329"/>
                  <a:pt x="8376320" y="4548111"/>
                  <a:pt x="8376166" y="4574052"/>
                </a:cubicBezTo>
                <a:cubicBezTo>
                  <a:pt x="8369380" y="4670665"/>
                  <a:pt x="8352302" y="4649921"/>
                  <a:pt x="8341678" y="4667756"/>
                </a:cubicBezTo>
                <a:cubicBezTo>
                  <a:pt x="8320864" y="4705850"/>
                  <a:pt x="8290794" y="4758928"/>
                  <a:pt x="8273661" y="4799019"/>
                </a:cubicBezTo>
                <a:cubicBezTo>
                  <a:pt x="8254323" y="4834076"/>
                  <a:pt x="8262378" y="4811645"/>
                  <a:pt x="8256132" y="4849614"/>
                </a:cubicBezTo>
                <a:cubicBezTo>
                  <a:pt x="8239320" y="4853334"/>
                  <a:pt x="8207060" y="4883089"/>
                  <a:pt x="8226804" y="4919971"/>
                </a:cubicBezTo>
                <a:lnTo>
                  <a:pt x="8171825" y="5010766"/>
                </a:lnTo>
                <a:cubicBezTo>
                  <a:pt x="8150097" y="4983259"/>
                  <a:pt x="8165842" y="5107656"/>
                  <a:pt x="8143172" y="5088190"/>
                </a:cubicBezTo>
                <a:cubicBezTo>
                  <a:pt x="8128060" y="5102008"/>
                  <a:pt x="8138350" y="5118851"/>
                  <a:pt x="8126363" y="5143922"/>
                </a:cubicBezTo>
                <a:cubicBezTo>
                  <a:pt x="8116335" y="5192745"/>
                  <a:pt x="8111851" y="5226225"/>
                  <a:pt x="8103782" y="5284346"/>
                </a:cubicBezTo>
                <a:cubicBezTo>
                  <a:pt x="8101016" y="5338386"/>
                  <a:pt x="8095811" y="5337325"/>
                  <a:pt x="8084361" y="5390948"/>
                </a:cubicBezTo>
                <a:cubicBezTo>
                  <a:pt x="8082912" y="5429655"/>
                  <a:pt x="8063705" y="5449508"/>
                  <a:pt x="8062552" y="5470854"/>
                </a:cubicBezTo>
                <a:cubicBezTo>
                  <a:pt x="8086776" y="5526328"/>
                  <a:pt x="8037513" y="5496377"/>
                  <a:pt x="8057342" y="5529643"/>
                </a:cubicBezTo>
                <a:cubicBezTo>
                  <a:pt x="8050653" y="5550879"/>
                  <a:pt x="8055939" y="5587444"/>
                  <a:pt x="8044923" y="5597292"/>
                </a:cubicBezTo>
                <a:lnTo>
                  <a:pt x="8035233" y="5608899"/>
                </a:lnTo>
                <a:cubicBezTo>
                  <a:pt x="8030775" y="5623501"/>
                  <a:pt x="8021047" y="5660431"/>
                  <a:pt x="8018178" y="5684911"/>
                </a:cubicBezTo>
                <a:cubicBezTo>
                  <a:pt x="8005590" y="5692608"/>
                  <a:pt x="8011744" y="5734344"/>
                  <a:pt x="8018018" y="5755776"/>
                </a:cubicBezTo>
                <a:cubicBezTo>
                  <a:pt x="8019409" y="5792777"/>
                  <a:pt x="7989082" y="5848613"/>
                  <a:pt x="8008640" y="5889599"/>
                </a:cubicBezTo>
                <a:cubicBezTo>
                  <a:pt x="8011480" y="5932097"/>
                  <a:pt x="8009486" y="5940901"/>
                  <a:pt x="8013542" y="5989744"/>
                </a:cubicBezTo>
                <a:cubicBezTo>
                  <a:pt x="8022089" y="6020787"/>
                  <a:pt x="7982918" y="6024963"/>
                  <a:pt x="7980757" y="6084926"/>
                </a:cubicBezTo>
                <a:cubicBezTo>
                  <a:pt x="7974117" y="6134231"/>
                  <a:pt x="7999371" y="6240432"/>
                  <a:pt x="7975907" y="6346549"/>
                </a:cubicBezTo>
                <a:cubicBezTo>
                  <a:pt x="7987225" y="6409741"/>
                  <a:pt x="7980509" y="6468689"/>
                  <a:pt x="7974221" y="6527527"/>
                </a:cubicBezTo>
                <a:cubicBezTo>
                  <a:pt x="7955361" y="6585667"/>
                  <a:pt x="7987786" y="6579284"/>
                  <a:pt x="7979135" y="6627129"/>
                </a:cubicBezTo>
                <a:cubicBezTo>
                  <a:pt x="7983057" y="6635153"/>
                  <a:pt x="7984986" y="6697665"/>
                  <a:pt x="7979404" y="6694819"/>
                </a:cubicBezTo>
                <a:cubicBezTo>
                  <a:pt x="7981755" y="6716947"/>
                  <a:pt x="8003903" y="6732844"/>
                  <a:pt x="8009526" y="6765445"/>
                </a:cubicBezTo>
                <a:cubicBezTo>
                  <a:pt x="8011113" y="6776325"/>
                  <a:pt x="8014662" y="6810511"/>
                  <a:pt x="8018211" y="6844697"/>
                </a:cubicBezTo>
                <a:lnTo>
                  <a:pt x="8019608" y="6857999"/>
                </a:lnTo>
                <a:lnTo>
                  <a:pt x="0" y="6857999"/>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TextBox 7">
            <a:extLst>
              <a:ext uri="{FF2B5EF4-FFF2-40B4-BE49-F238E27FC236}">
                <a16:creationId xmlns:a16="http://schemas.microsoft.com/office/drawing/2014/main" id="{B9656FFC-78AF-4EAC-0997-226C3F6FC664}"/>
              </a:ext>
            </a:extLst>
          </p:cNvPr>
          <p:cNvSpPr txBox="1"/>
          <p:nvPr/>
        </p:nvSpPr>
        <p:spPr>
          <a:xfrm>
            <a:off x="6265457" y="5695831"/>
            <a:ext cx="4965520" cy="1065355"/>
          </a:xfrm>
          <a:prstGeom prst="rect">
            <a:avLst/>
          </a:prstGeom>
        </p:spPr>
        <p:txBody>
          <a:bodyPr vert="horz" lIns="91440" tIns="45720" rIns="91440" bIns="45720" rtlCol="0" anchor="t">
            <a:noAutofit/>
          </a:bodyPr>
          <a:lstStyle/>
          <a:p>
            <a:pPr>
              <a:lnSpc>
                <a:spcPct val="90000"/>
              </a:lnSpc>
              <a:spcAft>
                <a:spcPts val="600"/>
              </a:spcAft>
            </a:pPr>
            <a:endParaRPr lang="en-US" dirty="0">
              <a:latin typeface="Arial" panose="020B0604020202020204" pitchFamily="34" charset="0"/>
              <a:cs typeface="Arial" panose="020B0604020202020204" pitchFamily="34" charset="0"/>
            </a:endParaRPr>
          </a:p>
          <a:p>
            <a:pPr>
              <a:lnSpc>
                <a:spcPct val="90000"/>
              </a:lnSpc>
              <a:spcAft>
                <a:spcPts val="600"/>
              </a:spcAft>
            </a:pPr>
            <a:r>
              <a:rPr lang="en-US" dirty="0">
                <a:latin typeface="Arial"/>
                <a:cs typeface="Arial"/>
              </a:rPr>
              <a:t>Wi-Fi: </a:t>
            </a:r>
            <a:r>
              <a:rPr lang="en-GB" sz="1800" dirty="0">
                <a:effectLst/>
                <a:latin typeface="Aptos" panose="020B0004020202020204" pitchFamily="34" charset="0"/>
                <a:ea typeface="Aptos" panose="020B0004020202020204" pitchFamily="34" charset="0"/>
                <a:cs typeface="Aptos" panose="020B0004020202020204" pitchFamily="34" charset="0"/>
              </a:rPr>
              <a:t>The </a:t>
            </a:r>
            <a:r>
              <a:rPr lang="en-GB" sz="1800" dirty="0" err="1">
                <a:effectLst/>
                <a:latin typeface="Aptos" panose="020B0004020202020204" pitchFamily="34" charset="0"/>
                <a:ea typeface="Aptos" panose="020B0004020202020204" pitchFamily="34" charset="0"/>
                <a:cs typeface="Aptos" panose="020B0004020202020204" pitchFamily="34" charset="0"/>
              </a:rPr>
              <a:t>GateWay</a:t>
            </a:r>
            <a:r>
              <a:rPr lang="en-GB" sz="1800" dirty="0">
                <a:effectLst/>
                <a:latin typeface="Aptos" panose="020B0004020202020204" pitchFamily="34" charset="0"/>
                <a:ea typeface="Aptos" panose="020B0004020202020204" pitchFamily="34" charset="0"/>
                <a:cs typeface="Aptos" panose="020B0004020202020204" pitchFamily="34" charset="0"/>
              </a:rPr>
              <a:t> Public Wi-Fi (</a:t>
            </a:r>
            <a:r>
              <a:rPr lang="en-US" dirty="0">
                <a:latin typeface="Arial"/>
                <a:cs typeface="Arial"/>
              </a:rPr>
              <a:t>no password)</a:t>
            </a:r>
          </a:p>
        </p:txBody>
      </p:sp>
      <p:sp>
        <p:nvSpPr>
          <p:cNvPr id="3" name="TextBox 2">
            <a:extLst>
              <a:ext uri="{FF2B5EF4-FFF2-40B4-BE49-F238E27FC236}">
                <a16:creationId xmlns:a16="http://schemas.microsoft.com/office/drawing/2014/main" id="{4FDCD1BE-898F-EF92-E873-79E780869D67}"/>
              </a:ext>
            </a:extLst>
          </p:cNvPr>
          <p:cNvSpPr txBox="1"/>
          <p:nvPr/>
        </p:nvSpPr>
        <p:spPr>
          <a:xfrm>
            <a:off x="4323658" y="686780"/>
            <a:ext cx="5436425" cy="1323439"/>
          </a:xfrm>
          <a:prstGeom prst="rect">
            <a:avLst/>
          </a:prstGeom>
          <a:noFill/>
        </p:spPr>
        <p:txBody>
          <a:bodyPr wrap="square" rtlCol="0">
            <a:spAutoFit/>
          </a:bodyPr>
          <a:lstStyle/>
          <a:p>
            <a:r>
              <a:rPr lang="en-US" sz="8000" b="1">
                <a:latin typeface="Arial" panose="020B0604020202020204" pitchFamily="34" charset="0"/>
                <a:cs typeface="Arial" panose="020B0604020202020204" pitchFamily="34" charset="0"/>
              </a:rPr>
              <a:t>Welcome</a:t>
            </a:r>
          </a:p>
        </p:txBody>
      </p:sp>
      <p:sp>
        <p:nvSpPr>
          <p:cNvPr id="4" name="Rectangle 1">
            <a:extLst>
              <a:ext uri="{FF2B5EF4-FFF2-40B4-BE49-F238E27FC236}">
                <a16:creationId xmlns:a16="http://schemas.microsoft.com/office/drawing/2014/main" id="{52FF68C7-3E05-F8D2-50FC-C034426A8455}"/>
              </a:ext>
            </a:extLst>
          </p:cNvPr>
          <p:cNvSpPr>
            <a:spLocks noChangeArrowheads="1"/>
          </p:cNvSpPr>
          <p:nvPr/>
        </p:nvSpPr>
        <p:spPr bwMode="auto">
          <a:xfrm>
            <a:off x="0" y="0"/>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GB"/>
          </a:p>
        </p:txBody>
      </p:sp>
      <p:pic>
        <p:nvPicPr>
          <p:cNvPr id="1026" name="Picture 2">
            <a:extLst>
              <a:ext uri="{FF2B5EF4-FFF2-40B4-BE49-F238E27FC236}">
                <a16:creationId xmlns:a16="http://schemas.microsoft.com/office/drawing/2014/main" id="{8A143ADA-C44C-E47E-8AA0-90F81238EB33}"/>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749" t="2900" r="1949" b="1789"/>
          <a:stretch/>
        </p:blipFill>
        <p:spPr bwMode="auto">
          <a:xfrm>
            <a:off x="699358" y="760014"/>
            <a:ext cx="2744233" cy="1364421"/>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0F901AB0-D0BA-A2CD-F3A9-7E0DC0B3CCE1}"/>
              </a:ext>
            </a:extLst>
          </p:cNvPr>
          <p:cNvSpPr>
            <a:spLocks noGrp="1"/>
          </p:cNvSpPr>
          <p:nvPr>
            <p:ph type="ctrTitle"/>
          </p:nvPr>
        </p:nvSpPr>
        <p:spPr>
          <a:xfrm>
            <a:off x="5427127" y="2055814"/>
            <a:ext cx="1931034" cy="418289"/>
          </a:xfrm>
        </p:spPr>
        <p:txBody>
          <a:bodyPr vert="horz" lIns="91440" tIns="45720" rIns="91440" bIns="45720" rtlCol="0" anchor="ctr">
            <a:noAutofit/>
          </a:bodyPr>
          <a:lstStyle/>
          <a:p>
            <a:pPr algn="l">
              <a:lnSpc>
                <a:spcPct val="100000"/>
              </a:lnSpc>
            </a:pPr>
            <a:r>
              <a:rPr lang="en-US" sz="3600" dirty="0">
                <a:latin typeface="Arial" panose="020B0604020202020204" pitchFamily="34" charset="0"/>
                <a:cs typeface="Arial" panose="020B0604020202020204" pitchFamily="34" charset="0"/>
              </a:rPr>
              <a:t>Agenda</a:t>
            </a:r>
          </a:p>
        </p:txBody>
      </p:sp>
      <p:sp>
        <p:nvSpPr>
          <p:cNvPr id="5" name="TextBox 4">
            <a:extLst>
              <a:ext uri="{FF2B5EF4-FFF2-40B4-BE49-F238E27FC236}">
                <a16:creationId xmlns:a16="http://schemas.microsoft.com/office/drawing/2014/main" id="{F4CDD6C8-45FC-4353-2F60-B96CCF3498F5}"/>
              </a:ext>
            </a:extLst>
          </p:cNvPr>
          <p:cNvSpPr txBox="1"/>
          <p:nvPr/>
        </p:nvSpPr>
        <p:spPr>
          <a:xfrm>
            <a:off x="669632" y="2519699"/>
            <a:ext cx="5723012" cy="4278094"/>
          </a:xfrm>
          <a:prstGeom prst="rect">
            <a:avLst/>
          </a:prstGeom>
          <a:noFill/>
        </p:spPr>
        <p:txBody>
          <a:bodyPr wrap="square" lIns="91440" tIns="45720" rIns="91440" bIns="45720" anchor="t">
            <a:spAutoFit/>
          </a:bodyPr>
          <a:lstStyle/>
          <a:p>
            <a:pPr fontAlgn="base"/>
            <a:r>
              <a:rPr lang="en-GB" sz="1600" b="1" dirty="0">
                <a:solidFill>
                  <a:srgbClr val="000000"/>
                </a:solidFill>
                <a:latin typeface="Arial"/>
                <a:cs typeface="Arial"/>
              </a:rPr>
              <a:t>10.00  	Arrival and coffee </a:t>
            </a:r>
          </a:p>
          <a:p>
            <a:pPr fontAlgn="base"/>
            <a:r>
              <a:rPr lang="en-GB" sz="1600" b="1" dirty="0">
                <a:solidFill>
                  <a:srgbClr val="000000"/>
                </a:solidFill>
                <a:latin typeface="Arial"/>
                <a:cs typeface="Arial"/>
              </a:rPr>
              <a:t>10:30  	Welcome and introductions</a:t>
            </a:r>
          </a:p>
          <a:p>
            <a:pPr fontAlgn="base"/>
            <a:r>
              <a:rPr lang="en-GB" sz="1600" b="1" dirty="0">
                <a:solidFill>
                  <a:srgbClr val="000000"/>
                </a:solidFill>
                <a:latin typeface="Arial"/>
                <a:cs typeface="Arial"/>
              </a:rPr>
              <a:t>10.35  	The OMH journey so far </a:t>
            </a:r>
            <a:endParaRPr lang="en-GB" sz="1600" b="1" dirty="0">
              <a:solidFill>
                <a:srgbClr val="000000"/>
              </a:solidFill>
              <a:latin typeface="Arial" panose="020B0604020202020204" pitchFamily="34" charset="0"/>
              <a:cs typeface="Arial" panose="020B0604020202020204" pitchFamily="34" charset="0"/>
            </a:endParaRPr>
          </a:p>
          <a:p>
            <a:pPr algn="l" rtl="0" fontAlgn="base"/>
            <a:r>
              <a:rPr lang="en-GB" sz="1600" b="1" dirty="0">
                <a:solidFill>
                  <a:srgbClr val="000000"/>
                </a:solidFill>
                <a:latin typeface="Arial"/>
                <a:cs typeface="Arial"/>
              </a:rPr>
              <a:t>10.55 	The Golden Threads</a:t>
            </a:r>
          </a:p>
          <a:p>
            <a:pPr algn="l" rtl="0" fontAlgn="base"/>
            <a:r>
              <a:rPr lang="en-GB" sz="1600" b="1" dirty="0">
                <a:solidFill>
                  <a:srgbClr val="000000"/>
                </a:solidFill>
                <a:latin typeface="Arial"/>
                <a:cs typeface="Arial"/>
              </a:rPr>
              <a:t>11.10	Experts By Experience – The Journey</a:t>
            </a:r>
          </a:p>
          <a:p>
            <a:pPr algn="l" rtl="0" fontAlgn="base"/>
            <a:r>
              <a:rPr lang="en-GB" sz="1600" b="1" dirty="0">
                <a:solidFill>
                  <a:srgbClr val="000000"/>
                </a:solidFill>
                <a:latin typeface="Arial"/>
                <a:cs typeface="Arial"/>
              </a:rPr>
              <a:t>11.20	Roping People In</a:t>
            </a:r>
          </a:p>
          <a:p>
            <a:pPr fontAlgn="base"/>
            <a:r>
              <a:rPr lang="en-GB" sz="1600" b="1" dirty="0">
                <a:solidFill>
                  <a:srgbClr val="000000"/>
                </a:solidFill>
                <a:latin typeface="Arial"/>
                <a:cs typeface="Arial"/>
              </a:rPr>
              <a:t>11.35  	Activity + partner stands + coffee</a:t>
            </a:r>
          </a:p>
          <a:p>
            <a:pPr fontAlgn="base"/>
            <a:r>
              <a:rPr lang="en-GB" sz="1600" b="1" dirty="0">
                <a:solidFill>
                  <a:srgbClr val="000000"/>
                </a:solidFill>
                <a:latin typeface="Arial"/>
                <a:cs typeface="Arial"/>
              </a:rPr>
              <a:t>12.20  	What good service looks like when done well  </a:t>
            </a:r>
          </a:p>
          <a:p>
            <a:pPr algn="l" rtl="0" fontAlgn="base"/>
            <a:r>
              <a:rPr lang="en-GB" sz="1600" b="1" dirty="0">
                <a:solidFill>
                  <a:srgbClr val="000000"/>
                </a:solidFill>
                <a:latin typeface="Arial"/>
                <a:cs typeface="Arial"/>
              </a:rPr>
              <a:t>12.30	Lunch and group photo session	</a:t>
            </a:r>
          </a:p>
          <a:p>
            <a:pPr fontAlgn="base"/>
            <a:r>
              <a:rPr lang="en-GB" sz="1600" b="1" dirty="0">
                <a:solidFill>
                  <a:srgbClr val="000000"/>
                </a:solidFill>
                <a:latin typeface="Arial"/>
                <a:cs typeface="Arial"/>
              </a:rPr>
              <a:t>13.05	Meaningful Moments</a:t>
            </a:r>
          </a:p>
          <a:p>
            <a:pPr fontAlgn="base"/>
            <a:r>
              <a:rPr lang="en-GB" sz="1600" b="1" dirty="0">
                <a:solidFill>
                  <a:srgbClr val="000000"/>
                </a:solidFill>
                <a:latin typeface="Arial"/>
                <a:cs typeface="Arial"/>
              </a:rPr>
              <a:t>13.15 	</a:t>
            </a:r>
            <a:r>
              <a:rPr lang="en-GB" sz="1600" b="1" dirty="0">
                <a:solidFill>
                  <a:srgbClr val="212121"/>
                </a:solidFill>
                <a:latin typeface="Arial"/>
                <a:cs typeface="Arial"/>
              </a:rPr>
              <a:t>SASP</a:t>
            </a:r>
            <a:endParaRPr lang="en-GB" sz="1600" b="1" dirty="0">
              <a:solidFill>
                <a:srgbClr val="000000"/>
              </a:solidFill>
              <a:latin typeface="Arial"/>
              <a:cs typeface="Arial"/>
            </a:endParaRPr>
          </a:p>
          <a:p>
            <a:pPr algn="l" rtl="0" fontAlgn="base"/>
            <a:r>
              <a:rPr lang="en-GB" sz="1600" b="1" dirty="0">
                <a:solidFill>
                  <a:srgbClr val="000000"/>
                </a:solidFill>
                <a:latin typeface="Arial"/>
                <a:cs typeface="Arial"/>
              </a:rPr>
              <a:t>13.40 	Break Out Rooms – Golden Thread Workshops</a:t>
            </a:r>
          </a:p>
          <a:p>
            <a:pPr marL="0" marR="0" lvl="0" indent="0" algn="l" defTabSz="914400" rtl="0" eaLnBrk="1" fontAlgn="base" latinLnBrk="0" hangingPunct="1">
              <a:lnSpc>
                <a:spcPct val="100000"/>
              </a:lnSpc>
              <a:spcBef>
                <a:spcPts val="0"/>
              </a:spcBef>
              <a:spcAft>
                <a:spcPts val="0"/>
              </a:spcAft>
              <a:buClrTx/>
              <a:buSzTx/>
              <a:buFontTx/>
              <a:buNone/>
              <a:tabLst/>
              <a:defRPr/>
            </a:pPr>
            <a:r>
              <a:rPr lang="en-GB" sz="1600" b="1" dirty="0">
                <a:solidFill>
                  <a:srgbClr val="000000"/>
                </a:solidFill>
                <a:latin typeface="Arial"/>
                <a:cs typeface="Arial"/>
              </a:rPr>
              <a:t>15.05	Coffee</a:t>
            </a:r>
          </a:p>
          <a:p>
            <a:pPr marL="0" marR="0" lvl="0" indent="0" algn="l" defTabSz="914400" rtl="0" eaLnBrk="1" fontAlgn="base" latinLnBrk="0" hangingPunct="1">
              <a:lnSpc>
                <a:spcPct val="100000"/>
              </a:lnSpc>
              <a:spcBef>
                <a:spcPts val="0"/>
              </a:spcBef>
              <a:spcAft>
                <a:spcPts val="0"/>
              </a:spcAft>
              <a:buClrTx/>
              <a:buSzTx/>
              <a:buFontTx/>
              <a:buNone/>
              <a:tabLst/>
              <a:defRPr/>
            </a:pPr>
            <a:r>
              <a:rPr lang="en-GB" sz="1600" b="1" dirty="0">
                <a:solidFill>
                  <a:srgbClr val="000000"/>
                </a:solidFill>
                <a:latin typeface="Arial"/>
                <a:cs typeface="Arial"/>
              </a:rPr>
              <a:t>15.20 </a:t>
            </a:r>
            <a:r>
              <a:rPr kumimoji="0" lang="en-GB" sz="1600" b="1" i="0" u="none" strike="noStrike" kern="1200" cap="none" spc="0" normalizeH="0" baseline="0" noProof="0" dirty="0">
                <a:ln>
                  <a:noFill/>
                </a:ln>
                <a:solidFill>
                  <a:srgbClr val="000000"/>
                </a:solidFill>
                <a:effectLst/>
                <a:uLnTx/>
                <a:uFillTx/>
                <a:latin typeface="Arial"/>
                <a:ea typeface="+mn-ea"/>
                <a:cs typeface="Arial"/>
              </a:rPr>
              <a:t>	Discussion Groups </a:t>
            </a:r>
          </a:p>
          <a:p>
            <a:pPr marL="0" marR="0" lvl="0" indent="0" algn="l" defTabSz="914400" rtl="0" eaLnBrk="1" fontAlgn="base"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solidFill>
                  <a:srgbClr val="000000"/>
                </a:solidFill>
                <a:effectLst/>
                <a:uLnTx/>
                <a:uFillTx/>
                <a:latin typeface="Arial"/>
                <a:ea typeface="+mn-ea"/>
                <a:cs typeface="Arial"/>
              </a:rPr>
              <a:t>15.45 	Round-up of the day</a:t>
            </a:r>
          </a:p>
          <a:p>
            <a:pPr marL="0" marR="0" lvl="0" indent="0" algn="l" defTabSz="914400" rtl="0" eaLnBrk="1" fontAlgn="base"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solidFill>
                  <a:srgbClr val="000000"/>
                </a:solidFill>
                <a:effectLst/>
                <a:uLnTx/>
                <a:uFillTx/>
                <a:latin typeface="Arial"/>
                <a:ea typeface="+mn-ea"/>
                <a:cs typeface="Arial"/>
              </a:rPr>
              <a:t>16.00 	Conference concludes</a:t>
            </a:r>
            <a:endParaRPr lang="en-GB" sz="1600" dirty="0"/>
          </a:p>
          <a:p>
            <a:pPr algn="l" rtl="0" fontAlgn="base"/>
            <a:endParaRPr lang="en-GB" sz="1600" b="1" dirty="0">
              <a:solidFill>
                <a:srgbClr val="000000"/>
              </a:solidFill>
              <a:latin typeface="Arial"/>
              <a:cs typeface="Arial"/>
            </a:endParaRPr>
          </a:p>
        </p:txBody>
      </p:sp>
      <p:pic>
        <p:nvPicPr>
          <p:cNvPr id="7" name="Picture 6" descr="A black cell phone with a white screen&#10;&#10;Description automatically generated with low confidence">
            <a:extLst>
              <a:ext uri="{FF2B5EF4-FFF2-40B4-BE49-F238E27FC236}">
                <a16:creationId xmlns:a16="http://schemas.microsoft.com/office/drawing/2014/main" id="{77228518-3985-6FEE-374A-54E317D1918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21418493">
            <a:off x="8204679" y="3957795"/>
            <a:ext cx="1071597" cy="1143037"/>
          </a:xfrm>
          <a:prstGeom prst="rect">
            <a:avLst/>
          </a:prstGeom>
        </p:spPr>
      </p:pic>
      <p:sp>
        <p:nvSpPr>
          <p:cNvPr id="9" name="TextBox 8">
            <a:extLst>
              <a:ext uri="{FF2B5EF4-FFF2-40B4-BE49-F238E27FC236}">
                <a16:creationId xmlns:a16="http://schemas.microsoft.com/office/drawing/2014/main" id="{08F01B53-A482-32E6-6DAB-8DE55E1545FF}"/>
              </a:ext>
            </a:extLst>
          </p:cNvPr>
          <p:cNvSpPr txBox="1"/>
          <p:nvPr/>
        </p:nvSpPr>
        <p:spPr>
          <a:xfrm>
            <a:off x="9117475" y="3874981"/>
            <a:ext cx="2705267" cy="1015663"/>
          </a:xfrm>
          <a:prstGeom prst="rect">
            <a:avLst/>
          </a:prstGeom>
          <a:noFill/>
        </p:spPr>
        <p:txBody>
          <a:bodyPr wrap="square" lIns="91440" tIns="45720" rIns="91440" bIns="45720" anchor="t">
            <a:spAutoFit/>
          </a:bodyPr>
          <a:lstStyle/>
          <a:p>
            <a:pPr algn="ctr"/>
            <a:r>
              <a:rPr lang="en-US" sz="2000" dirty="0">
                <a:solidFill>
                  <a:schemeClr val="tx1">
                    <a:lumMod val="65000"/>
                    <a:lumOff val="35000"/>
                  </a:schemeClr>
                </a:solidFill>
                <a:latin typeface="Arial"/>
                <a:cs typeface="Arial"/>
              </a:rPr>
              <a:t>Share the day on social media with</a:t>
            </a:r>
            <a:r>
              <a:rPr lang="en-US" sz="2000" b="1" dirty="0">
                <a:solidFill>
                  <a:schemeClr val="tx1">
                    <a:lumMod val="65000"/>
                    <a:lumOff val="35000"/>
                  </a:schemeClr>
                </a:solidFill>
                <a:latin typeface="Arial"/>
                <a:cs typeface="Arial"/>
              </a:rPr>
              <a:t> #omhjourney</a:t>
            </a:r>
            <a:endParaRPr lang="en-GB" sz="2000" dirty="0">
              <a:solidFill>
                <a:schemeClr val="tx1">
                  <a:lumMod val="65000"/>
                  <a:lumOff val="35000"/>
                </a:schemeClr>
              </a:solidFill>
              <a:latin typeface="Arial"/>
              <a:cs typeface="Arial"/>
            </a:endParaRPr>
          </a:p>
        </p:txBody>
      </p:sp>
      <p:grpSp>
        <p:nvGrpSpPr>
          <p:cNvPr id="16" name="Group 15">
            <a:extLst>
              <a:ext uri="{FF2B5EF4-FFF2-40B4-BE49-F238E27FC236}">
                <a16:creationId xmlns:a16="http://schemas.microsoft.com/office/drawing/2014/main" id="{94011FBF-F2E7-7ED5-64DC-34CDE2F6B1E1}"/>
              </a:ext>
            </a:extLst>
          </p:cNvPr>
          <p:cNvGrpSpPr/>
          <p:nvPr/>
        </p:nvGrpSpPr>
        <p:grpSpPr>
          <a:xfrm>
            <a:off x="8606880" y="2437590"/>
            <a:ext cx="2756519" cy="1137995"/>
            <a:chOff x="8709202" y="4591392"/>
            <a:chExt cx="2756519" cy="1137995"/>
          </a:xfrm>
        </p:grpSpPr>
        <p:sp>
          <p:nvSpPr>
            <p:cNvPr id="15" name="Speech Bubble: Rectangle with Corners Rounded 14">
              <a:extLst>
                <a:ext uri="{FF2B5EF4-FFF2-40B4-BE49-F238E27FC236}">
                  <a16:creationId xmlns:a16="http://schemas.microsoft.com/office/drawing/2014/main" id="{FD3E69E0-1505-F881-12F2-AAF7D82EC3C6}"/>
                </a:ext>
              </a:extLst>
            </p:cNvPr>
            <p:cNvSpPr/>
            <p:nvPr/>
          </p:nvSpPr>
          <p:spPr>
            <a:xfrm>
              <a:off x="8760453" y="4664032"/>
              <a:ext cx="2705268" cy="1065355"/>
            </a:xfrm>
            <a:prstGeom prst="wedgeRoundRectCallout">
              <a:avLst>
                <a:gd name="adj1" fmla="val -47068"/>
                <a:gd name="adj2" fmla="val 71413"/>
                <a:gd name="adj3" fmla="val 16667"/>
              </a:avLst>
            </a:prstGeom>
            <a:solidFill>
              <a:schemeClr val="bg2">
                <a:lumMod val="5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Speech Bubble: Rectangle with Corners Rounded 12">
              <a:extLst>
                <a:ext uri="{FF2B5EF4-FFF2-40B4-BE49-F238E27FC236}">
                  <a16:creationId xmlns:a16="http://schemas.microsoft.com/office/drawing/2014/main" id="{539B0ED6-A5CF-F9CA-F890-0F31A3DDC324}"/>
                </a:ext>
              </a:extLst>
            </p:cNvPr>
            <p:cNvSpPr/>
            <p:nvPr/>
          </p:nvSpPr>
          <p:spPr>
            <a:xfrm>
              <a:off x="8709202" y="4591392"/>
              <a:ext cx="2705268" cy="1065355"/>
            </a:xfrm>
            <a:prstGeom prst="wedgeRoundRectCallout">
              <a:avLst>
                <a:gd name="adj1" fmla="val -47068"/>
                <a:gd name="adj2" fmla="val 71413"/>
                <a:gd name="adj3" fmla="val 16667"/>
              </a:avLst>
            </a:prstGeom>
            <a:solidFill>
              <a:srgbClr val="FDAB3D"/>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 name="TextBox 9">
            <a:extLst>
              <a:ext uri="{FF2B5EF4-FFF2-40B4-BE49-F238E27FC236}">
                <a16:creationId xmlns:a16="http://schemas.microsoft.com/office/drawing/2014/main" id="{1272A2F1-A5B1-8966-129E-2B1EB9ED4FB4}"/>
              </a:ext>
            </a:extLst>
          </p:cNvPr>
          <p:cNvSpPr txBox="1"/>
          <p:nvPr/>
        </p:nvSpPr>
        <p:spPr>
          <a:xfrm>
            <a:off x="8597964" y="2499328"/>
            <a:ext cx="2740800" cy="923330"/>
          </a:xfrm>
          <a:prstGeom prst="rect">
            <a:avLst/>
          </a:prstGeom>
          <a:noFill/>
        </p:spPr>
        <p:txBody>
          <a:bodyPr wrap="square">
            <a:spAutoFit/>
          </a:bodyPr>
          <a:lstStyle/>
          <a:p>
            <a:pPr algn="ctr"/>
            <a:r>
              <a:rPr lang="en-US" sz="1800" dirty="0">
                <a:solidFill>
                  <a:schemeClr val="tx1">
                    <a:lumMod val="65000"/>
                    <a:lumOff val="35000"/>
                  </a:schemeClr>
                </a:solidFill>
                <a:latin typeface="Arial"/>
                <a:cs typeface="Arial"/>
              </a:rPr>
              <a:t>Use the QR Code sheet on the table to access useful information</a:t>
            </a:r>
            <a:endParaRPr lang="en-GB" sz="1800" dirty="0">
              <a:solidFill>
                <a:schemeClr val="tx1">
                  <a:lumMod val="65000"/>
                  <a:lumOff val="35000"/>
                </a:schemeClr>
              </a:solidFill>
              <a:latin typeface="Arial"/>
              <a:cs typeface="Arial"/>
            </a:endParaRPr>
          </a:p>
        </p:txBody>
      </p:sp>
    </p:spTree>
    <p:extLst>
      <p:ext uri="{BB962C8B-B14F-4D97-AF65-F5344CB8AC3E}">
        <p14:creationId xmlns:p14="http://schemas.microsoft.com/office/powerpoint/2010/main" val="326593046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55E702D-0AF2-4963-FD65-36CD713A542D}"/>
            </a:ext>
          </a:extLst>
        </p:cNvPr>
        <p:cNvGrpSpPr/>
        <p:nvPr/>
      </p:nvGrpSpPr>
      <p:grpSpPr>
        <a:xfrm>
          <a:off x="0" y="0"/>
          <a:ext cx="0" cy="0"/>
          <a:chOff x="0" y="0"/>
          <a:chExt cx="0" cy="0"/>
        </a:xfrm>
      </p:grpSpPr>
      <p:pic>
        <p:nvPicPr>
          <p:cNvPr id="28" name="Picture 27">
            <a:extLst>
              <a:ext uri="{FF2B5EF4-FFF2-40B4-BE49-F238E27FC236}">
                <a16:creationId xmlns:a16="http://schemas.microsoft.com/office/drawing/2014/main" id="{246129BF-4F03-D017-9054-71E02FF5AF93}"/>
              </a:ext>
            </a:extLst>
          </p:cNvPr>
          <p:cNvPicPr>
            <a:picLocks noChangeAspect="1"/>
          </p:cNvPicPr>
          <p:nvPr/>
        </p:nvPicPr>
        <p:blipFill>
          <a:blip r:embed="rId4"/>
          <a:stretch>
            <a:fillRect/>
          </a:stretch>
        </p:blipFill>
        <p:spPr>
          <a:xfrm>
            <a:off x="3313049" y="5545008"/>
            <a:ext cx="4406381" cy="1217844"/>
          </a:xfrm>
          <a:prstGeom prst="rect">
            <a:avLst/>
          </a:prstGeom>
        </p:spPr>
      </p:pic>
      <p:sp>
        <p:nvSpPr>
          <p:cNvPr id="5" name="Title 1">
            <a:extLst>
              <a:ext uri="{FF2B5EF4-FFF2-40B4-BE49-F238E27FC236}">
                <a16:creationId xmlns:a16="http://schemas.microsoft.com/office/drawing/2014/main" id="{07702FFA-252B-E223-60B7-5C002A5E5929}"/>
              </a:ext>
            </a:extLst>
          </p:cNvPr>
          <p:cNvSpPr txBox="1">
            <a:spLocks/>
          </p:cNvSpPr>
          <p:nvPr/>
        </p:nvSpPr>
        <p:spPr>
          <a:xfrm>
            <a:off x="3012778" y="1582359"/>
            <a:ext cx="8642586" cy="100197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600"/>
              </a:spcAft>
              <a:buClrTx/>
              <a:buSzTx/>
              <a:buFontTx/>
              <a:buNone/>
              <a:tabLst/>
              <a:defRPr/>
            </a:pPr>
            <a:r>
              <a:rPr kumimoji="0" lang="en-US" sz="4400" b="0" i="0" u="none" strike="noStrike" kern="1200" cap="none" spc="0" normalizeH="0" baseline="0" noProof="0">
                <a:ln>
                  <a:noFill/>
                </a:ln>
                <a:solidFill>
                  <a:prstClr val="black"/>
                </a:solidFill>
                <a:effectLst/>
                <a:uLnTx/>
                <a:uFillTx/>
                <a:latin typeface="Arial" panose="020B0604020202020204" pitchFamily="34" charset="0"/>
                <a:ea typeface="+mj-ea"/>
                <a:cs typeface="+mj-cs"/>
              </a:rPr>
              <a:t>Small Grants </a:t>
            </a:r>
            <a:r>
              <a:rPr kumimoji="0" lang="en-US" sz="4400" b="0" i="0" u="none" strike="noStrike" kern="1200" cap="none" spc="0" normalizeH="0" baseline="0" noProof="0" err="1">
                <a:ln>
                  <a:noFill/>
                </a:ln>
                <a:solidFill>
                  <a:prstClr val="black"/>
                </a:solidFill>
                <a:effectLst/>
                <a:uLnTx/>
                <a:uFillTx/>
                <a:latin typeface="Arial" panose="020B0604020202020204" pitchFamily="34" charset="0"/>
                <a:ea typeface="+mj-ea"/>
                <a:cs typeface="+mj-cs"/>
              </a:rPr>
              <a:t>Programme</a:t>
            </a:r>
            <a:endParaRPr kumimoji="0" lang="en-US" sz="4400" b="0" i="0" u="none" strike="noStrike" kern="1200" cap="none" spc="0" normalizeH="0" baseline="0" noProof="0">
              <a:ln>
                <a:noFill/>
              </a:ln>
              <a:solidFill>
                <a:prstClr val="black"/>
              </a:solidFill>
              <a:effectLst/>
              <a:uLnTx/>
              <a:uFillTx/>
              <a:latin typeface="Arial" panose="020B0604020202020204" pitchFamily="34" charset="0"/>
              <a:ea typeface="+mj-ea"/>
              <a:cs typeface="+mj-cs"/>
            </a:endParaRPr>
          </a:p>
        </p:txBody>
      </p:sp>
      <p:sp>
        <p:nvSpPr>
          <p:cNvPr id="10" name="TextBox 9">
            <a:extLst>
              <a:ext uri="{FF2B5EF4-FFF2-40B4-BE49-F238E27FC236}">
                <a16:creationId xmlns:a16="http://schemas.microsoft.com/office/drawing/2014/main" id="{664EF2D3-2871-A5AD-6B00-7B36AD1D41A8}"/>
              </a:ext>
            </a:extLst>
          </p:cNvPr>
          <p:cNvSpPr txBox="1"/>
          <p:nvPr/>
        </p:nvSpPr>
        <p:spPr>
          <a:xfrm>
            <a:off x="454956" y="1502713"/>
            <a:ext cx="7663131" cy="5312227"/>
          </a:xfrm>
          <a:prstGeom prst="rect">
            <a:avLst/>
          </a:prstGeom>
        </p:spPr>
        <p:txBody>
          <a:bodyPr vert="horz" lIns="91440" tIns="45720" rIns="91440" bIns="45720" rtlCol="0">
            <a:noAutofit/>
          </a:bodyPr>
          <a:lstStyle/>
          <a:p>
            <a:pPr marL="342900" marR="0" lvl="0" indent="-34290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3" name="TextBox 2">
            <a:extLst>
              <a:ext uri="{FF2B5EF4-FFF2-40B4-BE49-F238E27FC236}">
                <a16:creationId xmlns:a16="http://schemas.microsoft.com/office/drawing/2014/main" id="{97C7AA9F-C96E-55B0-C703-94DC40E7EB38}"/>
              </a:ext>
            </a:extLst>
          </p:cNvPr>
          <p:cNvSpPr txBox="1"/>
          <p:nvPr/>
        </p:nvSpPr>
        <p:spPr>
          <a:xfrm>
            <a:off x="2642526" y="877015"/>
            <a:ext cx="3836173"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8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rPr>
              <a:t>The journey so far…</a:t>
            </a:r>
          </a:p>
        </p:txBody>
      </p:sp>
      <p:pic>
        <p:nvPicPr>
          <p:cNvPr id="9" name="Picture 8">
            <a:extLst>
              <a:ext uri="{FF2B5EF4-FFF2-40B4-BE49-F238E27FC236}">
                <a16:creationId xmlns:a16="http://schemas.microsoft.com/office/drawing/2014/main" id="{24F3164F-26C4-82E9-9B89-ACCD1DFB367E}"/>
              </a:ext>
            </a:extLst>
          </p:cNvPr>
          <p:cNvPicPr>
            <a:picLocks noChangeAspect="1"/>
          </p:cNvPicPr>
          <p:nvPr/>
        </p:nvPicPr>
        <p:blipFill>
          <a:blip r:embed="rId5"/>
          <a:stretch>
            <a:fillRect/>
          </a:stretch>
        </p:blipFill>
        <p:spPr>
          <a:xfrm>
            <a:off x="213627" y="5525293"/>
            <a:ext cx="3016348" cy="1217844"/>
          </a:xfrm>
          <a:prstGeom prst="rect">
            <a:avLst/>
          </a:prstGeom>
        </p:spPr>
      </p:pic>
      <p:pic>
        <p:nvPicPr>
          <p:cNvPr id="12" name="Picture 11">
            <a:extLst>
              <a:ext uri="{FF2B5EF4-FFF2-40B4-BE49-F238E27FC236}">
                <a16:creationId xmlns:a16="http://schemas.microsoft.com/office/drawing/2014/main" id="{8A0BDDF0-A609-77AE-44A3-6F8A8D929079}"/>
              </a:ext>
            </a:extLst>
          </p:cNvPr>
          <p:cNvPicPr>
            <a:picLocks noChangeAspect="1"/>
          </p:cNvPicPr>
          <p:nvPr/>
        </p:nvPicPr>
        <p:blipFill>
          <a:blip r:embed="rId6"/>
          <a:stretch>
            <a:fillRect/>
          </a:stretch>
        </p:blipFill>
        <p:spPr>
          <a:xfrm>
            <a:off x="10402179" y="4556472"/>
            <a:ext cx="1678822" cy="2206380"/>
          </a:xfrm>
          <a:prstGeom prst="rect">
            <a:avLst/>
          </a:prstGeom>
        </p:spPr>
      </p:pic>
      <p:pic>
        <p:nvPicPr>
          <p:cNvPr id="14" name="Picture 13">
            <a:extLst>
              <a:ext uri="{FF2B5EF4-FFF2-40B4-BE49-F238E27FC236}">
                <a16:creationId xmlns:a16="http://schemas.microsoft.com/office/drawing/2014/main" id="{98BA56D2-94A1-4036-F9B2-2BC16615782E}"/>
              </a:ext>
            </a:extLst>
          </p:cNvPr>
          <p:cNvPicPr>
            <a:picLocks noChangeAspect="1"/>
          </p:cNvPicPr>
          <p:nvPr/>
        </p:nvPicPr>
        <p:blipFill>
          <a:blip r:embed="rId7"/>
          <a:stretch>
            <a:fillRect/>
          </a:stretch>
        </p:blipFill>
        <p:spPr>
          <a:xfrm>
            <a:off x="1800272" y="171563"/>
            <a:ext cx="4336130" cy="1410904"/>
          </a:xfrm>
          <a:prstGeom prst="rect">
            <a:avLst/>
          </a:prstGeom>
        </p:spPr>
      </p:pic>
      <p:pic>
        <p:nvPicPr>
          <p:cNvPr id="16" name="Picture 15">
            <a:extLst>
              <a:ext uri="{FF2B5EF4-FFF2-40B4-BE49-F238E27FC236}">
                <a16:creationId xmlns:a16="http://schemas.microsoft.com/office/drawing/2014/main" id="{0F665D21-436A-F046-4F15-9BB10B8D39E8}"/>
              </a:ext>
            </a:extLst>
          </p:cNvPr>
          <p:cNvPicPr>
            <a:picLocks noChangeAspect="1"/>
          </p:cNvPicPr>
          <p:nvPr/>
        </p:nvPicPr>
        <p:blipFill>
          <a:blip r:embed="rId8"/>
          <a:stretch>
            <a:fillRect/>
          </a:stretch>
        </p:blipFill>
        <p:spPr>
          <a:xfrm>
            <a:off x="10402179" y="1974938"/>
            <a:ext cx="1617123" cy="2497330"/>
          </a:xfrm>
          <a:prstGeom prst="rect">
            <a:avLst/>
          </a:prstGeom>
        </p:spPr>
      </p:pic>
      <p:pic>
        <p:nvPicPr>
          <p:cNvPr id="18" name="Picture 17">
            <a:extLst>
              <a:ext uri="{FF2B5EF4-FFF2-40B4-BE49-F238E27FC236}">
                <a16:creationId xmlns:a16="http://schemas.microsoft.com/office/drawing/2014/main" id="{700C84E5-3B7D-1525-6E4F-80911E44EE1C}"/>
              </a:ext>
            </a:extLst>
          </p:cNvPr>
          <p:cNvPicPr>
            <a:picLocks noChangeAspect="1"/>
          </p:cNvPicPr>
          <p:nvPr/>
        </p:nvPicPr>
        <p:blipFill>
          <a:blip r:embed="rId9"/>
          <a:stretch>
            <a:fillRect/>
          </a:stretch>
        </p:blipFill>
        <p:spPr>
          <a:xfrm>
            <a:off x="227505" y="1573463"/>
            <a:ext cx="1207388" cy="1269571"/>
          </a:xfrm>
          <a:prstGeom prst="rect">
            <a:avLst/>
          </a:prstGeom>
        </p:spPr>
      </p:pic>
      <p:pic>
        <p:nvPicPr>
          <p:cNvPr id="20" name="Picture 19">
            <a:extLst>
              <a:ext uri="{FF2B5EF4-FFF2-40B4-BE49-F238E27FC236}">
                <a16:creationId xmlns:a16="http://schemas.microsoft.com/office/drawing/2014/main" id="{B35ED8AF-B160-1B2A-DD33-FFDAD1C4484B}"/>
              </a:ext>
            </a:extLst>
          </p:cNvPr>
          <p:cNvPicPr>
            <a:picLocks noChangeAspect="1"/>
          </p:cNvPicPr>
          <p:nvPr/>
        </p:nvPicPr>
        <p:blipFill>
          <a:blip r:embed="rId10"/>
          <a:stretch>
            <a:fillRect/>
          </a:stretch>
        </p:blipFill>
        <p:spPr>
          <a:xfrm>
            <a:off x="209466" y="4244077"/>
            <a:ext cx="1574974" cy="1148805"/>
          </a:xfrm>
          <a:prstGeom prst="rect">
            <a:avLst/>
          </a:prstGeom>
        </p:spPr>
      </p:pic>
      <p:pic>
        <p:nvPicPr>
          <p:cNvPr id="22" name="Picture 21">
            <a:extLst>
              <a:ext uri="{FF2B5EF4-FFF2-40B4-BE49-F238E27FC236}">
                <a16:creationId xmlns:a16="http://schemas.microsoft.com/office/drawing/2014/main" id="{08427F05-4573-45EC-3E06-FA22A7A3327F}"/>
              </a:ext>
            </a:extLst>
          </p:cNvPr>
          <p:cNvPicPr>
            <a:picLocks noChangeAspect="1"/>
          </p:cNvPicPr>
          <p:nvPr/>
        </p:nvPicPr>
        <p:blipFill>
          <a:blip r:embed="rId11"/>
          <a:stretch>
            <a:fillRect/>
          </a:stretch>
        </p:blipFill>
        <p:spPr>
          <a:xfrm>
            <a:off x="230785" y="2926524"/>
            <a:ext cx="1563821" cy="1217843"/>
          </a:xfrm>
          <a:prstGeom prst="rect">
            <a:avLst/>
          </a:prstGeom>
        </p:spPr>
      </p:pic>
      <p:pic>
        <p:nvPicPr>
          <p:cNvPr id="26" name="Picture 25">
            <a:extLst>
              <a:ext uri="{FF2B5EF4-FFF2-40B4-BE49-F238E27FC236}">
                <a16:creationId xmlns:a16="http://schemas.microsoft.com/office/drawing/2014/main" id="{74297FCB-FB77-3519-32E0-D561821BB64C}"/>
              </a:ext>
            </a:extLst>
          </p:cNvPr>
          <p:cNvPicPr>
            <a:picLocks noChangeAspect="1"/>
          </p:cNvPicPr>
          <p:nvPr/>
        </p:nvPicPr>
        <p:blipFill>
          <a:blip r:embed="rId12"/>
          <a:stretch>
            <a:fillRect/>
          </a:stretch>
        </p:blipFill>
        <p:spPr>
          <a:xfrm>
            <a:off x="7830085" y="5527245"/>
            <a:ext cx="2461439" cy="1253371"/>
          </a:xfrm>
          <a:prstGeom prst="rect">
            <a:avLst/>
          </a:prstGeom>
        </p:spPr>
      </p:pic>
      <p:pic>
        <p:nvPicPr>
          <p:cNvPr id="30" name="Picture 29">
            <a:extLst>
              <a:ext uri="{FF2B5EF4-FFF2-40B4-BE49-F238E27FC236}">
                <a16:creationId xmlns:a16="http://schemas.microsoft.com/office/drawing/2014/main" id="{AC00ED1D-967A-C6B8-2816-4C57D019F7BF}"/>
              </a:ext>
            </a:extLst>
          </p:cNvPr>
          <p:cNvPicPr>
            <a:picLocks noChangeAspect="1"/>
          </p:cNvPicPr>
          <p:nvPr/>
        </p:nvPicPr>
        <p:blipFill>
          <a:blip r:embed="rId13"/>
          <a:stretch>
            <a:fillRect/>
          </a:stretch>
        </p:blipFill>
        <p:spPr>
          <a:xfrm>
            <a:off x="6266510" y="171563"/>
            <a:ext cx="2377281" cy="1398827"/>
          </a:xfrm>
          <a:prstGeom prst="rect">
            <a:avLst/>
          </a:prstGeom>
        </p:spPr>
      </p:pic>
      <p:pic>
        <p:nvPicPr>
          <p:cNvPr id="32" name="Picture 31">
            <a:extLst>
              <a:ext uri="{FF2B5EF4-FFF2-40B4-BE49-F238E27FC236}">
                <a16:creationId xmlns:a16="http://schemas.microsoft.com/office/drawing/2014/main" id="{24CD32C0-DCB1-265D-5845-AD337E8B2B5C}"/>
              </a:ext>
            </a:extLst>
          </p:cNvPr>
          <p:cNvPicPr>
            <a:picLocks noChangeAspect="1"/>
          </p:cNvPicPr>
          <p:nvPr/>
        </p:nvPicPr>
        <p:blipFill>
          <a:blip r:embed="rId14"/>
          <a:stretch>
            <a:fillRect/>
          </a:stretch>
        </p:blipFill>
        <p:spPr>
          <a:xfrm>
            <a:off x="215424" y="199140"/>
            <a:ext cx="1231549" cy="1252334"/>
          </a:xfrm>
          <a:prstGeom prst="rect">
            <a:avLst/>
          </a:prstGeom>
        </p:spPr>
      </p:pic>
      <p:pic>
        <p:nvPicPr>
          <p:cNvPr id="34" name="Picture 33">
            <a:extLst>
              <a:ext uri="{FF2B5EF4-FFF2-40B4-BE49-F238E27FC236}">
                <a16:creationId xmlns:a16="http://schemas.microsoft.com/office/drawing/2014/main" id="{DC9A533E-0C42-CFDA-D23A-B21360A5AD20}"/>
              </a:ext>
            </a:extLst>
          </p:cNvPr>
          <p:cNvPicPr>
            <a:picLocks noChangeAspect="1"/>
          </p:cNvPicPr>
          <p:nvPr/>
        </p:nvPicPr>
        <p:blipFill>
          <a:blip r:embed="rId15"/>
          <a:stretch>
            <a:fillRect/>
          </a:stretch>
        </p:blipFill>
        <p:spPr>
          <a:xfrm>
            <a:off x="10419521" y="176402"/>
            <a:ext cx="1617123" cy="1683945"/>
          </a:xfrm>
          <a:prstGeom prst="rect">
            <a:avLst/>
          </a:prstGeom>
        </p:spPr>
      </p:pic>
      <p:pic>
        <p:nvPicPr>
          <p:cNvPr id="36" name="Picture 35">
            <a:extLst>
              <a:ext uri="{FF2B5EF4-FFF2-40B4-BE49-F238E27FC236}">
                <a16:creationId xmlns:a16="http://schemas.microsoft.com/office/drawing/2014/main" id="{3D42D3B4-F617-7E69-2249-6574C28BC547}"/>
              </a:ext>
            </a:extLst>
          </p:cNvPr>
          <p:cNvPicPr>
            <a:picLocks noChangeAspect="1"/>
          </p:cNvPicPr>
          <p:nvPr/>
        </p:nvPicPr>
        <p:blipFill>
          <a:blip r:embed="rId16"/>
          <a:stretch>
            <a:fillRect/>
          </a:stretch>
        </p:blipFill>
        <p:spPr>
          <a:xfrm>
            <a:off x="8798348" y="199140"/>
            <a:ext cx="1457729" cy="1398827"/>
          </a:xfrm>
          <a:prstGeom prst="rect">
            <a:avLst/>
          </a:prstGeom>
        </p:spPr>
      </p:pic>
      <p:sp>
        <p:nvSpPr>
          <p:cNvPr id="2" name="TextBox 1">
            <a:extLst>
              <a:ext uri="{FF2B5EF4-FFF2-40B4-BE49-F238E27FC236}">
                <a16:creationId xmlns:a16="http://schemas.microsoft.com/office/drawing/2014/main" id="{2304BFC0-4388-C731-8612-414436CDC884}"/>
              </a:ext>
            </a:extLst>
          </p:cNvPr>
          <p:cNvSpPr txBox="1"/>
          <p:nvPr/>
        </p:nvSpPr>
        <p:spPr>
          <a:xfrm>
            <a:off x="2132258" y="2460122"/>
            <a:ext cx="8287263" cy="2862322"/>
          </a:xfrm>
          <a:prstGeom prst="rect">
            <a:avLst/>
          </a:prstGeom>
          <a:solidFill>
            <a:schemeClr val="bg1"/>
          </a:solidFill>
        </p:spPr>
        <p:txBody>
          <a:bodyPr wrap="square" lIns="91440" tIns="45720" rIns="91440" bIns="45720" rtlCol="0" anchor="t">
            <a:spAutoFit/>
          </a:bodyPr>
          <a:lstStyle/>
          <a:p>
            <a:pPr marL="285750" marR="0" lvl="0" indent="-285750"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0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rPr>
              <a:t>£900K  awarded since 2020</a:t>
            </a:r>
          </a:p>
          <a:p>
            <a:pPr marL="285750" marR="0" lvl="0" indent="-285750"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GB" sz="20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a:p>
            <a:pPr marL="285750" marR="0" lvl="0" indent="-285750"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0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rPr>
              <a:t>140+ small and micro VCFSE organisations empowered to create change</a:t>
            </a:r>
          </a:p>
          <a:p>
            <a:pPr marL="285750" marR="0" lvl="0" indent="-285750"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GB" sz="20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a:p>
            <a:pPr marL="285750" marR="0" lvl="0" indent="-285750"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000" b="0" i="0" u="none" strike="noStrike" kern="1200" cap="none" spc="0" normalizeH="0" baseline="0" noProof="0">
                <a:ln>
                  <a:noFill/>
                </a:ln>
                <a:solidFill>
                  <a:prstClr val="black"/>
                </a:solidFill>
                <a:effectLst/>
                <a:uLnTx/>
                <a:uFillTx/>
                <a:latin typeface="Arial"/>
                <a:cs typeface="Arial"/>
              </a:rPr>
              <a:t>£218K distributed in 2023 alone – supporting 26 </a:t>
            </a:r>
            <a:r>
              <a:rPr lang="en-GB" sz="2000">
                <a:solidFill>
                  <a:prstClr val="black"/>
                </a:solidFill>
                <a:latin typeface="Arial"/>
                <a:cs typeface="Arial"/>
              </a:rPr>
              <a:t>community-led</a:t>
            </a:r>
            <a:r>
              <a:rPr kumimoji="0" lang="en-GB" sz="2000" b="0" i="0" u="none" strike="noStrike" kern="1200" cap="none" spc="0" normalizeH="0" baseline="0" noProof="0">
                <a:ln>
                  <a:noFill/>
                </a:ln>
                <a:solidFill>
                  <a:prstClr val="black"/>
                </a:solidFill>
                <a:effectLst/>
                <a:uLnTx/>
                <a:uFillTx/>
                <a:latin typeface="Arial"/>
                <a:cs typeface="Arial"/>
              </a:rPr>
              <a:t> projects</a:t>
            </a:r>
            <a:endParaRPr lang="en-GB" sz="2000" b="0" i="0" u="none" strike="noStrike" kern="1200" cap="none" spc="0" normalizeH="0" baseline="0" noProof="0">
              <a:ln>
                <a:noFill/>
              </a:ln>
              <a:solidFill>
                <a:prstClr val="black"/>
              </a:solidFill>
              <a:effectLst/>
              <a:uLnTx/>
              <a:uFillTx/>
              <a:latin typeface="Arial"/>
              <a:cs typeface="Arial"/>
            </a:endParaRPr>
          </a:p>
          <a:p>
            <a:pPr marL="285750" marR="0" lvl="0" indent="-285750"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GB" sz="20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a:p>
            <a:pPr marL="285750" marR="0" lvl="0" indent="-285750"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0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rPr>
              <a:t>8,900 people supported through the programme in 2023</a:t>
            </a:r>
          </a:p>
        </p:txBody>
      </p:sp>
      <p:pic>
        <p:nvPicPr>
          <p:cNvPr id="4" name="Content Placeholder 6" descr="A close up of a sign&#10;&#10;Description automatically generated">
            <a:extLst>
              <a:ext uri="{FF2B5EF4-FFF2-40B4-BE49-F238E27FC236}">
                <a16:creationId xmlns:a16="http://schemas.microsoft.com/office/drawing/2014/main" id="{6A89B413-9CF2-A0C2-7263-A515907CFD5F}"/>
              </a:ext>
            </a:extLst>
          </p:cNvPr>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1508476" y="1727372"/>
            <a:ext cx="759756" cy="886863"/>
          </a:xfrm>
          <a:prstGeom prst="rect">
            <a:avLst/>
          </a:prstGeom>
        </p:spPr>
      </p:pic>
    </p:spTree>
    <p:extLst>
      <p:ext uri="{BB962C8B-B14F-4D97-AF65-F5344CB8AC3E}">
        <p14:creationId xmlns:p14="http://schemas.microsoft.com/office/powerpoint/2010/main" val="2295216576"/>
      </p:ext>
    </p:extLst>
  </p:cSld>
  <p:clrMapOvr>
    <a:masterClrMapping/>
  </p:clrMapOvr>
  <p:extLst>
    <p:ext uri="{6950BFC3-D8DA-4A85-94F7-54DA5524770B}">
      <p188:commentRel xmlns:p188="http://schemas.microsoft.com/office/powerpoint/2018/8/main" r:id="rId3"/>
    </p:ext>
  </p:extLst>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D2F62EEF-7739-8984-43D1-B303AEEC55DF}"/>
            </a:ext>
          </a:extLst>
        </p:cNvPr>
        <p:cNvGrpSpPr/>
        <p:nvPr/>
      </p:nvGrpSpPr>
      <p:grpSpPr>
        <a:xfrm>
          <a:off x="0" y="0"/>
          <a:ext cx="0" cy="0"/>
          <a:chOff x="0" y="0"/>
          <a:chExt cx="0" cy="0"/>
        </a:xfrm>
      </p:grpSpPr>
      <p:sp useBgFill="1">
        <p:nvSpPr>
          <p:cNvPr id="2061" name="Rectangle 2060">
            <a:extLst>
              <a:ext uri="{FF2B5EF4-FFF2-40B4-BE49-F238E27FC236}">
                <a16:creationId xmlns:a16="http://schemas.microsoft.com/office/drawing/2014/main" id="{9D69FA24-93CB-CFD3-CCE6-28842592774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62" name="Freeform: Shape 2061">
            <a:extLst>
              <a:ext uri="{FF2B5EF4-FFF2-40B4-BE49-F238E27FC236}">
                <a16:creationId xmlns:a16="http://schemas.microsoft.com/office/drawing/2014/main" id="{67F7C23D-8AA8-5149-E524-0E3F950455F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1766176" cy="2061837"/>
          </a:xfrm>
          <a:custGeom>
            <a:avLst/>
            <a:gdLst>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13657 w 10768629"/>
              <a:gd name="connsiteY144" fmla="*/ 1730706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84330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0768629" h="1978172">
                <a:moveTo>
                  <a:pt x="0" y="0"/>
                </a:moveTo>
                <a:lnTo>
                  <a:pt x="10768629" y="0"/>
                </a:lnTo>
                <a:lnTo>
                  <a:pt x="10733254" y="31439"/>
                </a:lnTo>
                <a:lnTo>
                  <a:pt x="10727085" y="37910"/>
                </a:lnTo>
                <a:cubicBezTo>
                  <a:pt x="10712973" y="56080"/>
                  <a:pt x="10699457" y="78430"/>
                  <a:pt x="10675953" y="68623"/>
                </a:cubicBezTo>
                <a:cubicBezTo>
                  <a:pt x="10685972" y="89202"/>
                  <a:pt x="10641629" y="69781"/>
                  <a:pt x="10637091" y="90361"/>
                </a:cubicBezTo>
                <a:cubicBezTo>
                  <a:pt x="10635214" y="107005"/>
                  <a:pt x="10621323" y="104993"/>
                  <a:pt x="10610971" y="110764"/>
                </a:cubicBezTo>
                <a:cubicBezTo>
                  <a:pt x="10603980" y="127568"/>
                  <a:pt x="10551417" y="141180"/>
                  <a:pt x="10532872" y="138028"/>
                </a:cubicBezTo>
                <a:cubicBezTo>
                  <a:pt x="10480300" y="119072"/>
                  <a:pt x="10440532" y="186296"/>
                  <a:pt x="10398558" y="172911"/>
                </a:cubicBezTo>
                <a:cubicBezTo>
                  <a:pt x="10387708" y="174114"/>
                  <a:pt x="10378792" y="177646"/>
                  <a:pt x="10371128" y="182609"/>
                </a:cubicBezTo>
                <a:lnTo>
                  <a:pt x="10352178" y="199976"/>
                </a:lnTo>
                <a:lnTo>
                  <a:pt x="10351815" y="211879"/>
                </a:lnTo>
                <a:lnTo>
                  <a:pt x="10337471" y="218661"/>
                </a:lnTo>
                <a:lnTo>
                  <a:pt x="10334625" y="222351"/>
                </a:lnTo>
                <a:cubicBezTo>
                  <a:pt x="10321108" y="225227"/>
                  <a:pt x="10278615" y="228401"/>
                  <a:pt x="10256365" y="235917"/>
                </a:cubicBezTo>
                <a:cubicBezTo>
                  <a:pt x="10218136" y="258033"/>
                  <a:pt x="10224552" y="209685"/>
                  <a:pt x="10201127" y="267448"/>
                </a:cubicBezTo>
                <a:cubicBezTo>
                  <a:pt x="10121320" y="273476"/>
                  <a:pt x="10040763" y="345580"/>
                  <a:pt x="9961218" y="326720"/>
                </a:cubicBezTo>
                <a:cubicBezTo>
                  <a:pt x="9980173" y="341621"/>
                  <a:pt x="9883038" y="318484"/>
                  <a:pt x="9859715" y="355698"/>
                </a:cubicBezTo>
                <a:cubicBezTo>
                  <a:pt x="9812822" y="367758"/>
                  <a:pt x="9752089" y="383830"/>
                  <a:pt x="9679867" y="399081"/>
                </a:cubicBezTo>
                <a:cubicBezTo>
                  <a:pt x="9618357" y="415668"/>
                  <a:pt x="9525492" y="446315"/>
                  <a:pt x="9490654" y="455225"/>
                </a:cubicBezTo>
                <a:lnTo>
                  <a:pt x="9470837" y="452539"/>
                </a:lnTo>
                <a:lnTo>
                  <a:pt x="9469082" y="454891"/>
                </a:lnTo>
                <a:cubicBezTo>
                  <a:pt x="9460057" y="461184"/>
                  <a:pt x="9453495" y="461729"/>
                  <a:pt x="9448038" y="459733"/>
                </a:cubicBezTo>
                <a:lnTo>
                  <a:pt x="9396821" y="455795"/>
                </a:lnTo>
                <a:lnTo>
                  <a:pt x="9392197" y="459796"/>
                </a:lnTo>
                <a:lnTo>
                  <a:pt x="9347994" y="464462"/>
                </a:lnTo>
                <a:cubicBezTo>
                  <a:pt x="9347959" y="465155"/>
                  <a:pt x="9347925" y="465846"/>
                  <a:pt x="9347889" y="466539"/>
                </a:cubicBezTo>
                <a:cubicBezTo>
                  <a:pt x="9346648" y="471307"/>
                  <a:pt x="9343831" y="475025"/>
                  <a:pt x="9337639" y="476654"/>
                </a:cubicBezTo>
                <a:cubicBezTo>
                  <a:pt x="9354547" y="503661"/>
                  <a:pt x="9307720" y="510631"/>
                  <a:pt x="9287964" y="513052"/>
                </a:cubicBezTo>
                <a:cubicBezTo>
                  <a:pt x="9269905" y="526173"/>
                  <a:pt x="9245386" y="544358"/>
                  <a:pt x="9229283" y="555377"/>
                </a:cubicBezTo>
                <a:lnTo>
                  <a:pt x="9220274" y="557502"/>
                </a:lnTo>
                <a:cubicBezTo>
                  <a:pt x="9220250" y="557668"/>
                  <a:pt x="9220226" y="557835"/>
                  <a:pt x="9220202" y="558001"/>
                </a:cubicBezTo>
                <a:cubicBezTo>
                  <a:pt x="9218468" y="559434"/>
                  <a:pt x="9215591" y="560497"/>
                  <a:pt x="9210908" y="561147"/>
                </a:cubicBezTo>
                <a:lnTo>
                  <a:pt x="9186374" y="565502"/>
                </a:lnTo>
                <a:lnTo>
                  <a:pt x="9181058" y="569943"/>
                </a:lnTo>
                <a:lnTo>
                  <a:pt x="9167549" y="584727"/>
                </a:lnTo>
                <a:lnTo>
                  <a:pt x="9149110" y="598906"/>
                </a:lnTo>
                <a:cubicBezTo>
                  <a:pt x="9133575" y="594395"/>
                  <a:pt x="9087390" y="636567"/>
                  <a:pt x="9078556" y="644039"/>
                </a:cubicBezTo>
                <a:lnTo>
                  <a:pt x="8996399" y="690055"/>
                </a:lnTo>
                <a:cubicBezTo>
                  <a:pt x="8913147" y="777045"/>
                  <a:pt x="8867993" y="772591"/>
                  <a:pt x="8803791" y="813860"/>
                </a:cubicBezTo>
                <a:cubicBezTo>
                  <a:pt x="8745270" y="819906"/>
                  <a:pt x="8690049" y="823612"/>
                  <a:pt x="8636202" y="848463"/>
                </a:cubicBezTo>
                <a:cubicBezTo>
                  <a:pt x="8594799" y="860014"/>
                  <a:pt x="8568613" y="864779"/>
                  <a:pt x="8555372" y="883171"/>
                </a:cubicBezTo>
                <a:lnTo>
                  <a:pt x="8507229" y="901665"/>
                </a:lnTo>
                <a:lnTo>
                  <a:pt x="8428473" y="927985"/>
                </a:lnTo>
                <a:cubicBezTo>
                  <a:pt x="8428287" y="929817"/>
                  <a:pt x="8428100" y="931648"/>
                  <a:pt x="8427914" y="933480"/>
                </a:cubicBezTo>
                <a:lnTo>
                  <a:pt x="8420327" y="941984"/>
                </a:lnTo>
                <a:lnTo>
                  <a:pt x="8394729" y="948347"/>
                </a:lnTo>
                <a:lnTo>
                  <a:pt x="8380548" y="987916"/>
                </a:lnTo>
                <a:lnTo>
                  <a:pt x="8375330" y="965444"/>
                </a:lnTo>
                <a:cubicBezTo>
                  <a:pt x="8372375" y="964202"/>
                  <a:pt x="8344433" y="977378"/>
                  <a:pt x="8340796" y="980522"/>
                </a:cubicBezTo>
                <a:cubicBezTo>
                  <a:pt x="8328292" y="982128"/>
                  <a:pt x="8319237" y="991089"/>
                  <a:pt x="8304438" y="996739"/>
                </a:cubicBezTo>
                <a:cubicBezTo>
                  <a:pt x="8297193" y="1005683"/>
                  <a:pt x="8289328" y="1014568"/>
                  <a:pt x="8280929" y="1023089"/>
                </a:cubicBezTo>
                <a:lnTo>
                  <a:pt x="8275760" y="1027772"/>
                </a:lnTo>
                <a:lnTo>
                  <a:pt x="8275478" y="1027605"/>
                </a:lnTo>
                <a:cubicBezTo>
                  <a:pt x="8273970" y="1028076"/>
                  <a:pt x="8251461" y="1029408"/>
                  <a:pt x="8249003" y="1032033"/>
                </a:cubicBezTo>
                <a:lnTo>
                  <a:pt x="8203836" y="1037347"/>
                </a:lnTo>
                <a:cubicBezTo>
                  <a:pt x="8172789" y="1049890"/>
                  <a:pt x="8148166" y="1034625"/>
                  <a:pt x="8122936" y="1063113"/>
                </a:cubicBezTo>
                <a:cubicBezTo>
                  <a:pt x="8093850" y="1074757"/>
                  <a:pt x="8066781" y="1075350"/>
                  <a:pt x="8043658" y="1092746"/>
                </a:cubicBezTo>
                <a:cubicBezTo>
                  <a:pt x="8032157" y="1089174"/>
                  <a:pt x="8022145" y="1089998"/>
                  <a:pt x="8015351" y="1105478"/>
                </a:cubicBezTo>
                <a:cubicBezTo>
                  <a:pt x="7987544" y="1113006"/>
                  <a:pt x="7977708" y="1099152"/>
                  <a:pt x="7963145" y="1119346"/>
                </a:cubicBezTo>
                <a:cubicBezTo>
                  <a:pt x="7942622" y="1098880"/>
                  <a:pt x="7943760" y="1109516"/>
                  <a:pt x="7938145" y="1120225"/>
                </a:cubicBezTo>
                <a:lnTo>
                  <a:pt x="7937238" y="1121204"/>
                </a:lnTo>
                <a:lnTo>
                  <a:pt x="7934398" y="1118240"/>
                </a:lnTo>
                <a:lnTo>
                  <a:pt x="7918248" y="1124371"/>
                </a:lnTo>
                <a:lnTo>
                  <a:pt x="7914119" y="1127653"/>
                </a:lnTo>
                <a:cubicBezTo>
                  <a:pt x="7911201" y="1129547"/>
                  <a:pt x="7909169" y="1130331"/>
                  <a:pt x="7907658" y="1130350"/>
                </a:cubicBezTo>
                <a:lnTo>
                  <a:pt x="7907434" y="1130103"/>
                </a:lnTo>
                <a:lnTo>
                  <a:pt x="7901508" y="1133245"/>
                </a:lnTo>
                <a:cubicBezTo>
                  <a:pt x="7891644" y="1139271"/>
                  <a:pt x="7882185" y="1145815"/>
                  <a:pt x="7873287" y="1152609"/>
                </a:cubicBezTo>
                <a:cubicBezTo>
                  <a:pt x="7864672" y="1141906"/>
                  <a:pt x="7845199" y="1159242"/>
                  <a:pt x="7834833" y="1153868"/>
                </a:cubicBezTo>
                <a:lnTo>
                  <a:pt x="7828661" y="1139994"/>
                </a:lnTo>
                <a:lnTo>
                  <a:pt x="7823966" y="1143178"/>
                </a:lnTo>
                <a:lnTo>
                  <a:pt x="7815078" y="1151776"/>
                </a:lnTo>
                <a:cubicBezTo>
                  <a:pt x="7813692" y="1152943"/>
                  <a:pt x="7812687" y="1153116"/>
                  <a:pt x="7812026" y="1151522"/>
                </a:cubicBezTo>
                <a:cubicBezTo>
                  <a:pt x="7806555" y="1153054"/>
                  <a:pt x="7788673" y="1159989"/>
                  <a:pt x="7782249" y="1160970"/>
                </a:cubicBezTo>
                <a:lnTo>
                  <a:pt x="7773476" y="1157414"/>
                </a:lnTo>
                <a:lnTo>
                  <a:pt x="7769600" y="1157365"/>
                </a:lnTo>
                <a:lnTo>
                  <a:pt x="7752631" y="1172815"/>
                </a:lnTo>
                <a:lnTo>
                  <a:pt x="7739392" y="1192062"/>
                </a:lnTo>
                <a:lnTo>
                  <a:pt x="7677677" y="1216394"/>
                </a:lnTo>
                <a:lnTo>
                  <a:pt x="7586920" y="1261888"/>
                </a:lnTo>
                <a:cubicBezTo>
                  <a:pt x="7556723" y="1298911"/>
                  <a:pt x="7489187" y="1284518"/>
                  <a:pt x="7486100" y="1292563"/>
                </a:cubicBezTo>
                <a:cubicBezTo>
                  <a:pt x="7454875" y="1308356"/>
                  <a:pt x="7453335" y="1326361"/>
                  <a:pt x="7411323" y="1340732"/>
                </a:cubicBezTo>
                <a:cubicBezTo>
                  <a:pt x="7372519" y="1390006"/>
                  <a:pt x="7288617" y="1403664"/>
                  <a:pt x="7240698" y="1438832"/>
                </a:cubicBezTo>
                <a:cubicBezTo>
                  <a:pt x="7206467" y="1417136"/>
                  <a:pt x="7227555" y="1441678"/>
                  <a:pt x="7197675" y="1447530"/>
                </a:cubicBezTo>
                <a:cubicBezTo>
                  <a:pt x="7211601" y="1474927"/>
                  <a:pt x="7159483" y="1444981"/>
                  <a:pt x="7164788" y="1480293"/>
                </a:cubicBezTo>
                <a:cubicBezTo>
                  <a:pt x="7159184" y="1480240"/>
                  <a:pt x="7153584" y="1479075"/>
                  <a:pt x="7147929" y="1477641"/>
                </a:cubicBezTo>
                <a:lnTo>
                  <a:pt x="7144965" y="1476908"/>
                </a:lnTo>
                <a:lnTo>
                  <a:pt x="7134299" y="1479969"/>
                </a:lnTo>
                <a:lnTo>
                  <a:pt x="7129809" y="1473339"/>
                </a:lnTo>
                <a:lnTo>
                  <a:pt x="7112688" y="1472575"/>
                </a:lnTo>
                <a:cubicBezTo>
                  <a:pt x="7106506" y="1473449"/>
                  <a:pt x="7100123" y="1475741"/>
                  <a:pt x="7093470" y="1480300"/>
                </a:cubicBezTo>
                <a:cubicBezTo>
                  <a:pt x="7079039" y="1501274"/>
                  <a:pt x="7048991" y="1495718"/>
                  <a:pt x="7025034" y="1506934"/>
                </a:cubicBezTo>
                <a:lnTo>
                  <a:pt x="7014783" y="1515868"/>
                </a:lnTo>
                <a:lnTo>
                  <a:pt x="6979706" y="1523511"/>
                </a:lnTo>
                <a:lnTo>
                  <a:pt x="6977890" y="1525793"/>
                </a:lnTo>
                <a:cubicBezTo>
                  <a:pt x="6971996" y="1527914"/>
                  <a:pt x="6959488" y="1529941"/>
                  <a:pt x="6944339" y="1536237"/>
                </a:cubicBezTo>
                <a:lnTo>
                  <a:pt x="6886996" y="1563569"/>
                </a:lnTo>
                <a:lnTo>
                  <a:pt x="6874510" y="1558469"/>
                </a:lnTo>
                <a:lnTo>
                  <a:pt x="6871943" y="1554651"/>
                </a:lnTo>
                <a:lnTo>
                  <a:pt x="6856174" y="1562024"/>
                </a:lnTo>
                <a:lnTo>
                  <a:pt x="6842321" y="1560554"/>
                </a:lnTo>
                <a:lnTo>
                  <a:pt x="6832713" y="1569357"/>
                </a:lnTo>
                <a:lnTo>
                  <a:pt x="6816351" y="1571495"/>
                </a:lnTo>
                <a:cubicBezTo>
                  <a:pt x="6810216" y="1571510"/>
                  <a:pt x="6803310" y="1571324"/>
                  <a:pt x="6795800" y="1572010"/>
                </a:cubicBezTo>
                <a:lnTo>
                  <a:pt x="6777546" y="1568661"/>
                </a:lnTo>
                <a:lnTo>
                  <a:pt x="6751528" y="1574143"/>
                </a:lnTo>
                <a:cubicBezTo>
                  <a:pt x="6731455" y="1578562"/>
                  <a:pt x="6712054" y="1582098"/>
                  <a:pt x="6691966" y="1582255"/>
                </a:cubicBezTo>
                <a:cubicBezTo>
                  <a:pt x="6677921" y="1590738"/>
                  <a:pt x="6663787" y="1595441"/>
                  <a:pt x="6646941" y="1588471"/>
                </a:cubicBezTo>
                <a:cubicBezTo>
                  <a:pt x="6605135" y="1597971"/>
                  <a:pt x="6598373" y="1612583"/>
                  <a:pt x="6568576" y="1606488"/>
                </a:cubicBezTo>
                <a:cubicBezTo>
                  <a:pt x="6562510" y="1614734"/>
                  <a:pt x="6558067" y="1619360"/>
                  <a:pt x="6554358" y="1621701"/>
                </a:cubicBezTo>
                <a:cubicBezTo>
                  <a:pt x="6543227" y="1628727"/>
                  <a:pt x="6538724" y="1615196"/>
                  <a:pt x="6516968" y="1617195"/>
                </a:cubicBezTo>
                <a:cubicBezTo>
                  <a:pt x="6493173" y="1617368"/>
                  <a:pt x="6528193" y="1598652"/>
                  <a:pt x="6506479" y="1602227"/>
                </a:cubicBezTo>
                <a:cubicBezTo>
                  <a:pt x="6486674" y="1613929"/>
                  <a:pt x="6478484" y="1593997"/>
                  <a:pt x="6458436" y="1607332"/>
                </a:cubicBezTo>
                <a:cubicBezTo>
                  <a:pt x="6471168" y="1620800"/>
                  <a:pt x="6410323" y="1615478"/>
                  <a:pt x="6414786" y="1628815"/>
                </a:cubicBezTo>
                <a:cubicBezTo>
                  <a:pt x="6385942" y="1615041"/>
                  <a:pt x="6386569" y="1640238"/>
                  <a:pt x="6357085" y="1640846"/>
                </a:cubicBezTo>
                <a:cubicBezTo>
                  <a:pt x="6341163" y="1636809"/>
                  <a:pt x="6331497" y="1637754"/>
                  <a:pt x="6322636" y="1648213"/>
                </a:cubicBezTo>
                <a:cubicBezTo>
                  <a:pt x="6248448" y="1627802"/>
                  <a:pt x="6286748" y="1654976"/>
                  <a:pt x="6226172" y="1654676"/>
                </a:cubicBezTo>
                <a:lnTo>
                  <a:pt x="6221217" y="1654506"/>
                </a:lnTo>
                <a:lnTo>
                  <a:pt x="6204956" y="1664280"/>
                </a:lnTo>
                <a:cubicBezTo>
                  <a:pt x="6204728" y="1665114"/>
                  <a:pt x="6204498" y="1665947"/>
                  <a:pt x="6204270" y="1666782"/>
                </a:cubicBezTo>
                <a:lnTo>
                  <a:pt x="6143810" y="1661963"/>
                </a:lnTo>
                <a:lnTo>
                  <a:pt x="6136560" y="1665728"/>
                </a:lnTo>
                <a:lnTo>
                  <a:pt x="6096155" y="1656951"/>
                </a:lnTo>
                <a:lnTo>
                  <a:pt x="6075812" y="1655422"/>
                </a:lnTo>
                <a:lnTo>
                  <a:pt x="6039495" y="1649680"/>
                </a:lnTo>
                <a:lnTo>
                  <a:pt x="6036523" y="1652121"/>
                </a:lnTo>
                <a:lnTo>
                  <a:pt x="6029328" y="1649904"/>
                </a:lnTo>
                <a:lnTo>
                  <a:pt x="6024075" y="1652779"/>
                </a:lnTo>
                <a:lnTo>
                  <a:pt x="6018085" y="1652030"/>
                </a:lnTo>
                <a:cubicBezTo>
                  <a:pt x="6006658" y="1653831"/>
                  <a:pt x="5968194" y="1662035"/>
                  <a:pt x="5955513" y="1663584"/>
                </a:cubicBezTo>
                <a:lnTo>
                  <a:pt x="5941996" y="1661326"/>
                </a:lnTo>
                <a:lnTo>
                  <a:pt x="5931789" y="1669915"/>
                </a:lnTo>
                <a:lnTo>
                  <a:pt x="5888686" y="1672175"/>
                </a:lnTo>
                <a:lnTo>
                  <a:pt x="5873794" y="1665454"/>
                </a:lnTo>
                <a:lnTo>
                  <a:pt x="5860022" y="1660635"/>
                </a:lnTo>
                <a:lnTo>
                  <a:pt x="5858237" y="1660649"/>
                </a:lnTo>
                <a:lnTo>
                  <a:pt x="5840319" y="1660798"/>
                </a:lnTo>
                <a:lnTo>
                  <a:pt x="5806984" y="1661075"/>
                </a:lnTo>
                <a:cubicBezTo>
                  <a:pt x="5785708" y="1661533"/>
                  <a:pt x="5764126" y="1662974"/>
                  <a:pt x="5742351" y="1667489"/>
                </a:cubicBezTo>
                <a:cubicBezTo>
                  <a:pt x="5659069" y="1645168"/>
                  <a:pt x="5615134" y="1706361"/>
                  <a:pt x="5521171" y="1671626"/>
                </a:cubicBezTo>
                <a:cubicBezTo>
                  <a:pt x="5491803" y="1671296"/>
                  <a:pt x="5498089" y="1662666"/>
                  <a:pt x="5457384" y="1683952"/>
                </a:cubicBezTo>
                <a:cubicBezTo>
                  <a:pt x="5356959" y="1699287"/>
                  <a:pt x="5078905" y="1774579"/>
                  <a:pt x="4950070" y="1748401"/>
                </a:cubicBezTo>
                <a:cubicBezTo>
                  <a:pt x="4918276" y="1752255"/>
                  <a:pt x="4891043" y="1756936"/>
                  <a:pt x="4872172" y="1757222"/>
                </a:cubicBezTo>
                <a:lnTo>
                  <a:pt x="4809524" y="1761033"/>
                </a:lnTo>
                <a:cubicBezTo>
                  <a:pt x="4791324" y="1772975"/>
                  <a:pt x="4777258" y="1754591"/>
                  <a:pt x="4759058" y="1766533"/>
                </a:cubicBezTo>
                <a:cubicBezTo>
                  <a:pt x="4747481" y="1770744"/>
                  <a:pt x="4734604" y="1772921"/>
                  <a:pt x="4719749" y="1771811"/>
                </a:cubicBezTo>
                <a:cubicBezTo>
                  <a:pt x="4671168" y="1780243"/>
                  <a:pt x="4634134" y="1775931"/>
                  <a:pt x="4568686" y="1786141"/>
                </a:cubicBezTo>
                <a:cubicBezTo>
                  <a:pt x="4544667" y="1777910"/>
                  <a:pt x="4432547" y="1778168"/>
                  <a:pt x="4418751" y="1796932"/>
                </a:cubicBezTo>
                <a:cubicBezTo>
                  <a:pt x="4403360" y="1801488"/>
                  <a:pt x="4385278" y="1795746"/>
                  <a:pt x="4378377" y="1815528"/>
                </a:cubicBezTo>
                <a:cubicBezTo>
                  <a:pt x="4366870" y="1839461"/>
                  <a:pt x="4337372" y="1814003"/>
                  <a:pt x="4320575" y="1832722"/>
                </a:cubicBezTo>
                <a:cubicBezTo>
                  <a:pt x="4277898" y="1857053"/>
                  <a:pt x="4243945" y="1846759"/>
                  <a:pt x="4211935" y="1860177"/>
                </a:cubicBezTo>
                <a:cubicBezTo>
                  <a:pt x="4181519" y="1859584"/>
                  <a:pt x="4171342" y="1859762"/>
                  <a:pt x="4101228" y="1868717"/>
                </a:cubicBezTo>
                <a:cubicBezTo>
                  <a:pt x="4080159" y="1876188"/>
                  <a:pt x="4039427" y="1877381"/>
                  <a:pt x="3973223" y="1881015"/>
                </a:cubicBezTo>
                <a:cubicBezTo>
                  <a:pt x="3971330" y="1884974"/>
                  <a:pt x="3952843" y="1879225"/>
                  <a:pt x="3900992" y="1880603"/>
                </a:cubicBezTo>
                <a:cubicBezTo>
                  <a:pt x="3849141" y="1881981"/>
                  <a:pt x="3740060" y="1895686"/>
                  <a:pt x="3662119" y="1889285"/>
                </a:cubicBezTo>
                <a:cubicBezTo>
                  <a:pt x="3565155" y="1881322"/>
                  <a:pt x="3613412" y="1915150"/>
                  <a:pt x="3496919" y="1873180"/>
                </a:cubicBezTo>
                <a:cubicBezTo>
                  <a:pt x="3488062" y="1895719"/>
                  <a:pt x="3474293" y="1876288"/>
                  <a:pt x="3449433" y="1889681"/>
                </a:cubicBezTo>
                <a:cubicBezTo>
                  <a:pt x="3406553" y="1891629"/>
                  <a:pt x="3413217" y="1897797"/>
                  <a:pt x="3369766" y="1916653"/>
                </a:cubicBezTo>
                <a:cubicBezTo>
                  <a:pt x="3338805" y="1929531"/>
                  <a:pt x="3289487" y="1928617"/>
                  <a:pt x="3269672" y="1938036"/>
                </a:cubicBezTo>
                <a:lnTo>
                  <a:pt x="3224897" y="1943733"/>
                </a:lnTo>
                <a:cubicBezTo>
                  <a:pt x="3188693" y="1949271"/>
                  <a:pt x="3178540" y="1909145"/>
                  <a:pt x="3161463" y="1946591"/>
                </a:cubicBezTo>
                <a:lnTo>
                  <a:pt x="3112044" y="1935614"/>
                </a:lnTo>
                <a:lnTo>
                  <a:pt x="3069716" y="1930463"/>
                </a:lnTo>
                <a:cubicBezTo>
                  <a:pt x="3049937" y="1924285"/>
                  <a:pt x="3047816" y="1925644"/>
                  <a:pt x="3005773" y="1915878"/>
                </a:cubicBezTo>
                <a:cubicBezTo>
                  <a:pt x="2978838" y="1921092"/>
                  <a:pt x="2967972" y="1927319"/>
                  <a:pt x="2897201" y="1926772"/>
                </a:cubicBezTo>
                <a:lnTo>
                  <a:pt x="2783891" y="1931749"/>
                </a:lnTo>
                <a:cubicBezTo>
                  <a:pt x="2753098" y="1932794"/>
                  <a:pt x="2731621" y="1915151"/>
                  <a:pt x="2712447" y="1933044"/>
                </a:cubicBezTo>
                <a:cubicBezTo>
                  <a:pt x="2621923" y="1990472"/>
                  <a:pt x="2637976" y="1949546"/>
                  <a:pt x="2560151" y="1963609"/>
                </a:cubicBezTo>
                <a:cubicBezTo>
                  <a:pt x="2472084" y="1973456"/>
                  <a:pt x="2423631" y="1962133"/>
                  <a:pt x="2367221" y="1971884"/>
                </a:cubicBezTo>
                <a:cubicBezTo>
                  <a:pt x="2355331" y="1950582"/>
                  <a:pt x="2295649" y="1950006"/>
                  <a:pt x="2272130" y="1961162"/>
                </a:cubicBezTo>
                <a:cubicBezTo>
                  <a:pt x="2229336" y="1964326"/>
                  <a:pt x="2232627" y="1943953"/>
                  <a:pt x="2189404" y="1978172"/>
                </a:cubicBezTo>
                <a:cubicBezTo>
                  <a:pt x="2153824" y="1968017"/>
                  <a:pt x="2114605" y="1969166"/>
                  <a:pt x="2077704" y="1965002"/>
                </a:cubicBezTo>
                <a:cubicBezTo>
                  <a:pt x="2053064" y="1962036"/>
                  <a:pt x="2051584" y="1971011"/>
                  <a:pt x="2033299" y="1969042"/>
                </a:cubicBezTo>
                <a:cubicBezTo>
                  <a:pt x="2015014" y="1967073"/>
                  <a:pt x="1998956" y="1958903"/>
                  <a:pt x="1967996" y="1953187"/>
                </a:cubicBezTo>
                <a:cubicBezTo>
                  <a:pt x="1924117" y="1970917"/>
                  <a:pt x="1915668" y="1940297"/>
                  <a:pt x="1855805" y="1926082"/>
                </a:cubicBezTo>
                <a:cubicBezTo>
                  <a:pt x="1830663" y="1943732"/>
                  <a:pt x="1810564" y="1935694"/>
                  <a:pt x="1790957" y="1919460"/>
                </a:cubicBezTo>
                <a:cubicBezTo>
                  <a:pt x="1732588" y="1924884"/>
                  <a:pt x="1679506" y="1900619"/>
                  <a:pt x="1613978" y="1891581"/>
                </a:cubicBezTo>
                <a:cubicBezTo>
                  <a:pt x="1542961" y="1912227"/>
                  <a:pt x="1506863" y="1865666"/>
                  <a:pt x="1436831" y="1856201"/>
                </a:cubicBezTo>
                <a:cubicBezTo>
                  <a:pt x="1409149" y="1862955"/>
                  <a:pt x="1416370" y="1829853"/>
                  <a:pt x="1357365" y="1832140"/>
                </a:cubicBezTo>
                <a:cubicBezTo>
                  <a:pt x="1285880" y="1811785"/>
                  <a:pt x="1273193" y="1786872"/>
                  <a:pt x="1232341" y="1785942"/>
                </a:cubicBezTo>
                <a:cubicBezTo>
                  <a:pt x="1223903" y="1792798"/>
                  <a:pt x="1160576" y="1793911"/>
                  <a:pt x="1162595" y="1784330"/>
                </a:cubicBezTo>
                <a:cubicBezTo>
                  <a:pt x="1153167" y="1787110"/>
                  <a:pt x="1122206" y="1805077"/>
                  <a:pt x="1120257" y="1789615"/>
                </a:cubicBezTo>
                <a:cubicBezTo>
                  <a:pt x="1073149" y="1786750"/>
                  <a:pt x="1034361" y="1768718"/>
                  <a:pt x="991903" y="1786741"/>
                </a:cubicBezTo>
                <a:cubicBezTo>
                  <a:pt x="966383" y="1781126"/>
                  <a:pt x="949501" y="1800915"/>
                  <a:pt x="883960" y="1809389"/>
                </a:cubicBezTo>
                <a:cubicBezTo>
                  <a:pt x="836064" y="1808194"/>
                  <a:pt x="826980" y="1826610"/>
                  <a:pt x="766531" y="1805053"/>
                </a:cubicBezTo>
                <a:cubicBezTo>
                  <a:pt x="732778" y="1801141"/>
                  <a:pt x="694055" y="1787044"/>
                  <a:pt x="669779" y="1800537"/>
                </a:cubicBezTo>
                <a:cubicBezTo>
                  <a:pt x="645252" y="1794709"/>
                  <a:pt x="563495" y="1813232"/>
                  <a:pt x="523898" y="1811085"/>
                </a:cubicBezTo>
                <a:cubicBezTo>
                  <a:pt x="457555" y="1798530"/>
                  <a:pt x="395227" y="1824052"/>
                  <a:pt x="360251" y="1830735"/>
                </a:cubicBezTo>
                <a:cubicBezTo>
                  <a:pt x="313564" y="1825583"/>
                  <a:pt x="298281" y="1811622"/>
                  <a:pt x="255207" y="1818275"/>
                </a:cubicBezTo>
                <a:cubicBezTo>
                  <a:pt x="206572" y="1839769"/>
                  <a:pt x="160277" y="1836800"/>
                  <a:pt x="101803" y="1870647"/>
                </a:cubicBezTo>
                <a:cubicBezTo>
                  <a:pt x="85849" y="1910002"/>
                  <a:pt x="27997" y="1845258"/>
                  <a:pt x="25397" y="1888443"/>
                </a:cubicBezTo>
                <a:cubicBezTo>
                  <a:pt x="19096" y="1881154"/>
                  <a:pt x="11260" y="1878398"/>
                  <a:pt x="2370" y="1878311"/>
                </a:cubicBezTo>
                <a:lnTo>
                  <a:pt x="0" y="1878785"/>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 name="Content Placeholder 6" descr="A close up of a sign&#10;&#10;Description automatically generated">
            <a:extLst>
              <a:ext uri="{FF2B5EF4-FFF2-40B4-BE49-F238E27FC236}">
                <a16:creationId xmlns:a16="http://schemas.microsoft.com/office/drawing/2014/main" id="{B8C4E961-DFC2-A4AE-54F2-7C9AD1697FE2}"/>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677878" y="253223"/>
            <a:ext cx="1321275" cy="1542326"/>
          </a:xfrm>
          <a:prstGeom prst="rect">
            <a:avLst/>
          </a:prstGeom>
        </p:spPr>
      </p:pic>
      <p:sp>
        <p:nvSpPr>
          <p:cNvPr id="2068" name="Freeform: Shape 2067">
            <a:extLst>
              <a:ext uri="{FF2B5EF4-FFF2-40B4-BE49-F238E27FC236}">
                <a16:creationId xmlns:a16="http://schemas.microsoft.com/office/drawing/2014/main" id="{272B6BBB-6822-C87C-8A28-469971106EC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5381624" y="6209414"/>
            <a:ext cx="6810375" cy="648586"/>
          </a:xfrm>
          <a:custGeom>
            <a:avLst/>
            <a:gdLst>
              <a:gd name="connsiteX0" fmla="*/ 0 w 10753706"/>
              <a:gd name="connsiteY0" fmla="*/ 0 h 1027260"/>
              <a:gd name="connsiteX1" fmla="*/ 10753706 w 10753706"/>
              <a:gd name="connsiteY1" fmla="*/ 0 h 1027260"/>
              <a:gd name="connsiteX2" fmla="*/ 10748809 w 10753706"/>
              <a:gd name="connsiteY2" fmla="*/ 2522 h 1027260"/>
              <a:gd name="connsiteX3" fmla="*/ 10725330 w 10753706"/>
              <a:gd name="connsiteY3" fmla="*/ 11977 h 1027260"/>
              <a:gd name="connsiteX4" fmla="*/ 10615423 w 10753706"/>
              <a:gd name="connsiteY4" fmla="*/ 52967 h 1027260"/>
              <a:gd name="connsiteX5" fmla="*/ 10533936 w 10753706"/>
              <a:gd name="connsiteY5" fmla="*/ 53095 h 1027260"/>
              <a:gd name="connsiteX6" fmla="*/ 10466876 w 10753706"/>
              <a:gd name="connsiteY6" fmla="*/ 45180 h 1027260"/>
              <a:gd name="connsiteX7" fmla="*/ 10355090 w 10753706"/>
              <a:gd name="connsiteY7" fmla="*/ 89741 h 1027260"/>
              <a:gd name="connsiteX8" fmla="*/ 10087145 w 10753706"/>
              <a:gd name="connsiteY8" fmla="*/ 66115 h 1027260"/>
              <a:gd name="connsiteX9" fmla="*/ 10015902 w 10753706"/>
              <a:gd name="connsiteY9" fmla="*/ 76178 h 1027260"/>
              <a:gd name="connsiteX10" fmla="*/ 9806005 w 10753706"/>
              <a:gd name="connsiteY10" fmla="*/ 102435 h 1027260"/>
              <a:gd name="connsiteX11" fmla="*/ 9602583 w 10753706"/>
              <a:gd name="connsiteY11" fmla="*/ 179170 h 1027260"/>
              <a:gd name="connsiteX12" fmla="*/ 9469719 w 10753706"/>
              <a:gd name="connsiteY12" fmla="*/ 174721 h 1027260"/>
              <a:gd name="connsiteX13" fmla="*/ 9408692 w 10753706"/>
              <a:gd name="connsiteY13" fmla="*/ 189513 h 1027260"/>
              <a:gd name="connsiteX14" fmla="*/ 9364151 w 10753706"/>
              <a:gd name="connsiteY14" fmla="*/ 194072 h 1027260"/>
              <a:gd name="connsiteX15" fmla="*/ 9337751 w 10753706"/>
              <a:gd name="connsiteY15" fmla="*/ 197579 h 1027260"/>
              <a:gd name="connsiteX16" fmla="*/ 9297166 w 10753706"/>
              <a:gd name="connsiteY16" fmla="*/ 216558 h 1027260"/>
              <a:gd name="connsiteX17" fmla="*/ 9123859 w 10753706"/>
              <a:gd name="connsiteY17" fmla="*/ 237356 h 1027260"/>
              <a:gd name="connsiteX18" fmla="*/ 8950741 w 10753706"/>
              <a:gd name="connsiteY18" fmla="*/ 238020 h 1027260"/>
              <a:gd name="connsiteX19" fmla="*/ 8718236 w 10753706"/>
              <a:gd name="connsiteY19" fmla="*/ 303148 h 1027260"/>
              <a:gd name="connsiteX20" fmla="*/ 8694011 w 10753706"/>
              <a:gd name="connsiteY20" fmla="*/ 308812 h 1027260"/>
              <a:gd name="connsiteX21" fmla="*/ 8611976 w 10753706"/>
              <a:gd name="connsiteY21" fmla="*/ 324819 h 1027260"/>
              <a:gd name="connsiteX22" fmla="*/ 8562074 w 10753706"/>
              <a:gd name="connsiteY22" fmla="*/ 337971 h 1027260"/>
              <a:gd name="connsiteX23" fmla="*/ 8501724 w 10753706"/>
              <a:gd name="connsiteY23" fmla="*/ 360865 h 1027260"/>
              <a:gd name="connsiteX24" fmla="*/ 8504489 w 10753706"/>
              <a:gd name="connsiteY24" fmla="*/ 364790 h 1027260"/>
              <a:gd name="connsiteX25" fmla="*/ 8492774 w 10753706"/>
              <a:gd name="connsiteY25" fmla="*/ 366181 h 1027260"/>
              <a:gd name="connsiteX26" fmla="*/ 8466405 w 10753706"/>
              <a:gd name="connsiteY26" fmla="*/ 368724 h 1027260"/>
              <a:gd name="connsiteX27" fmla="*/ 8427069 w 10753706"/>
              <a:gd name="connsiteY27" fmla="*/ 387211 h 1027260"/>
              <a:gd name="connsiteX28" fmla="*/ 8387766 w 10753706"/>
              <a:gd name="connsiteY28" fmla="*/ 377161 h 1027260"/>
              <a:gd name="connsiteX29" fmla="*/ 8315874 w 10753706"/>
              <a:gd name="connsiteY29" fmla="*/ 395527 h 1027260"/>
              <a:gd name="connsiteX30" fmla="*/ 8274474 w 10753706"/>
              <a:gd name="connsiteY30" fmla="*/ 405112 h 1027260"/>
              <a:gd name="connsiteX31" fmla="*/ 8234664 w 10753706"/>
              <a:gd name="connsiteY31" fmla="*/ 410219 h 1027260"/>
              <a:gd name="connsiteX32" fmla="*/ 8211268 w 10753706"/>
              <a:gd name="connsiteY32" fmla="*/ 416791 h 1027260"/>
              <a:gd name="connsiteX33" fmla="*/ 8188615 w 10753706"/>
              <a:gd name="connsiteY33" fmla="*/ 421755 h 1027260"/>
              <a:gd name="connsiteX34" fmla="*/ 8179981 w 10753706"/>
              <a:gd name="connsiteY34" fmla="*/ 420402 h 1027260"/>
              <a:gd name="connsiteX35" fmla="*/ 8179307 w 10753706"/>
              <a:gd name="connsiteY35" fmla="*/ 422516 h 1027260"/>
              <a:gd name="connsiteX36" fmla="*/ 8147929 w 10753706"/>
              <a:gd name="connsiteY36" fmla="*/ 450302 h 1027260"/>
              <a:gd name="connsiteX37" fmla="*/ 8089136 w 10753706"/>
              <a:gd name="connsiteY37" fmla="*/ 465283 h 1027260"/>
              <a:gd name="connsiteX38" fmla="*/ 8049973 w 10753706"/>
              <a:gd name="connsiteY38" fmla="*/ 454121 h 1027260"/>
              <a:gd name="connsiteX39" fmla="*/ 7965913 w 10753706"/>
              <a:gd name="connsiteY39" fmla="*/ 464415 h 1027260"/>
              <a:gd name="connsiteX40" fmla="*/ 7945093 w 10753706"/>
              <a:gd name="connsiteY40" fmla="*/ 464798 h 1027260"/>
              <a:gd name="connsiteX41" fmla="*/ 7935335 w 10753706"/>
              <a:gd name="connsiteY41" fmla="*/ 462442 h 1027260"/>
              <a:gd name="connsiteX42" fmla="*/ 7904779 w 10753706"/>
              <a:gd name="connsiteY42" fmla="*/ 471429 h 1027260"/>
              <a:gd name="connsiteX43" fmla="*/ 7855604 w 10753706"/>
              <a:gd name="connsiteY43" fmla="*/ 480199 h 1027260"/>
              <a:gd name="connsiteX44" fmla="*/ 7832630 w 10753706"/>
              <a:gd name="connsiteY44" fmla="*/ 485371 h 1027260"/>
              <a:gd name="connsiteX45" fmla="*/ 7812438 w 10753706"/>
              <a:gd name="connsiteY45" fmla="*/ 485391 h 1027260"/>
              <a:gd name="connsiteX46" fmla="*/ 7701399 w 10753706"/>
              <a:gd name="connsiteY46" fmla="*/ 495197 h 1027260"/>
              <a:gd name="connsiteX47" fmla="*/ 7674778 w 10753706"/>
              <a:gd name="connsiteY47" fmla="*/ 494723 h 1027260"/>
              <a:gd name="connsiteX48" fmla="*/ 7660445 w 10753706"/>
              <a:gd name="connsiteY48" fmla="*/ 490194 h 1027260"/>
              <a:gd name="connsiteX49" fmla="*/ 7651781 w 10753706"/>
              <a:gd name="connsiteY49" fmla="*/ 493084 h 1027260"/>
              <a:gd name="connsiteX50" fmla="*/ 7584807 w 10753706"/>
              <a:gd name="connsiteY50" fmla="*/ 499490 h 1027260"/>
              <a:gd name="connsiteX51" fmla="*/ 7541324 w 10753706"/>
              <a:gd name="connsiteY51" fmla="*/ 504184 h 1027260"/>
              <a:gd name="connsiteX52" fmla="*/ 7541756 w 10753706"/>
              <a:gd name="connsiteY52" fmla="*/ 512184 h 1027260"/>
              <a:gd name="connsiteX53" fmla="*/ 7503906 w 10753706"/>
              <a:gd name="connsiteY53" fmla="*/ 518551 h 1027260"/>
              <a:gd name="connsiteX54" fmla="*/ 7460411 w 10753706"/>
              <a:gd name="connsiteY54" fmla="*/ 517415 h 1027260"/>
              <a:gd name="connsiteX55" fmla="*/ 7460116 w 10753706"/>
              <a:gd name="connsiteY55" fmla="*/ 517548 h 1027260"/>
              <a:gd name="connsiteX56" fmla="*/ 7297810 w 10753706"/>
              <a:gd name="connsiteY56" fmla="*/ 563947 h 1027260"/>
              <a:gd name="connsiteX57" fmla="*/ 6946388 w 10753706"/>
              <a:gd name="connsiteY57" fmla="*/ 665244 h 1027260"/>
              <a:gd name="connsiteX58" fmla="*/ 6741704 w 10753706"/>
              <a:gd name="connsiteY58" fmla="*/ 679365 h 1027260"/>
              <a:gd name="connsiteX59" fmla="*/ 6624680 w 10753706"/>
              <a:gd name="connsiteY59" fmla="*/ 677674 h 1027260"/>
              <a:gd name="connsiteX60" fmla="*/ 6605700 w 10753706"/>
              <a:gd name="connsiteY60" fmla="*/ 683566 h 1027260"/>
              <a:gd name="connsiteX61" fmla="*/ 6576922 w 10753706"/>
              <a:gd name="connsiteY61" fmla="*/ 683030 h 1027260"/>
              <a:gd name="connsiteX62" fmla="*/ 6405123 w 10753706"/>
              <a:gd name="connsiteY62" fmla="*/ 721946 h 1027260"/>
              <a:gd name="connsiteX63" fmla="*/ 6368938 w 10753706"/>
              <a:gd name="connsiteY63" fmla="*/ 717341 h 1027260"/>
              <a:gd name="connsiteX64" fmla="*/ 6295102 w 10753706"/>
              <a:gd name="connsiteY64" fmla="*/ 729508 h 1027260"/>
              <a:gd name="connsiteX65" fmla="*/ 6202084 w 10753706"/>
              <a:gd name="connsiteY65" fmla="*/ 767091 h 1027260"/>
              <a:gd name="connsiteX66" fmla="*/ 6067157 w 10753706"/>
              <a:gd name="connsiteY66" fmla="*/ 790339 h 1027260"/>
              <a:gd name="connsiteX67" fmla="*/ 6061443 w 10753706"/>
              <a:gd name="connsiteY67" fmla="*/ 796151 h 1027260"/>
              <a:gd name="connsiteX68" fmla="*/ 6051406 w 10753706"/>
              <a:gd name="connsiteY68" fmla="*/ 800684 h 1027260"/>
              <a:gd name="connsiteX69" fmla="*/ 6049097 w 10753706"/>
              <a:gd name="connsiteY69" fmla="*/ 800636 h 1027260"/>
              <a:gd name="connsiteX70" fmla="*/ 6034222 w 10753706"/>
              <a:gd name="connsiteY70" fmla="*/ 804110 h 1027260"/>
              <a:gd name="connsiteX71" fmla="*/ 6033121 w 10753706"/>
              <a:gd name="connsiteY71" fmla="*/ 806078 h 1027260"/>
              <a:gd name="connsiteX72" fmla="*/ 6023593 w 10753706"/>
              <a:gd name="connsiteY72" fmla="*/ 808842 h 1027260"/>
              <a:gd name="connsiteX73" fmla="*/ 6006639 w 10753706"/>
              <a:gd name="connsiteY73" fmla="*/ 815304 h 1027260"/>
              <a:gd name="connsiteX74" fmla="*/ 6001762 w 10753706"/>
              <a:gd name="connsiteY74" fmla="*/ 815557 h 1027260"/>
              <a:gd name="connsiteX75" fmla="*/ 5973534 w 10753706"/>
              <a:gd name="connsiteY75" fmla="*/ 823815 h 1027260"/>
              <a:gd name="connsiteX76" fmla="*/ 5972336 w 10753706"/>
              <a:gd name="connsiteY76" fmla="*/ 823476 h 1027260"/>
              <a:gd name="connsiteX77" fmla="*/ 5960841 w 10753706"/>
              <a:gd name="connsiteY77" fmla="*/ 823819 h 1027260"/>
              <a:gd name="connsiteX78" fmla="*/ 5940719 w 10753706"/>
              <a:gd name="connsiteY78" fmla="*/ 825514 h 1027260"/>
              <a:gd name="connsiteX79" fmla="*/ 5884298 w 10753706"/>
              <a:gd name="connsiteY79" fmla="*/ 823806 h 1027260"/>
              <a:gd name="connsiteX80" fmla="*/ 5854779 w 10753706"/>
              <a:gd name="connsiteY80" fmla="*/ 832365 h 1027260"/>
              <a:gd name="connsiteX81" fmla="*/ 5848382 w 10753706"/>
              <a:gd name="connsiteY81" fmla="*/ 833844 h 1027260"/>
              <a:gd name="connsiteX82" fmla="*/ 5848066 w 10753706"/>
              <a:gd name="connsiteY82" fmla="*/ 833772 h 1027260"/>
              <a:gd name="connsiteX83" fmla="*/ 5840944 w 10753706"/>
              <a:gd name="connsiteY83" fmla="*/ 835132 h 1027260"/>
              <a:gd name="connsiteX84" fmla="*/ 5836719 w 10753706"/>
              <a:gd name="connsiteY84" fmla="*/ 836539 h 1027260"/>
              <a:gd name="connsiteX85" fmla="*/ 5824311 w 10753706"/>
              <a:gd name="connsiteY85" fmla="*/ 839408 h 1027260"/>
              <a:gd name="connsiteX86" fmla="*/ 5818788 w 10753706"/>
              <a:gd name="connsiteY86" fmla="*/ 839727 h 1027260"/>
              <a:gd name="connsiteX87" fmla="*/ 5763953 w 10753706"/>
              <a:gd name="connsiteY87" fmla="*/ 834282 h 1027260"/>
              <a:gd name="connsiteX88" fmla="*/ 5667748 w 10753706"/>
              <a:gd name="connsiteY88" fmla="*/ 840211 h 1027260"/>
              <a:gd name="connsiteX89" fmla="*/ 5573108 w 10753706"/>
              <a:gd name="connsiteY89" fmla="*/ 847611 h 1027260"/>
              <a:gd name="connsiteX90" fmla="*/ 5539137 w 10753706"/>
              <a:gd name="connsiteY90" fmla="*/ 851033 h 1027260"/>
              <a:gd name="connsiteX91" fmla="*/ 5510651 w 10753706"/>
              <a:gd name="connsiteY91" fmla="*/ 844215 h 1027260"/>
              <a:gd name="connsiteX92" fmla="*/ 5457331 w 10753706"/>
              <a:gd name="connsiteY92" fmla="*/ 839159 h 1027260"/>
              <a:gd name="connsiteX93" fmla="*/ 5410613 w 10753706"/>
              <a:gd name="connsiteY93" fmla="*/ 834358 h 1027260"/>
              <a:gd name="connsiteX94" fmla="*/ 5370040 w 10753706"/>
              <a:gd name="connsiteY94" fmla="*/ 862127 h 1027260"/>
              <a:gd name="connsiteX95" fmla="*/ 5318778 w 10753706"/>
              <a:gd name="connsiteY95" fmla="*/ 855310 h 1027260"/>
              <a:gd name="connsiteX96" fmla="*/ 5298645 w 10753706"/>
              <a:gd name="connsiteY96" fmla="*/ 855171 h 1027260"/>
              <a:gd name="connsiteX97" fmla="*/ 5253828 w 10753706"/>
              <a:gd name="connsiteY97" fmla="*/ 859670 h 1027260"/>
              <a:gd name="connsiteX98" fmla="*/ 5216955 w 10753706"/>
              <a:gd name="connsiteY98" fmla="*/ 866245 h 1027260"/>
              <a:gd name="connsiteX99" fmla="*/ 5214344 w 10753706"/>
              <a:gd name="connsiteY99" fmla="*/ 868102 h 1027260"/>
              <a:gd name="connsiteX100" fmla="*/ 5195561 w 10753706"/>
              <a:gd name="connsiteY100" fmla="*/ 869949 h 1027260"/>
              <a:gd name="connsiteX101" fmla="*/ 5182555 w 10753706"/>
              <a:gd name="connsiteY101" fmla="*/ 873542 h 1027260"/>
              <a:gd name="connsiteX102" fmla="*/ 5172552 w 10753706"/>
              <a:gd name="connsiteY102" fmla="*/ 878801 h 1027260"/>
              <a:gd name="connsiteX103" fmla="*/ 5027993 w 10753706"/>
              <a:gd name="connsiteY103" fmla="*/ 889666 h 1027260"/>
              <a:gd name="connsiteX104" fmla="*/ 4939844 w 10753706"/>
              <a:gd name="connsiteY104" fmla="*/ 934802 h 1027260"/>
              <a:gd name="connsiteX105" fmla="*/ 4792576 w 10753706"/>
              <a:gd name="connsiteY105" fmla="*/ 934820 h 1027260"/>
              <a:gd name="connsiteX106" fmla="*/ 4602423 w 10753706"/>
              <a:gd name="connsiteY106" fmla="*/ 958063 h 1027260"/>
              <a:gd name="connsiteX107" fmla="*/ 4290656 w 10753706"/>
              <a:gd name="connsiteY107" fmla="*/ 969152 h 1027260"/>
              <a:gd name="connsiteX108" fmla="*/ 3952334 w 10753706"/>
              <a:gd name="connsiteY108" fmla="*/ 954043 h 1027260"/>
              <a:gd name="connsiteX109" fmla="*/ 3858560 w 10753706"/>
              <a:gd name="connsiteY109" fmla="*/ 948781 h 1027260"/>
              <a:gd name="connsiteX110" fmla="*/ 3846597 w 10753706"/>
              <a:gd name="connsiteY110" fmla="*/ 948382 h 1027260"/>
              <a:gd name="connsiteX111" fmla="*/ 3736044 w 10753706"/>
              <a:gd name="connsiteY111" fmla="*/ 947759 h 1027260"/>
              <a:gd name="connsiteX112" fmla="*/ 3713136 w 10753706"/>
              <a:gd name="connsiteY112" fmla="*/ 946963 h 1027260"/>
              <a:gd name="connsiteX113" fmla="*/ 3695939 w 10753706"/>
              <a:gd name="connsiteY113" fmla="*/ 943639 h 1027260"/>
              <a:gd name="connsiteX114" fmla="*/ 3694125 w 10753706"/>
              <a:gd name="connsiteY114" fmla="*/ 940567 h 1027260"/>
              <a:gd name="connsiteX115" fmla="*/ 3681925 w 10753706"/>
              <a:gd name="connsiteY115" fmla="*/ 939706 h 1027260"/>
              <a:gd name="connsiteX116" fmla="*/ 3679204 w 10753706"/>
              <a:gd name="connsiteY116" fmla="*/ 938926 h 1027260"/>
              <a:gd name="connsiteX117" fmla="*/ 3615656 w 10753706"/>
              <a:gd name="connsiteY117" fmla="*/ 940320 h 1027260"/>
              <a:gd name="connsiteX118" fmla="*/ 3567983 w 10753706"/>
              <a:gd name="connsiteY118" fmla="*/ 935596 h 1027260"/>
              <a:gd name="connsiteX119" fmla="*/ 3422423 w 10753706"/>
              <a:gd name="connsiteY119" fmla="*/ 932129 h 1027260"/>
              <a:gd name="connsiteX120" fmla="*/ 3310925 w 10753706"/>
              <a:gd name="connsiteY120" fmla="*/ 911072 h 1027260"/>
              <a:gd name="connsiteX121" fmla="*/ 3139421 w 10753706"/>
              <a:gd name="connsiteY121" fmla="*/ 934151 h 1027260"/>
              <a:gd name="connsiteX122" fmla="*/ 2996922 w 10753706"/>
              <a:gd name="connsiteY122" fmla="*/ 927537 h 1027260"/>
              <a:gd name="connsiteX123" fmla="*/ 2982785 w 10753706"/>
              <a:gd name="connsiteY123" fmla="*/ 931453 h 1027260"/>
              <a:gd name="connsiteX124" fmla="*/ 2967478 w 10753706"/>
              <a:gd name="connsiteY124" fmla="*/ 933397 h 1027260"/>
              <a:gd name="connsiteX125" fmla="*/ 2948552 w 10753706"/>
              <a:gd name="connsiteY125" fmla="*/ 932961 h 1027260"/>
              <a:gd name="connsiteX126" fmla="*/ 2944404 w 10753706"/>
              <a:gd name="connsiteY126" fmla="*/ 934452 h 1027260"/>
              <a:gd name="connsiteX127" fmla="*/ 2908608 w 10753706"/>
              <a:gd name="connsiteY127" fmla="*/ 937205 h 1027260"/>
              <a:gd name="connsiteX128" fmla="*/ 2904443 w 10753706"/>
              <a:gd name="connsiteY128" fmla="*/ 936455 h 1027260"/>
              <a:gd name="connsiteX129" fmla="*/ 2868935 w 10753706"/>
              <a:gd name="connsiteY129" fmla="*/ 938022 h 1027260"/>
              <a:gd name="connsiteX130" fmla="*/ 2868586 w 10753706"/>
              <a:gd name="connsiteY130" fmla="*/ 937487 h 1027260"/>
              <a:gd name="connsiteX131" fmla="*/ 2859191 w 10753706"/>
              <a:gd name="connsiteY131" fmla="*/ 935503 h 1027260"/>
              <a:gd name="connsiteX132" fmla="*/ 2840915 w 10753706"/>
              <a:gd name="connsiteY132" fmla="*/ 932977 h 1027260"/>
              <a:gd name="connsiteX133" fmla="*/ 2763509 w 10753706"/>
              <a:gd name="connsiteY133" fmla="*/ 921850 h 1027260"/>
              <a:gd name="connsiteX134" fmla="*/ 2756121 w 10753706"/>
              <a:gd name="connsiteY134" fmla="*/ 921864 h 1027260"/>
              <a:gd name="connsiteX135" fmla="*/ 2755998 w 10753706"/>
              <a:gd name="connsiteY135" fmla="*/ 921739 h 1027260"/>
              <a:gd name="connsiteX136" fmla="*/ 2748255 w 10753706"/>
              <a:gd name="connsiteY136" fmla="*/ 921505 h 1027260"/>
              <a:gd name="connsiteX137" fmla="*/ 2694601 w 10753706"/>
              <a:gd name="connsiteY137" fmla="*/ 915575 h 1027260"/>
              <a:gd name="connsiteX138" fmla="*/ 2635357 w 10753706"/>
              <a:gd name="connsiteY138" fmla="*/ 910976 h 1027260"/>
              <a:gd name="connsiteX139" fmla="*/ 2601047 w 10753706"/>
              <a:gd name="connsiteY139" fmla="*/ 910263 h 1027260"/>
              <a:gd name="connsiteX140" fmla="*/ 2507482 w 10753706"/>
              <a:gd name="connsiteY140" fmla="*/ 906211 h 1027260"/>
              <a:gd name="connsiteX141" fmla="*/ 2413884 w 10753706"/>
              <a:gd name="connsiteY141" fmla="*/ 900545 h 1027260"/>
              <a:gd name="connsiteX142" fmla="*/ 2368912 w 10753706"/>
              <a:gd name="connsiteY142" fmla="*/ 888755 h 1027260"/>
              <a:gd name="connsiteX143" fmla="*/ 2349490 w 10753706"/>
              <a:gd name="connsiteY143" fmla="*/ 889719 h 1027260"/>
              <a:gd name="connsiteX144" fmla="*/ 2344290 w 10753706"/>
              <a:gd name="connsiteY144" fmla="*/ 890584 h 1027260"/>
              <a:gd name="connsiteX145" fmla="*/ 2336488 w 10753706"/>
              <a:gd name="connsiteY145" fmla="*/ 891058 h 1027260"/>
              <a:gd name="connsiteX146" fmla="*/ 2329015 w 10753706"/>
              <a:gd name="connsiteY146" fmla="*/ 891627 h 1027260"/>
              <a:gd name="connsiteX147" fmla="*/ 2293898 w 10753706"/>
              <a:gd name="connsiteY147" fmla="*/ 896431 h 1027260"/>
              <a:gd name="connsiteX148" fmla="*/ 2243927 w 10753706"/>
              <a:gd name="connsiteY148" fmla="*/ 888076 h 1027260"/>
              <a:gd name="connsiteX149" fmla="*/ 2223920 w 10753706"/>
              <a:gd name="connsiteY149" fmla="*/ 887331 h 1027260"/>
              <a:gd name="connsiteX150" fmla="*/ 2213081 w 10753706"/>
              <a:gd name="connsiteY150" fmla="*/ 886302 h 1027260"/>
              <a:gd name="connsiteX151" fmla="*/ 2212307 w 10753706"/>
              <a:gd name="connsiteY151" fmla="*/ 885829 h 1027260"/>
              <a:gd name="connsiteX152" fmla="*/ 2152321 w 10753706"/>
              <a:gd name="connsiteY152" fmla="*/ 894418 h 1027260"/>
              <a:gd name="connsiteX153" fmla="*/ 2140985 w 10753706"/>
              <a:gd name="connsiteY153" fmla="*/ 895968 h 1027260"/>
              <a:gd name="connsiteX154" fmla="*/ 2121210 w 10753706"/>
              <a:gd name="connsiteY154" fmla="*/ 899354 h 1027260"/>
              <a:gd name="connsiteX155" fmla="*/ 2119146 w 10753706"/>
              <a:gd name="connsiteY155" fmla="*/ 899033 h 1027260"/>
              <a:gd name="connsiteX156" fmla="*/ 2105666 w 10753706"/>
              <a:gd name="connsiteY156" fmla="*/ 902240 h 1027260"/>
              <a:gd name="connsiteX157" fmla="*/ 2094924 w 10753706"/>
              <a:gd name="connsiteY157" fmla="*/ 907203 h 1027260"/>
              <a:gd name="connsiteX158" fmla="*/ 1949478 w 10753706"/>
              <a:gd name="connsiteY158" fmla="*/ 913748 h 1027260"/>
              <a:gd name="connsiteX159" fmla="*/ 1749684 w 10753706"/>
              <a:gd name="connsiteY159" fmla="*/ 942223 h 1027260"/>
              <a:gd name="connsiteX160" fmla="*/ 1585576 w 10753706"/>
              <a:gd name="connsiteY160" fmla="*/ 954170 h 1027260"/>
              <a:gd name="connsiteX161" fmla="*/ 1476250 w 10753706"/>
              <a:gd name="connsiteY161" fmla="*/ 950653 h 1027260"/>
              <a:gd name="connsiteX162" fmla="*/ 1433927 w 10753706"/>
              <a:gd name="connsiteY162" fmla="*/ 959926 h 1027260"/>
              <a:gd name="connsiteX163" fmla="*/ 1414893 w 10753706"/>
              <a:gd name="connsiteY163" fmla="*/ 957671 h 1027260"/>
              <a:gd name="connsiteX164" fmla="*/ 1411585 w 10753706"/>
              <a:gd name="connsiteY164" fmla="*/ 957179 h 1027260"/>
              <a:gd name="connsiteX165" fmla="*/ 1398896 w 10753706"/>
              <a:gd name="connsiteY165" fmla="*/ 957460 h 1027260"/>
              <a:gd name="connsiteX166" fmla="*/ 1394632 w 10753706"/>
              <a:gd name="connsiteY166" fmla="*/ 954725 h 1027260"/>
              <a:gd name="connsiteX167" fmla="*/ 1375043 w 10753706"/>
              <a:gd name="connsiteY167" fmla="*/ 953132 h 1027260"/>
              <a:gd name="connsiteX168" fmla="*/ 1351876 w 10753706"/>
              <a:gd name="connsiteY168" fmla="*/ 954436 h 1027260"/>
              <a:gd name="connsiteX169" fmla="*/ 1242676 w 10753706"/>
              <a:gd name="connsiteY169" fmla="*/ 963767 h 1027260"/>
              <a:gd name="connsiteX170" fmla="*/ 1205993 w 10753706"/>
              <a:gd name="connsiteY170" fmla="*/ 974080 h 1027260"/>
              <a:gd name="connsiteX171" fmla="*/ 1052221 w 10753706"/>
              <a:gd name="connsiteY171" fmla="*/ 963954 h 1027260"/>
              <a:gd name="connsiteX172" fmla="*/ 968270 w 10753706"/>
              <a:gd name="connsiteY172" fmla="*/ 964761 h 1027260"/>
              <a:gd name="connsiteX173" fmla="*/ 874493 w 10753706"/>
              <a:gd name="connsiteY173" fmla="*/ 998122 h 1027260"/>
              <a:gd name="connsiteX174" fmla="*/ 814411 w 10753706"/>
              <a:gd name="connsiteY174" fmla="*/ 1007391 h 1027260"/>
              <a:gd name="connsiteX175" fmla="*/ 688604 w 10753706"/>
              <a:gd name="connsiteY175" fmla="*/ 1015631 h 1027260"/>
              <a:gd name="connsiteX176" fmla="*/ 618171 w 10753706"/>
              <a:gd name="connsiteY176" fmla="*/ 1027260 h 1027260"/>
              <a:gd name="connsiteX177" fmla="*/ 570379 w 10753706"/>
              <a:gd name="connsiteY177" fmla="*/ 1023487 h 1027260"/>
              <a:gd name="connsiteX178" fmla="*/ 482519 w 10753706"/>
              <a:gd name="connsiteY178" fmla="*/ 1002108 h 1027260"/>
              <a:gd name="connsiteX179" fmla="*/ 475319 w 10753706"/>
              <a:gd name="connsiteY179" fmla="*/ 1009922 h 1027260"/>
              <a:gd name="connsiteX180" fmla="*/ 431104 w 10753706"/>
              <a:gd name="connsiteY180" fmla="*/ 1009317 h 1027260"/>
              <a:gd name="connsiteX181" fmla="*/ 363782 w 10753706"/>
              <a:gd name="connsiteY181" fmla="*/ 1007585 h 1027260"/>
              <a:gd name="connsiteX182" fmla="*/ 325533 w 10753706"/>
              <a:gd name="connsiteY182" fmla="*/ 1008502 h 1027260"/>
              <a:gd name="connsiteX183" fmla="*/ 220429 w 10753706"/>
              <a:gd name="connsiteY183" fmla="*/ 1008927 h 1027260"/>
              <a:gd name="connsiteX184" fmla="*/ 114676 w 10753706"/>
              <a:gd name="connsiteY184" fmla="*/ 1007765 h 1027260"/>
              <a:gd name="connsiteX185" fmla="*/ 13470 w 10753706"/>
              <a:gd name="connsiteY185" fmla="*/ 998544 h 1027260"/>
              <a:gd name="connsiteX186" fmla="*/ 0 w 10753706"/>
              <a:gd name="connsiteY186" fmla="*/ 997355 h 1027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10753706" h="1027260">
                <a:moveTo>
                  <a:pt x="0" y="0"/>
                </a:moveTo>
                <a:lnTo>
                  <a:pt x="10753706" y="0"/>
                </a:lnTo>
                <a:lnTo>
                  <a:pt x="10748809" y="2522"/>
                </a:lnTo>
                <a:cubicBezTo>
                  <a:pt x="10744031" y="4644"/>
                  <a:pt x="10737551" y="7204"/>
                  <a:pt x="10725330" y="11977"/>
                </a:cubicBezTo>
                <a:cubicBezTo>
                  <a:pt x="10700888" y="21523"/>
                  <a:pt x="10652058" y="39304"/>
                  <a:pt x="10615423" y="52967"/>
                </a:cubicBezTo>
                <a:cubicBezTo>
                  <a:pt x="10598524" y="49017"/>
                  <a:pt x="10550674" y="61360"/>
                  <a:pt x="10533936" y="53095"/>
                </a:cubicBezTo>
                <a:cubicBezTo>
                  <a:pt x="10519435" y="55674"/>
                  <a:pt x="10480156" y="49393"/>
                  <a:pt x="10466876" y="45180"/>
                </a:cubicBezTo>
                <a:cubicBezTo>
                  <a:pt x="10443145" y="68059"/>
                  <a:pt x="10382269" y="71294"/>
                  <a:pt x="10355090" y="89741"/>
                </a:cubicBezTo>
                <a:cubicBezTo>
                  <a:pt x="10286222" y="95376"/>
                  <a:pt x="10146285" y="63529"/>
                  <a:pt x="10087145" y="66115"/>
                </a:cubicBezTo>
                <a:cubicBezTo>
                  <a:pt x="10067575" y="79584"/>
                  <a:pt x="10043111" y="68921"/>
                  <a:pt x="10015902" y="76178"/>
                </a:cubicBezTo>
                <a:cubicBezTo>
                  <a:pt x="9952302" y="84628"/>
                  <a:pt x="9893286" y="103337"/>
                  <a:pt x="9806005" y="102435"/>
                </a:cubicBezTo>
                <a:cubicBezTo>
                  <a:pt x="9782247" y="141133"/>
                  <a:pt x="9674787" y="151643"/>
                  <a:pt x="9602583" y="179170"/>
                </a:cubicBezTo>
                <a:cubicBezTo>
                  <a:pt x="9557658" y="187584"/>
                  <a:pt x="9478290" y="154235"/>
                  <a:pt x="9469719" y="174721"/>
                </a:cubicBezTo>
                <a:cubicBezTo>
                  <a:pt x="9443779" y="165070"/>
                  <a:pt x="9431317" y="185692"/>
                  <a:pt x="9408692" y="189513"/>
                </a:cubicBezTo>
                <a:cubicBezTo>
                  <a:pt x="9387154" y="183843"/>
                  <a:pt x="9380475" y="191089"/>
                  <a:pt x="9364151" y="194072"/>
                </a:cubicBezTo>
                <a:cubicBezTo>
                  <a:pt x="9354686" y="190222"/>
                  <a:pt x="9340485" y="191782"/>
                  <a:pt x="9337751" y="197579"/>
                </a:cubicBezTo>
                <a:cubicBezTo>
                  <a:pt x="9349566" y="209270"/>
                  <a:pt x="9297468" y="207714"/>
                  <a:pt x="9297166" y="216558"/>
                </a:cubicBezTo>
                <a:cubicBezTo>
                  <a:pt x="9269057" y="220999"/>
                  <a:pt x="9139630" y="221783"/>
                  <a:pt x="9123859" y="237356"/>
                </a:cubicBezTo>
                <a:cubicBezTo>
                  <a:pt x="9068176" y="249209"/>
                  <a:pt x="8975349" y="235349"/>
                  <a:pt x="8950741" y="238020"/>
                </a:cubicBezTo>
                <a:cubicBezTo>
                  <a:pt x="8916265" y="215428"/>
                  <a:pt x="8822808" y="292026"/>
                  <a:pt x="8718236" y="303148"/>
                </a:cubicBezTo>
                <a:cubicBezTo>
                  <a:pt x="8703111" y="302060"/>
                  <a:pt x="8695551" y="302792"/>
                  <a:pt x="8694011" y="308812"/>
                </a:cubicBezTo>
                <a:cubicBezTo>
                  <a:pt x="8661810" y="312764"/>
                  <a:pt x="8637956" y="329628"/>
                  <a:pt x="8611976" y="324819"/>
                </a:cubicBezTo>
                <a:cubicBezTo>
                  <a:pt x="8621849" y="336388"/>
                  <a:pt x="8562809" y="325917"/>
                  <a:pt x="8562074" y="337971"/>
                </a:cubicBezTo>
                <a:cubicBezTo>
                  <a:pt x="8543699" y="343978"/>
                  <a:pt x="8511321" y="356396"/>
                  <a:pt x="8501724" y="360865"/>
                </a:cubicBezTo>
                <a:lnTo>
                  <a:pt x="8504489" y="364790"/>
                </a:lnTo>
                <a:lnTo>
                  <a:pt x="8492774" y="366181"/>
                </a:lnTo>
                <a:lnTo>
                  <a:pt x="8466405" y="368724"/>
                </a:lnTo>
                <a:cubicBezTo>
                  <a:pt x="8455454" y="372229"/>
                  <a:pt x="8440175" y="385805"/>
                  <a:pt x="8427069" y="387211"/>
                </a:cubicBezTo>
                <a:cubicBezTo>
                  <a:pt x="8400442" y="392215"/>
                  <a:pt x="8397079" y="382989"/>
                  <a:pt x="8387766" y="377161"/>
                </a:cubicBezTo>
                <a:cubicBezTo>
                  <a:pt x="8369233" y="378548"/>
                  <a:pt x="8334756" y="390869"/>
                  <a:pt x="8315874" y="395527"/>
                </a:cubicBezTo>
                <a:cubicBezTo>
                  <a:pt x="8306664" y="400500"/>
                  <a:pt x="8272845" y="393679"/>
                  <a:pt x="8274474" y="405112"/>
                </a:cubicBezTo>
                <a:cubicBezTo>
                  <a:pt x="8255483" y="406194"/>
                  <a:pt x="8244963" y="408376"/>
                  <a:pt x="8234664" y="410219"/>
                </a:cubicBezTo>
                <a:lnTo>
                  <a:pt x="8211268" y="416791"/>
                </a:lnTo>
                <a:cubicBezTo>
                  <a:pt x="8204720" y="419941"/>
                  <a:pt x="8197411" y="422004"/>
                  <a:pt x="8188615" y="421755"/>
                </a:cubicBezTo>
                <a:lnTo>
                  <a:pt x="8179981" y="420402"/>
                </a:lnTo>
                <a:lnTo>
                  <a:pt x="8179307" y="422516"/>
                </a:lnTo>
                <a:cubicBezTo>
                  <a:pt x="8179027" y="425797"/>
                  <a:pt x="8175790" y="448341"/>
                  <a:pt x="8147929" y="450302"/>
                </a:cubicBezTo>
                <a:cubicBezTo>
                  <a:pt x="8130300" y="457967"/>
                  <a:pt x="8114933" y="461015"/>
                  <a:pt x="8089136" y="465283"/>
                </a:cubicBezTo>
                <a:cubicBezTo>
                  <a:pt x="8072810" y="465920"/>
                  <a:pt x="8069376" y="451569"/>
                  <a:pt x="8049973" y="454121"/>
                </a:cubicBezTo>
                <a:cubicBezTo>
                  <a:pt x="7974508" y="471465"/>
                  <a:pt x="8006050" y="447139"/>
                  <a:pt x="7965913" y="464415"/>
                </a:cubicBezTo>
                <a:cubicBezTo>
                  <a:pt x="7958234" y="466025"/>
                  <a:pt x="7951405" y="465800"/>
                  <a:pt x="7945093" y="464798"/>
                </a:cubicBezTo>
                <a:lnTo>
                  <a:pt x="7935335" y="462442"/>
                </a:lnTo>
                <a:lnTo>
                  <a:pt x="7904779" y="471429"/>
                </a:lnTo>
                <a:cubicBezTo>
                  <a:pt x="7889387" y="474999"/>
                  <a:pt x="7872867" y="477951"/>
                  <a:pt x="7855604" y="480199"/>
                </a:cubicBezTo>
                <a:cubicBezTo>
                  <a:pt x="7850005" y="476378"/>
                  <a:pt x="7838628" y="483595"/>
                  <a:pt x="7832630" y="485371"/>
                </a:cubicBezTo>
                <a:cubicBezTo>
                  <a:pt x="7831473" y="482645"/>
                  <a:pt x="7816623" y="482661"/>
                  <a:pt x="7812438" y="485391"/>
                </a:cubicBezTo>
                <a:cubicBezTo>
                  <a:pt x="7709470" y="505049"/>
                  <a:pt x="7759426" y="473956"/>
                  <a:pt x="7701399" y="495197"/>
                </a:cubicBezTo>
                <a:cubicBezTo>
                  <a:pt x="7690986" y="496989"/>
                  <a:pt x="7682397" y="496365"/>
                  <a:pt x="7674778" y="494723"/>
                </a:cubicBezTo>
                <a:lnTo>
                  <a:pt x="7660445" y="490194"/>
                </a:lnTo>
                <a:lnTo>
                  <a:pt x="7651781" y="493084"/>
                </a:lnTo>
                <a:cubicBezTo>
                  <a:pt x="7616113" y="496548"/>
                  <a:pt x="7603273" y="491735"/>
                  <a:pt x="7584807" y="499490"/>
                </a:cubicBezTo>
                <a:cubicBezTo>
                  <a:pt x="7549256" y="490212"/>
                  <a:pt x="7563949" y="500167"/>
                  <a:pt x="7541324" y="504184"/>
                </a:cubicBezTo>
                <a:cubicBezTo>
                  <a:pt x="7523851" y="508307"/>
                  <a:pt x="7559546" y="509825"/>
                  <a:pt x="7541756" y="512184"/>
                </a:cubicBezTo>
                <a:cubicBezTo>
                  <a:pt x="7520963" y="510864"/>
                  <a:pt x="7525755" y="520497"/>
                  <a:pt x="7503906" y="518551"/>
                </a:cubicBezTo>
                <a:cubicBezTo>
                  <a:pt x="7505924" y="510774"/>
                  <a:pt x="7464361" y="523683"/>
                  <a:pt x="7460411" y="517415"/>
                </a:cubicBezTo>
                <a:lnTo>
                  <a:pt x="7460116" y="517548"/>
                </a:lnTo>
                <a:cubicBezTo>
                  <a:pt x="7447785" y="530928"/>
                  <a:pt x="7310141" y="550568"/>
                  <a:pt x="7297810" y="563947"/>
                </a:cubicBezTo>
                <a:cubicBezTo>
                  <a:pt x="7221791" y="605698"/>
                  <a:pt x="7039072" y="646008"/>
                  <a:pt x="6946388" y="665244"/>
                </a:cubicBezTo>
                <a:cubicBezTo>
                  <a:pt x="6853704" y="684480"/>
                  <a:pt x="6804875" y="677485"/>
                  <a:pt x="6741704" y="679365"/>
                </a:cubicBezTo>
                <a:lnTo>
                  <a:pt x="6624680" y="677674"/>
                </a:lnTo>
                <a:lnTo>
                  <a:pt x="6605700" y="683566"/>
                </a:lnTo>
                <a:cubicBezTo>
                  <a:pt x="6603309" y="685184"/>
                  <a:pt x="6599550" y="685647"/>
                  <a:pt x="6576922" y="683030"/>
                </a:cubicBezTo>
                <a:cubicBezTo>
                  <a:pt x="6527275" y="698355"/>
                  <a:pt x="6440981" y="702347"/>
                  <a:pt x="6405123" y="721946"/>
                </a:cubicBezTo>
                <a:cubicBezTo>
                  <a:pt x="6407963" y="715467"/>
                  <a:pt x="6383450" y="712913"/>
                  <a:pt x="6368938" y="717341"/>
                </a:cubicBezTo>
                <a:cubicBezTo>
                  <a:pt x="6377914" y="692119"/>
                  <a:pt x="6315316" y="744281"/>
                  <a:pt x="6295102" y="729508"/>
                </a:cubicBezTo>
                <a:cubicBezTo>
                  <a:pt x="6300358" y="744473"/>
                  <a:pt x="6240070" y="776254"/>
                  <a:pt x="6202084" y="767091"/>
                </a:cubicBezTo>
                <a:cubicBezTo>
                  <a:pt x="6152826" y="774744"/>
                  <a:pt x="6122010" y="790367"/>
                  <a:pt x="6067157" y="790339"/>
                </a:cubicBezTo>
                <a:cubicBezTo>
                  <a:pt x="6066310" y="792484"/>
                  <a:pt x="6064283" y="794403"/>
                  <a:pt x="6061443" y="796151"/>
                </a:cubicBezTo>
                <a:lnTo>
                  <a:pt x="6051406" y="800684"/>
                </a:lnTo>
                <a:lnTo>
                  <a:pt x="6049097" y="800636"/>
                </a:lnTo>
                <a:cubicBezTo>
                  <a:pt x="6040408" y="801393"/>
                  <a:pt x="6036299" y="802645"/>
                  <a:pt x="6034222" y="804110"/>
                </a:cubicBezTo>
                <a:lnTo>
                  <a:pt x="6033121" y="806078"/>
                </a:lnTo>
                <a:lnTo>
                  <a:pt x="6023593" y="808842"/>
                </a:lnTo>
                <a:lnTo>
                  <a:pt x="6006639" y="815304"/>
                </a:lnTo>
                <a:lnTo>
                  <a:pt x="6001762" y="815557"/>
                </a:lnTo>
                <a:lnTo>
                  <a:pt x="5973534" y="823815"/>
                </a:lnTo>
                <a:lnTo>
                  <a:pt x="5972336" y="823476"/>
                </a:lnTo>
                <a:cubicBezTo>
                  <a:pt x="5969004" y="822901"/>
                  <a:pt x="5965329" y="822833"/>
                  <a:pt x="5960841" y="823819"/>
                </a:cubicBezTo>
                <a:cubicBezTo>
                  <a:pt x="5955860" y="815655"/>
                  <a:pt x="5953515" y="821882"/>
                  <a:pt x="5940719" y="825514"/>
                </a:cubicBezTo>
                <a:cubicBezTo>
                  <a:pt x="5930130" y="813644"/>
                  <a:pt x="5900943" y="827979"/>
                  <a:pt x="5884298" y="823806"/>
                </a:cubicBezTo>
                <a:cubicBezTo>
                  <a:pt x="5875133" y="826741"/>
                  <a:pt x="5865250" y="829630"/>
                  <a:pt x="5854779" y="832365"/>
                </a:cubicBezTo>
                <a:lnTo>
                  <a:pt x="5848382" y="833844"/>
                </a:lnTo>
                <a:lnTo>
                  <a:pt x="5848066" y="833772"/>
                </a:lnTo>
                <a:cubicBezTo>
                  <a:pt x="5846273" y="833879"/>
                  <a:pt x="5844018" y="834284"/>
                  <a:pt x="5840944" y="835132"/>
                </a:cubicBezTo>
                <a:lnTo>
                  <a:pt x="5836719" y="836539"/>
                </a:lnTo>
                <a:lnTo>
                  <a:pt x="5824311" y="839408"/>
                </a:lnTo>
                <a:lnTo>
                  <a:pt x="5818788" y="839727"/>
                </a:lnTo>
                <a:cubicBezTo>
                  <a:pt x="5797008" y="838594"/>
                  <a:pt x="5786883" y="822081"/>
                  <a:pt x="5763953" y="834282"/>
                </a:cubicBezTo>
                <a:cubicBezTo>
                  <a:pt x="5726813" y="837521"/>
                  <a:pt x="5699446" y="830949"/>
                  <a:pt x="5667748" y="840211"/>
                </a:cubicBezTo>
                <a:cubicBezTo>
                  <a:pt x="5632959" y="843205"/>
                  <a:pt x="5601436" y="842280"/>
                  <a:pt x="5573108" y="847611"/>
                </a:cubicBezTo>
                <a:cubicBezTo>
                  <a:pt x="5560030" y="845832"/>
                  <a:pt x="5549547" y="851598"/>
                  <a:pt x="5539137" y="851033"/>
                </a:cubicBezTo>
                <a:cubicBezTo>
                  <a:pt x="5528728" y="850467"/>
                  <a:pt x="5529256" y="837509"/>
                  <a:pt x="5510651" y="844215"/>
                </a:cubicBezTo>
                <a:cubicBezTo>
                  <a:pt x="5494241" y="833607"/>
                  <a:pt x="5466101" y="839171"/>
                  <a:pt x="5457331" y="839159"/>
                </a:cubicBezTo>
                <a:lnTo>
                  <a:pt x="5410613" y="834358"/>
                </a:lnTo>
                <a:lnTo>
                  <a:pt x="5370040" y="862127"/>
                </a:lnTo>
                <a:cubicBezTo>
                  <a:pt x="5357863" y="856469"/>
                  <a:pt x="5319115" y="868069"/>
                  <a:pt x="5318778" y="855310"/>
                </a:cubicBezTo>
                <a:cubicBezTo>
                  <a:pt x="5303920" y="857760"/>
                  <a:pt x="5296727" y="863736"/>
                  <a:pt x="5298645" y="855171"/>
                </a:cubicBezTo>
                <a:cubicBezTo>
                  <a:pt x="5287819" y="855897"/>
                  <a:pt x="5267444" y="857825"/>
                  <a:pt x="5253828" y="859670"/>
                </a:cubicBezTo>
                <a:lnTo>
                  <a:pt x="5216955" y="866245"/>
                </a:lnTo>
                <a:lnTo>
                  <a:pt x="5214344" y="868102"/>
                </a:lnTo>
                <a:cubicBezTo>
                  <a:pt x="5210778" y="868719"/>
                  <a:pt x="5200859" y="869042"/>
                  <a:pt x="5195561" y="869949"/>
                </a:cubicBezTo>
                <a:lnTo>
                  <a:pt x="5182555" y="873542"/>
                </a:lnTo>
                <a:cubicBezTo>
                  <a:pt x="5178496" y="875023"/>
                  <a:pt x="5175066" y="876746"/>
                  <a:pt x="5172552" y="878801"/>
                </a:cubicBezTo>
                <a:cubicBezTo>
                  <a:pt x="5121406" y="873797"/>
                  <a:pt x="5080096" y="886529"/>
                  <a:pt x="5027993" y="889666"/>
                </a:cubicBezTo>
                <a:cubicBezTo>
                  <a:pt x="4999924" y="877115"/>
                  <a:pt x="4946973" y="919452"/>
                  <a:pt x="4939844" y="934802"/>
                </a:cubicBezTo>
                <a:cubicBezTo>
                  <a:pt x="4895154" y="940701"/>
                  <a:pt x="4844006" y="928240"/>
                  <a:pt x="4792576" y="934820"/>
                </a:cubicBezTo>
                <a:lnTo>
                  <a:pt x="4602423" y="958063"/>
                </a:lnTo>
                <a:cubicBezTo>
                  <a:pt x="4488530" y="967131"/>
                  <a:pt x="4399004" y="969822"/>
                  <a:pt x="4290656" y="969152"/>
                </a:cubicBezTo>
                <a:cubicBezTo>
                  <a:pt x="4182308" y="968482"/>
                  <a:pt x="4046938" y="971167"/>
                  <a:pt x="3952334" y="954043"/>
                </a:cubicBezTo>
                <a:lnTo>
                  <a:pt x="3858560" y="948781"/>
                </a:lnTo>
                <a:lnTo>
                  <a:pt x="3846597" y="948382"/>
                </a:lnTo>
                <a:cubicBezTo>
                  <a:pt x="3807516" y="956616"/>
                  <a:pt x="3767475" y="941640"/>
                  <a:pt x="3736044" y="947759"/>
                </a:cubicBezTo>
                <a:cubicBezTo>
                  <a:pt x="3727323" y="948128"/>
                  <a:pt x="3719828" y="947771"/>
                  <a:pt x="3713136" y="946963"/>
                </a:cubicBezTo>
                <a:lnTo>
                  <a:pt x="3695939" y="943639"/>
                </a:lnTo>
                <a:lnTo>
                  <a:pt x="3694125" y="940567"/>
                </a:lnTo>
                <a:lnTo>
                  <a:pt x="3681925" y="939706"/>
                </a:lnTo>
                <a:lnTo>
                  <a:pt x="3679204" y="938926"/>
                </a:lnTo>
                <a:cubicBezTo>
                  <a:pt x="3668160" y="939028"/>
                  <a:pt x="3634193" y="940875"/>
                  <a:pt x="3615656" y="940320"/>
                </a:cubicBezTo>
                <a:cubicBezTo>
                  <a:pt x="3582626" y="936974"/>
                  <a:pt x="3593904" y="949140"/>
                  <a:pt x="3567983" y="935596"/>
                </a:cubicBezTo>
                <a:cubicBezTo>
                  <a:pt x="3504185" y="939048"/>
                  <a:pt x="3482818" y="922224"/>
                  <a:pt x="3422423" y="932129"/>
                </a:cubicBezTo>
                <a:cubicBezTo>
                  <a:pt x="3369166" y="933413"/>
                  <a:pt x="3329486" y="910108"/>
                  <a:pt x="3310925" y="911072"/>
                </a:cubicBezTo>
                <a:cubicBezTo>
                  <a:pt x="3261363" y="909787"/>
                  <a:pt x="3198415" y="933574"/>
                  <a:pt x="3139421" y="934151"/>
                </a:cubicBezTo>
                <a:cubicBezTo>
                  <a:pt x="3088799" y="931012"/>
                  <a:pt x="3038941" y="938464"/>
                  <a:pt x="2996922" y="927537"/>
                </a:cubicBezTo>
                <a:cubicBezTo>
                  <a:pt x="2992673" y="929234"/>
                  <a:pt x="2987900" y="930498"/>
                  <a:pt x="2982785" y="931453"/>
                </a:cubicBezTo>
                <a:lnTo>
                  <a:pt x="2967478" y="933397"/>
                </a:lnTo>
                <a:lnTo>
                  <a:pt x="2948552" y="932961"/>
                </a:lnTo>
                <a:lnTo>
                  <a:pt x="2944404" y="934452"/>
                </a:lnTo>
                <a:lnTo>
                  <a:pt x="2908608" y="937205"/>
                </a:lnTo>
                <a:lnTo>
                  <a:pt x="2904443" y="936455"/>
                </a:lnTo>
                <a:lnTo>
                  <a:pt x="2868935" y="938022"/>
                </a:lnTo>
                <a:lnTo>
                  <a:pt x="2868586" y="937487"/>
                </a:lnTo>
                <a:cubicBezTo>
                  <a:pt x="2866994" y="936327"/>
                  <a:pt x="2864292" y="935538"/>
                  <a:pt x="2859191" y="935503"/>
                </a:cubicBezTo>
                <a:cubicBezTo>
                  <a:pt x="2869075" y="927418"/>
                  <a:pt x="2856828" y="932364"/>
                  <a:pt x="2840915" y="932977"/>
                </a:cubicBezTo>
                <a:lnTo>
                  <a:pt x="2763509" y="921850"/>
                </a:lnTo>
                <a:lnTo>
                  <a:pt x="2756121" y="921864"/>
                </a:lnTo>
                <a:cubicBezTo>
                  <a:pt x="2756081" y="921822"/>
                  <a:pt x="2756039" y="921781"/>
                  <a:pt x="2755998" y="921739"/>
                </a:cubicBezTo>
                <a:cubicBezTo>
                  <a:pt x="2754445" y="921476"/>
                  <a:pt x="2752036" y="921380"/>
                  <a:pt x="2748255" y="921505"/>
                </a:cubicBezTo>
                <a:lnTo>
                  <a:pt x="2694601" y="915575"/>
                </a:lnTo>
                <a:cubicBezTo>
                  <a:pt x="2671223" y="919874"/>
                  <a:pt x="2666972" y="913376"/>
                  <a:pt x="2635357" y="910976"/>
                </a:cubicBezTo>
                <a:cubicBezTo>
                  <a:pt x="2621906" y="915051"/>
                  <a:pt x="2611315" y="913542"/>
                  <a:pt x="2601047" y="910263"/>
                </a:cubicBezTo>
                <a:cubicBezTo>
                  <a:pt x="2570084" y="912074"/>
                  <a:pt x="2542135" y="907435"/>
                  <a:pt x="2507482" y="906211"/>
                </a:cubicBezTo>
                <a:cubicBezTo>
                  <a:pt x="2469706" y="911437"/>
                  <a:pt x="2450920" y="901812"/>
                  <a:pt x="2413884" y="900545"/>
                </a:cubicBezTo>
                <a:cubicBezTo>
                  <a:pt x="2381338" y="909664"/>
                  <a:pt x="2387753" y="892438"/>
                  <a:pt x="2368912" y="888755"/>
                </a:cubicBezTo>
                <a:lnTo>
                  <a:pt x="2349490" y="889719"/>
                </a:lnTo>
                <a:lnTo>
                  <a:pt x="2344290" y="890584"/>
                </a:lnTo>
                <a:cubicBezTo>
                  <a:pt x="2340673" y="891041"/>
                  <a:pt x="2338228" y="891167"/>
                  <a:pt x="2336488" y="891058"/>
                </a:cubicBezTo>
                <a:lnTo>
                  <a:pt x="2329015" y="891627"/>
                </a:lnTo>
                <a:cubicBezTo>
                  <a:pt x="2316843" y="893039"/>
                  <a:pt x="2305064" y="894669"/>
                  <a:pt x="2293898" y="896431"/>
                </a:cubicBezTo>
                <a:cubicBezTo>
                  <a:pt x="2282637" y="890404"/>
                  <a:pt x="2242346" y="900851"/>
                  <a:pt x="2243927" y="888076"/>
                </a:cubicBezTo>
                <a:cubicBezTo>
                  <a:pt x="2228778" y="890081"/>
                  <a:pt x="2220725" y="895845"/>
                  <a:pt x="2223920" y="887331"/>
                </a:cubicBezTo>
                <a:cubicBezTo>
                  <a:pt x="2218877" y="887756"/>
                  <a:pt x="2215583" y="887254"/>
                  <a:pt x="2213081" y="886302"/>
                </a:cubicBezTo>
                <a:lnTo>
                  <a:pt x="2212307" y="885829"/>
                </a:lnTo>
                <a:lnTo>
                  <a:pt x="2152321" y="894418"/>
                </a:lnTo>
                <a:lnTo>
                  <a:pt x="2140985" y="895968"/>
                </a:lnTo>
                <a:lnTo>
                  <a:pt x="2121210" y="899354"/>
                </a:lnTo>
                <a:lnTo>
                  <a:pt x="2119146" y="899033"/>
                </a:lnTo>
                <a:lnTo>
                  <a:pt x="2105666" y="902240"/>
                </a:lnTo>
                <a:cubicBezTo>
                  <a:pt x="2101407" y="903601"/>
                  <a:pt x="2097735" y="905221"/>
                  <a:pt x="2094924" y="907203"/>
                </a:cubicBezTo>
                <a:cubicBezTo>
                  <a:pt x="2044793" y="900664"/>
                  <a:pt x="2001785" y="912168"/>
                  <a:pt x="1949478" y="913748"/>
                </a:cubicBezTo>
                <a:cubicBezTo>
                  <a:pt x="1891937" y="919585"/>
                  <a:pt x="1810334" y="935486"/>
                  <a:pt x="1749684" y="942223"/>
                </a:cubicBezTo>
                <a:lnTo>
                  <a:pt x="1585576" y="954170"/>
                </a:lnTo>
                <a:cubicBezTo>
                  <a:pt x="1549165" y="943719"/>
                  <a:pt x="1511425" y="950847"/>
                  <a:pt x="1476250" y="950653"/>
                </a:cubicBezTo>
                <a:cubicBezTo>
                  <a:pt x="1488515" y="961596"/>
                  <a:pt x="1432660" y="946795"/>
                  <a:pt x="1433927" y="959926"/>
                </a:cubicBezTo>
                <a:cubicBezTo>
                  <a:pt x="1427485" y="959475"/>
                  <a:pt x="1421205" y="958623"/>
                  <a:pt x="1414893" y="957671"/>
                </a:cubicBezTo>
                <a:lnTo>
                  <a:pt x="1411585" y="957179"/>
                </a:lnTo>
                <a:lnTo>
                  <a:pt x="1398896" y="957460"/>
                </a:lnTo>
                <a:lnTo>
                  <a:pt x="1394632" y="954725"/>
                </a:lnTo>
                <a:lnTo>
                  <a:pt x="1375043" y="953132"/>
                </a:lnTo>
                <a:cubicBezTo>
                  <a:pt x="1367813" y="952970"/>
                  <a:pt x="1360155" y="953305"/>
                  <a:pt x="1351876" y="954436"/>
                </a:cubicBezTo>
                <a:cubicBezTo>
                  <a:pt x="1325912" y="963028"/>
                  <a:pt x="1274459" y="952492"/>
                  <a:pt x="1242676" y="963767"/>
                </a:cubicBezTo>
                <a:cubicBezTo>
                  <a:pt x="1230276" y="966918"/>
                  <a:pt x="1216715" y="977098"/>
                  <a:pt x="1205993" y="974080"/>
                </a:cubicBezTo>
                <a:cubicBezTo>
                  <a:pt x="1174251" y="974112"/>
                  <a:pt x="1086982" y="964420"/>
                  <a:pt x="1052221" y="963954"/>
                </a:cubicBezTo>
                <a:cubicBezTo>
                  <a:pt x="1038515" y="970622"/>
                  <a:pt x="1009522" y="962342"/>
                  <a:pt x="968270" y="964761"/>
                </a:cubicBezTo>
                <a:cubicBezTo>
                  <a:pt x="943437" y="973698"/>
                  <a:pt x="900136" y="991017"/>
                  <a:pt x="874493" y="998122"/>
                </a:cubicBezTo>
                <a:cubicBezTo>
                  <a:pt x="848849" y="1005226"/>
                  <a:pt x="853424" y="1009427"/>
                  <a:pt x="814411" y="1007391"/>
                </a:cubicBezTo>
                <a:cubicBezTo>
                  <a:pt x="765926" y="1022821"/>
                  <a:pt x="732885" y="1009859"/>
                  <a:pt x="688604" y="1015631"/>
                </a:cubicBezTo>
                <a:cubicBezTo>
                  <a:pt x="638045" y="1020877"/>
                  <a:pt x="677999" y="1011556"/>
                  <a:pt x="618171" y="1027260"/>
                </a:cubicBezTo>
                <a:cubicBezTo>
                  <a:pt x="609680" y="1023165"/>
                  <a:pt x="583253" y="1020277"/>
                  <a:pt x="570379" y="1023487"/>
                </a:cubicBezTo>
                <a:cubicBezTo>
                  <a:pt x="543992" y="1022523"/>
                  <a:pt x="505183" y="1001686"/>
                  <a:pt x="482519" y="1002108"/>
                </a:cubicBezTo>
                <a:cubicBezTo>
                  <a:pt x="464011" y="1002285"/>
                  <a:pt x="495211" y="1007995"/>
                  <a:pt x="475319" y="1009922"/>
                </a:cubicBezTo>
                <a:cubicBezTo>
                  <a:pt x="450818" y="1011135"/>
                  <a:pt x="454804" y="1022539"/>
                  <a:pt x="431104" y="1009317"/>
                </a:cubicBezTo>
                <a:cubicBezTo>
                  <a:pt x="406857" y="1014651"/>
                  <a:pt x="399686" y="1008456"/>
                  <a:pt x="363782" y="1007585"/>
                </a:cubicBezTo>
                <a:cubicBezTo>
                  <a:pt x="350440" y="1012231"/>
                  <a:pt x="338145" y="1011245"/>
                  <a:pt x="325533" y="1008502"/>
                </a:cubicBezTo>
                <a:cubicBezTo>
                  <a:pt x="291944" y="1011745"/>
                  <a:pt x="259251" y="1008497"/>
                  <a:pt x="220429" y="1008927"/>
                </a:cubicBezTo>
                <a:cubicBezTo>
                  <a:pt x="180594" y="1015852"/>
                  <a:pt x="156150" y="1007265"/>
                  <a:pt x="114676" y="1007765"/>
                </a:cubicBezTo>
                <a:cubicBezTo>
                  <a:pt x="85718" y="1006195"/>
                  <a:pt x="43316" y="1001491"/>
                  <a:pt x="13470" y="998544"/>
                </a:cubicBezTo>
                <a:lnTo>
                  <a:pt x="0" y="997355"/>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B337AEAA-33DE-1218-2BFE-1A429072CEF0}"/>
              </a:ext>
            </a:extLst>
          </p:cNvPr>
          <p:cNvSpPr txBox="1">
            <a:spLocks/>
          </p:cNvSpPr>
          <p:nvPr/>
        </p:nvSpPr>
        <p:spPr>
          <a:xfrm>
            <a:off x="529813" y="529930"/>
            <a:ext cx="8642586" cy="100197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600"/>
              </a:spcAft>
              <a:buClrTx/>
              <a:buSzTx/>
              <a:buFontTx/>
              <a:buNone/>
              <a:tabLst/>
              <a:defRPr/>
            </a:pPr>
            <a:r>
              <a:rPr kumimoji="0" lang="en-US" sz="4400" b="0" i="0" u="none" strike="noStrike" kern="1200" cap="none" spc="0" normalizeH="0" baseline="0" noProof="0">
                <a:ln>
                  <a:noFill/>
                </a:ln>
                <a:solidFill>
                  <a:prstClr val="black"/>
                </a:solidFill>
                <a:effectLst/>
                <a:uLnTx/>
                <a:uFillTx/>
                <a:latin typeface="Arial" panose="020B0604020202020204" pitchFamily="34" charset="0"/>
                <a:ea typeface="+mj-ea"/>
                <a:cs typeface="+mj-cs"/>
              </a:rPr>
              <a:t>Small Grants </a:t>
            </a:r>
            <a:r>
              <a:rPr kumimoji="0" lang="en-GB" sz="4400" b="0" i="0" u="none" strike="noStrike" kern="1200" cap="none" spc="0" normalizeH="0" baseline="0">
                <a:ln>
                  <a:noFill/>
                </a:ln>
                <a:solidFill>
                  <a:prstClr val="black"/>
                </a:solidFill>
                <a:effectLst/>
                <a:uLnTx/>
                <a:uFillTx/>
                <a:latin typeface="Arial" panose="020B0604020202020204" pitchFamily="34" charset="0"/>
                <a:ea typeface="+mj-ea"/>
                <a:cs typeface="+mj-cs"/>
              </a:rPr>
              <a:t>Programme</a:t>
            </a:r>
          </a:p>
        </p:txBody>
      </p:sp>
      <p:sp>
        <p:nvSpPr>
          <p:cNvPr id="6" name="TextBox 5">
            <a:extLst>
              <a:ext uri="{FF2B5EF4-FFF2-40B4-BE49-F238E27FC236}">
                <a16:creationId xmlns:a16="http://schemas.microsoft.com/office/drawing/2014/main" id="{F520A352-6291-BEC2-4C13-1497DAE517FF}"/>
              </a:ext>
            </a:extLst>
          </p:cNvPr>
          <p:cNvSpPr txBox="1"/>
          <p:nvPr/>
        </p:nvSpPr>
        <p:spPr>
          <a:xfrm>
            <a:off x="662724" y="1381076"/>
            <a:ext cx="3991211"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32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rPr>
              <a:t>Coming next…</a:t>
            </a:r>
          </a:p>
        </p:txBody>
      </p:sp>
      <p:sp>
        <p:nvSpPr>
          <p:cNvPr id="7" name="TextBox 6">
            <a:extLst>
              <a:ext uri="{FF2B5EF4-FFF2-40B4-BE49-F238E27FC236}">
                <a16:creationId xmlns:a16="http://schemas.microsoft.com/office/drawing/2014/main" id="{B5EC02A4-1F56-4DB1-EB97-DF0FF9CE715C}"/>
              </a:ext>
            </a:extLst>
          </p:cNvPr>
          <p:cNvSpPr txBox="1"/>
          <p:nvPr/>
        </p:nvSpPr>
        <p:spPr>
          <a:xfrm>
            <a:off x="425825" y="1920895"/>
            <a:ext cx="8010046" cy="3754874"/>
          </a:xfrm>
          <a:prstGeom prst="rect">
            <a:avLst/>
          </a:prstGeom>
          <a:noFill/>
        </p:spPr>
        <p:txBody>
          <a:bodyPr wrap="square" lIns="91440" tIns="45720" rIns="91440" bIns="45720" rtlCol="0" anchor="t">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rPr>
              <a:t>A partnership with Somerset NHS Charity who have allocated £100K to fund small grants of up to £10K each</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GB" sz="11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rPr>
              <a:t>This will allow us to support at least 10 small VCFSE organisations across Somerset in 2025/26 – building the mental health ecosystem</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GB" sz="11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400" b="0" i="0" u="none" strike="noStrike" kern="1200" cap="none" spc="0" normalizeH="0" baseline="0" noProof="0">
                <a:ln>
                  <a:noFill/>
                </a:ln>
                <a:solidFill>
                  <a:prstClr val="black"/>
                </a:solidFill>
                <a:effectLst/>
                <a:uLnTx/>
                <a:uFillTx/>
                <a:latin typeface="Arial"/>
                <a:cs typeface="Arial"/>
              </a:rPr>
              <a:t>Applications have been received</a:t>
            </a:r>
            <a:r>
              <a:rPr lang="en-GB" sz="2400">
                <a:solidFill>
                  <a:prstClr val="black"/>
                </a:solidFill>
                <a:latin typeface="Arial"/>
                <a:cs typeface="Arial"/>
              </a:rPr>
              <a:t>,</a:t>
            </a:r>
            <a:r>
              <a:rPr kumimoji="0" lang="en-GB" sz="2400" b="0" i="0" u="none" strike="noStrike" kern="1200" cap="none" spc="0" normalizeH="0" baseline="0" noProof="0">
                <a:ln>
                  <a:noFill/>
                </a:ln>
                <a:solidFill>
                  <a:prstClr val="black"/>
                </a:solidFill>
                <a:effectLst/>
                <a:uLnTx/>
                <a:uFillTx/>
                <a:latin typeface="Arial"/>
                <a:cs typeface="Arial"/>
              </a:rPr>
              <a:t> and decisions on the successful organisations will be made imminently</a:t>
            </a:r>
            <a:endParaRPr lang="en-GB" sz="2400" b="0" i="0" u="none" strike="noStrike" kern="1200" cap="none" spc="0" normalizeH="0" baseline="0" noProof="0">
              <a:ln>
                <a:noFill/>
              </a:ln>
              <a:solidFill>
                <a:prstClr val="black"/>
              </a:solidFill>
              <a:effectLst/>
              <a:uLnTx/>
              <a:uFillTx/>
              <a:latin typeface="Arial"/>
              <a:cs typeface="Arial"/>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pic>
        <p:nvPicPr>
          <p:cNvPr id="8" name="Picture 2">
            <a:extLst>
              <a:ext uri="{FF2B5EF4-FFF2-40B4-BE49-F238E27FC236}">
                <a16:creationId xmlns:a16="http://schemas.microsoft.com/office/drawing/2014/main" id="{0F3D01CC-0126-5E15-DE58-7D27601EE48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7163" y="5600921"/>
            <a:ext cx="2693144" cy="727149"/>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8" descr="A picture containing drawing, hat, clipart, illustration&#10;&#10;Description automatically generated">
            <a:extLst>
              <a:ext uri="{FF2B5EF4-FFF2-40B4-BE49-F238E27FC236}">
                <a16:creationId xmlns:a16="http://schemas.microsoft.com/office/drawing/2014/main" id="{3032FDAE-4E1A-74C1-EDE7-6D88112765D5}"/>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861695" y="3765410"/>
            <a:ext cx="3075143" cy="3398033"/>
          </a:xfrm>
          <a:prstGeom prst="rect">
            <a:avLst/>
          </a:prstGeom>
        </p:spPr>
      </p:pic>
      <p:sp>
        <p:nvSpPr>
          <p:cNvPr id="5" name="TextBox 4">
            <a:extLst>
              <a:ext uri="{FF2B5EF4-FFF2-40B4-BE49-F238E27FC236}">
                <a16:creationId xmlns:a16="http://schemas.microsoft.com/office/drawing/2014/main" id="{23A8105A-B6F2-408A-1B64-B207E891275D}"/>
              </a:ext>
            </a:extLst>
          </p:cNvPr>
          <p:cNvSpPr txBox="1"/>
          <p:nvPr/>
        </p:nvSpPr>
        <p:spPr>
          <a:xfrm>
            <a:off x="8861695" y="2478347"/>
            <a:ext cx="2892330" cy="757130"/>
          </a:xfrm>
          <a:prstGeom prst="rect">
            <a:avLst/>
          </a:prstGeom>
          <a:noFill/>
        </p:spPr>
        <p:txBody>
          <a:bodyPr wrap="square">
            <a:spAutoFit/>
          </a:bodyPr>
          <a:lstStyle/>
          <a:p>
            <a:pPr marL="0" marR="0" lvl="0" indent="0" algn="ctr" defTabSz="914400" rtl="0" eaLnBrk="1" fontAlgn="auto" latinLnBrk="0" hangingPunct="1">
              <a:lnSpc>
                <a:spcPct val="90000"/>
              </a:lnSpc>
              <a:spcBef>
                <a:spcPts val="0"/>
              </a:spcBef>
              <a:spcAft>
                <a:spcPts val="600"/>
              </a:spcAft>
              <a:buClrTx/>
              <a:buSzTx/>
              <a:buFontTx/>
              <a:buNone/>
              <a:tabLst/>
              <a:defRPr/>
            </a:pPr>
            <a:r>
              <a:rPr kumimoji="0" lang="en-GB" sz="1600" b="0"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Read the full Grant Impact Report by scanning the QR code on your table</a:t>
            </a:r>
            <a:endParaRPr kumimoji="0" lang="en-GB" sz="1600" b="1" i="0" u="none" strike="noStrike" kern="1200" cap="none" spc="0" normalizeH="0" baseline="0" noProof="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73250388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6F273D05-745E-16DD-213A-6E64548EB757}"/>
            </a:ext>
          </a:extLst>
        </p:cNvPr>
        <p:cNvGrpSpPr/>
        <p:nvPr/>
      </p:nvGrpSpPr>
      <p:grpSpPr>
        <a:xfrm>
          <a:off x="0" y="0"/>
          <a:ext cx="0" cy="0"/>
          <a:chOff x="0" y="0"/>
          <a:chExt cx="0" cy="0"/>
        </a:xfrm>
      </p:grpSpPr>
      <p:sp useBgFill="1">
        <p:nvSpPr>
          <p:cNvPr id="2064" name="Rectangle 2063">
            <a:extLst>
              <a:ext uri="{FF2B5EF4-FFF2-40B4-BE49-F238E27FC236}">
                <a16:creationId xmlns:a16="http://schemas.microsoft.com/office/drawing/2014/main" id="{5F1F9348-3459-CDF5-775D-CD2690F794A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66" name="Freeform: Shape 2065">
            <a:extLst>
              <a:ext uri="{FF2B5EF4-FFF2-40B4-BE49-F238E27FC236}">
                <a16:creationId xmlns:a16="http://schemas.microsoft.com/office/drawing/2014/main" id="{3E37B603-6025-9869-4012-AF3B409CB84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8748215" cy="6857999"/>
          </a:xfrm>
          <a:custGeom>
            <a:avLst/>
            <a:gdLst>
              <a:gd name="connsiteX0" fmla="*/ 0 w 9024730"/>
              <a:gd name="connsiteY0" fmla="*/ 0 h 6857999"/>
              <a:gd name="connsiteX1" fmla="*/ 9024730 w 9024730"/>
              <a:gd name="connsiteY1" fmla="*/ 0 h 6857999"/>
              <a:gd name="connsiteX2" fmla="*/ 9024730 w 9024730"/>
              <a:gd name="connsiteY2" fmla="*/ 2 h 6857999"/>
              <a:gd name="connsiteX3" fmla="*/ 8447016 w 9024730"/>
              <a:gd name="connsiteY3" fmla="*/ 2 h 6857999"/>
              <a:gd name="connsiteX4" fmla="*/ 8441214 w 9024730"/>
              <a:gd name="connsiteY4" fmla="*/ 14562 h 6857999"/>
              <a:gd name="connsiteX5" fmla="*/ 8445389 w 9024730"/>
              <a:gd name="connsiteY5" fmla="*/ 59077 h 6857999"/>
              <a:gd name="connsiteX6" fmla="*/ 8437086 w 9024730"/>
              <a:gd name="connsiteY6" fmla="*/ 107668 h 6857999"/>
              <a:gd name="connsiteX7" fmla="*/ 8458599 w 9024730"/>
              <a:gd name="connsiteY7" fmla="*/ 246136 h 6857999"/>
              <a:gd name="connsiteX8" fmla="*/ 8433237 w 9024730"/>
              <a:gd name="connsiteY8" fmla="*/ 372908 h 6857999"/>
              <a:gd name="connsiteX9" fmla="*/ 8430194 w 9024730"/>
              <a:gd name="connsiteY9" fmla="*/ 450607 h 6857999"/>
              <a:gd name="connsiteX10" fmla="*/ 8443315 w 9024730"/>
              <a:gd name="connsiteY10" fmla="*/ 812800 h 6857999"/>
              <a:gd name="connsiteX11" fmla="*/ 8453042 w 9024730"/>
              <a:gd name="connsiteY11" fmla="*/ 912727 h 6857999"/>
              <a:gd name="connsiteX12" fmla="*/ 8451649 w 9024730"/>
              <a:gd name="connsiteY12" fmla="*/ 989950 h 6857999"/>
              <a:gd name="connsiteX13" fmla="*/ 8455592 w 9024730"/>
              <a:gd name="connsiteY13" fmla="*/ 1141745 h 6857999"/>
              <a:gd name="connsiteX14" fmla="*/ 8470203 w 9024730"/>
              <a:gd name="connsiteY14" fmla="*/ 1265454 h 6857999"/>
              <a:gd name="connsiteX15" fmla="*/ 8499638 w 9024730"/>
              <a:gd name="connsiteY15" fmla="*/ 1385480 h 6857999"/>
              <a:gd name="connsiteX16" fmla="*/ 8518660 w 9024730"/>
              <a:gd name="connsiteY16" fmla="*/ 1458060 h 6857999"/>
              <a:gd name="connsiteX17" fmla="*/ 8539125 w 9024730"/>
              <a:gd name="connsiteY17" fmla="*/ 1513175 h 6857999"/>
              <a:gd name="connsiteX18" fmla="*/ 8570281 w 9024730"/>
              <a:gd name="connsiteY18" fmla="*/ 1570809 h 6857999"/>
              <a:gd name="connsiteX19" fmla="*/ 8605212 w 9024730"/>
              <a:gd name="connsiteY19" fmla="*/ 1638391 h 6857999"/>
              <a:gd name="connsiteX20" fmla="*/ 8626457 w 9024730"/>
              <a:gd name="connsiteY20" fmla="*/ 1742490 h 6857999"/>
              <a:gd name="connsiteX21" fmla="*/ 8654861 w 9024730"/>
              <a:gd name="connsiteY21" fmla="*/ 1818229 h 6857999"/>
              <a:gd name="connsiteX22" fmla="*/ 8648005 w 9024730"/>
              <a:gd name="connsiteY22" fmla="*/ 1862723 h 6857999"/>
              <a:gd name="connsiteX23" fmla="*/ 8654469 w 9024730"/>
              <a:gd name="connsiteY23" fmla="*/ 1917476 h 6857999"/>
              <a:gd name="connsiteX24" fmla="*/ 8649702 w 9024730"/>
              <a:gd name="connsiteY24" fmla="*/ 1972204 h 6857999"/>
              <a:gd name="connsiteX25" fmla="*/ 8656357 w 9024730"/>
              <a:gd name="connsiteY25" fmla="*/ 2054291 h 6857999"/>
              <a:gd name="connsiteX26" fmla="*/ 8648660 w 9024730"/>
              <a:gd name="connsiteY26" fmla="*/ 2227417 h 6857999"/>
              <a:gd name="connsiteX27" fmla="*/ 8607609 w 9024730"/>
              <a:gd name="connsiteY27" fmla="*/ 2510933 h 6857999"/>
              <a:gd name="connsiteX28" fmla="*/ 8608432 w 9024730"/>
              <a:gd name="connsiteY28" fmla="*/ 2741866 h 6857999"/>
              <a:gd name="connsiteX29" fmla="*/ 8619112 w 9024730"/>
              <a:gd name="connsiteY29" fmla="*/ 2864935 h 6857999"/>
              <a:gd name="connsiteX30" fmla="*/ 8627742 w 9024730"/>
              <a:gd name="connsiteY30" fmla="*/ 2950807 h 6857999"/>
              <a:gd name="connsiteX31" fmla="*/ 8611822 w 9024730"/>
              <a:gd name="connsiteY31" fmla="*/ 2978246 h 6857999"/>
              <a:gd name="connsiteX32" fmla="*/ 8608239 w 9024730"/>
              <a:gd name="connsiteY32" fmla="*/ 2995916 h 6857999"/>
              <a:gd name="connsiteX33" fmla="*/ 8598647 w 9024730"/>
              <a:gd name="connsiteY33" fmla="*/ 2998648 h 6857999"/>
              <a:gd name="connsiteX34" fmla="*/ 8587108 w 9024730"/>
              <a:gd name="connsiteY34" fmla="*/ 3023630 h 6857999"/>
              <a:gd name="connsiteX35" fmla="*/ 8577885 w 9024730"/>
              <a:gd name="connsiteY35" fmla="*/ 3096975 h 6857999"/>
              <a:gd name="connsiteX36" fmla="*/ 8557492 w 9024730"/>
              <a:gd name="connsiteY36" fmla="*/ 3216657 h 6857999"/>
              <a:gd name="connsiteX37" fmla="*/ 8560894 w 9024730"/>
              <a:gd name="connsiteY37" fmla="*/ 3310980 h 6857999"/>
              <a:gd name="connsiteX38" fmla="*/ 8547852 w 9024730"/>
              <a:gd name="connsiteY38" fmla="*/ 3344725 h 6857999"/>
              <a:gd name="connsiteX39" fmla="*/ 8535427 w 9024730"/>
              <a:gd name="connsiteY39" fmla="*/ 3393250 h 6857999"/>
              <a:gd name="connsiteX40" fmla="*/ 8520092 w 9024730"/>
              <a:gd name="connsiteY40" fmla="*/ 3514536 h 6857999"/>
              <a:gd name="connsiteX41" fmla="*/ 8497231 w 9024730"/>
              <a:gd name="connsiteY41" fmla="*/ 3686149 h 6857999"/>
              <a:gd name="connsiteX42" fmla="*/ 8489799 w 9024730"/>
              <a:gd name="connsiteY42" fmla="*/ 3692208 h 6857999"/>
              <a:gd name="connsiteX43" fmla="*/ 8475804 w 9024730"/>
              <a:gd name="connsiteY43" fmla="*/ 3776022 h 6857999"/>
              <a:gd name="connsiteX44" fmla="*/ 8471279 w 9024730"/>
              <a:gd name="connsiteY44" fmla="*/ 3977138 h 6857999"/>
              <a:gd name="connsiteX45" fmla="*/ 8408913 w 9024730"/>
              <a:gd name="connsiteY45" fmla="*/ 4222149 h 6857999"/>
              <a:gd name="connsiteX46" fmla="*/ 8402112 w 9024730"/>
              <a:gd name="connsiteY46" fmla="*/ 4364683 h 6857999"/>
              <a:gd name="connsiteX47" fmla="*/ 8393355 w 9024730"/>
              <a:gd name="connsiteY47" fmla="*/ 4462471 h 6857999"/>
              <a:gd name="connsiteX48" fmla="*/ 8376166 w 9024730"/>
              <a:gd name="connsiteY48" fmla="*/ 4574052 h 6857999"/>
              <a:gd name="connsiteX49" fmla="*/ 8341678 w 9024730"/>
              <a:gd name="connsiteY49" fmla="*/ 4667756 h 6857999"/>
              <a:gd name="connsiteX50" fmla="*/ 8273661 w 9024730"/>
              <a:gd name="connsiteY50" fmla="*/ 4799019 h 6857999"/>
              <a:gd name="connsiteX51" fmla="*/ 8256132 w 9024730"/>
              <a:gd name="connsiteY51" fmla="*/ 4849614 h 6857999"/>
              <a:gd name="connsiteX52" fmla="*/ 8226804 w 9024730"/>
              <a:gd name="connsiteY52" fmla="*/ 4919971 h 6857999"/>
              <a:gd name="connsiteX53" fmla="*/ 8171825 w 9024730"/>
              <a:gd name="connsiteY53" fmla="*/ 5010766 h 6857999"/>
              <a:gd name="connsiteX54" fmla="*/ 8143172 w 9024730"/>
              <a:gd name="connsiteY54" fmla="*/ 5088190 h 6857999"/>
              <a:gd name="connsiteX55" fmla="*/ 8126363 w 9024730"/>
              <a:gd name="connsiteY55" fmla="*/ 5143922 h 6857999"/>
              <a:gd name="connsiteX56" fmla="*/ 8103782 w 9024730"/>
              <a:gd name="connsiteY56" fmla="*/ 5284346 h 6857999"/>
              <a:gd name="connsiteX57" fmla="*/ 8084361 w 9024730"/>
              <a:gd name="connsiteY57" fmla="*/ 5390948 h 6857999"/>
              <a:gd name="connsiteX58" fmla="*/ 8062552 w 9024730"/>
              <a:gd name="connsiteY58" fmla="*/ 5470854 h 6857999"/>
              <a:gd name="connsiteX59" fmla="*/ 8057342 w 9024730"/>
              <a:gd name="connsiteY59" fmla="*/ 5529643 h 6857999"/>
              <a:gd name="connsiteX60" fmla="*/ 8044923 w 9024730"/>
              <a:gd name="connsiteY60" fmla="*/ 5597292 h 6857999"/>
              <a:gd name="connsiteX61" fmla="*/ 8035233 w 9024730"/>
              <a:gd name="connsiteY61" fmla="*/ 5608899 h 6857999"/>
              <a:gd name="connsiteX62" fmla="*/ 8018178 w 9024730"/>
              <a:gd name="connsiteY62" fmla="*/ 5684911 h 6857999"/>
              <a:gd name="connsiteX63" fmla="*/ 8018018 w 9024730"/>
              <a:gd name="connsiteY63" fmla="*/ 5755776 h 6857999"/>
              <a:gd name="connsiteX64" fmla="*/ 8008640 w 9024730"/>
              <a:gd name="connsiteY64" fmla="*/ 5889599 h 6857999"/>
              <a:gd name="connsiteX65" fmla="*/ 8013542 w 9024730"/>
              <a:gd name="connsiteY65" fmla="*/ 5989744 h 6857999"/>
              <a:gd name="connsiteX66" fmla="*/ 7980757 w 9024730"/>
              <a:gd name="connsiteY66" fmla="*/ 6084926 h 6857999"/>
              <a:gd name="connsiteX67" fmla="*/ 7975907 w 9024730"/>
              <a:gd name="connsiteY67" fmla="*/ 6346549 h 6857999"/>
              <a:gd name="connsiteX68" fmla="*/ 7974221 w 9024730"/>
              <a:gd name="connsiteY68" fmla="*/ 6527527 h 6857999"/>
              <a:gd name="connsiteX69" fmla="*/ 7979135 w 9024730"/>
              <a:gd name="connsiteY69" fmla="*/ 6627129 h 6857999"/>
              <a:gd name="connsiteX70" fmla="*/ 7979404 w 9024730"/>
              <a:gd name="connsiteY70" fmla="*/ 6694819 h 6857999"/>
              <a:gd name="connsiteX71" fmla="*/ 8009526 w 9024730"/>
              <a:gd name="connsiteY71" fmla="*/ 6765445 h 6857999"/>
              <a:gd name="connsiteX72" fmla="*/ 8018211 w 9024730"/>
              <a:gd name="connsiteY72" fmla="*/ 6844697 h 6857999"/>
              <a:gd name="connsiteX73" fmla="*/ 8019608 w 9024730"/>
              <a:gd name="connsiteY73" fmla="*/ 6857999 h 6857999"/>
              <a:gd name="connsiteX74" fmla="*/ 0 w 9024730"/>
              <a:gd name="connsiteY74" fmla="*/ 6857999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9024730" h="6857999">
                <a:moveTo>
                  <a:pt x="0" y="0"/>
                </a:moveTo>
                <a:lnTo>
                  <a:pt x="9024730" y="0"/>
                </a:lnTo>
                <a:lnTo>
                  <a:pt x="9024730" y="2"/>
                </a:lnTo>
                <a:lnTo>
                  <a:pt x="8447016" y="2"/>
                </a:lnTo>
                <a:lnTo>
                  <a:pt x="8441214" y="14562"/>
                </a:lnTo>
                <a:lnTo>
                  <a:pt x="8445389" y="59077"/>
                </a:lnTo>
                <a:cubicBezTo>
                  <a:pt x="8445971" y="76949"/>
                  <a:pt x="8436504" y="89796"/>
                  <a:pt x="8437086" y="107668"/>
                </a:cubicBezTo>
                <a:cubicBezTo>
                  <a:pt x="8417947" y="138162"/>
                  <a:pt x="8459241" y="201929"/>
                  <a:pt x="8458599" y="246136"/>
                </a:cubicBezTo>
                <a:cubicBezTo>
                  <a:pt x="8457958" y="290343"/>
                  <a:pt x="8471649" y="364179"/>
                  <a:pt x="8433237" y="372908"/>
                </a:cubicBezTo>
                <a:cubicBezTo>
                  <a:pt x="8426916" y="431308"/>
                  <a:pt x="8438389" y="357606"/>
                  <a:pt x="8430194" y="450607"/>
                </a:cubicBezTo>
                <a:cubicBezTo>
                  <a:pt x="8466727" y="551950"/>
                  <a:pt x="8430182" y="787036"/>
                  <a:pt x="8443315" y="812800"/>
                </a:cubicBezTo>
                <a:cubicBezTo>
                  <a:pt x="8478999" y="860799"/>
                  <a:pt x="8435788" y="854953"/>
                  <a:pt x="8453042" y="912727"/>
                </a:cubicBezTo>
                <a:cubicBezTo>
                  <a:pt x="8462900" y="945986"/>
                  <a:pt x="8451223" y="951781"/>
                  <a:pt x="8451649" y="989950"/>
                </a:cubicBezTo>
                <a:cubicBezTo>
                  <a:pt x="8452074" y="1028120"/>
                  <a:pt x="8452500" y="1095828"/>
                  <a:pt x="8455592" y="1141745"/>
                </a:cubicBezTo>
                <a:cubicBezTo>
                  <a:pt x="8458684" y="1187662"/>
                  <a:pt x="8470047" y="1234783"/>
                  <a:pt x="8470203" y="1265454"/>
                </a:cubicBezTo>
                <a:cubicBezTo>
                  <a:pt x="8458947" y="1304052"/>
                  <a:pt x="8496012" y="1370755"/>
                  <a:pt x="8499638" y="1385480"/>
                </a:cubicBezTo>
                <a:cubicBezTo>
                  <a:pt x="8514485" y="1422714"/>
                  <a:pt x="8525070" y="1428103"/>
                  <a:pt x="8518660" y="1458060"/>
                </a:cubicBezTo>
                <a:cubicBezTo>
                  <a:pt x="8518783" y="1468057"/>
                  <a:pt x="8539003" y="1503177"/>
                  <a:pt x="8539125" y="1513175"/>
                </a:cubicBezTo>
                <a:lnTo>
                  <a:pt x="8570281" y="1570809"/>
                </a:lnTo>
                <a:cubicBezTo>
                  <a:pt x="8597636" y="1617136"/>
                  <a:pt x="8594573" y="1601443"/>
                  <a:pt x="8605212" y="1638391"/>
                </a:cubicBezTo>
                <a:cubicBezTo>
                  <a:pt x="8629645" y="1719640"/>
                  <a:pt x="8613884" y="1715203"/>
                  <a:pt x="8626457" y="1742490"/>
                </a:cubicBezTo>
                <a:lnTo>
                  <a:pt x="8654861" y="1818229"/>
                </a:lnTo>
                <a:cubicBezTo>
                  <a:pt x="8657202" y="1824059"/>
                  <a:pt x="8651899" y="1851211"/>
                  <a:pt x="8648005" y="1862723"/>
                </a:cubicBezTo>
                <a:lnTo>
                  <a:pt x="8654469" y="1917476"/>
                </a:lnTo>
                <a:lnTo>
                  <a:pt x="8649702" y="1972204"/>
                </a:lnTo>
                <a:cubicBezTo>
                  <a:pt x="8652251" y="1979569"/>
                  <a:pt x="8651461" y="2048203"/>
                  <a:pt x="8656357" y="2054291"/>
                </a:cubicBezTo>
                <a:cubicBezTo>
                  <a:pt x="8672645" y="2141657"/>
                  <a:pt x="8632397" y="2189849"/>
                  <a:pt x="8648660" y="2227417"/>
                </a:cubicBezTo>
                <a:cubicBezTo>
                  <a:pt x="8639941" y="2317591"/>
                  <a:pt x="8613796" y="2407644"/>
                  <a:pt x="8607609" y="2510933"/>
                </a:cubicBezTo>
                <a:cubicBezTo>
                  <a:pt x="8633490" y="2597916"/>
                  <a:pt x="8602674" y="2649734"/>
                  <a:pt x="8608432" y="2741866"/>
                </a:cubicBezTo>
                <a:cubicBezTo>
                  <a:pt x="8630300" y="2779815"/>
                  <a:pt x="8631929" y="2817058"/>
                  <a:pt x="8619112" y="2864935"/>
                </a:cubicBezTo>
                <a:cubicBezTo>
                  <a:pt x="8655820" y="2860552"/>
                  <a:pt x="8588374" y="2937673"/>
                  <a:pt x="8627742" y="2950807"/>
                </a:cubicBezTo>
                <a:lnTo>
                  <a:pt x="8611822" y="2978246"/>
                </a:lnTo>
                <a:lnTo>
                  <a:pt x="8608239" y="2995916"/>
                </a:lnTo>
                <a:lnTo>
                  <a:pt x="8598647" y="2998648"/>
                </a:lnTo>
                <a:lnTo>
                  <a:pt x="8587108" y="3023630"/>
                </a:lnTo>
                <a:cubicBezTo>
                  <a:pt x="8584111" y="3033333"/>
                  <a:pt x="8577413" y="3084375"/>
                  <a:pt x="8577885" y="3096975"/>
                </a:cubicBezTo>
                <a:cubicBezTo>
                  <a:pt x="8594321" y="3142205"/>
                  <a:pt x="8535131" y="3160433"/>
                  <a:pt x="8557492" y="3216657"/>
                </a:cubicBezTo>
                <a:cubicBezTo>
                  <a:pt x="8562518" y="3237178"/>
                  <a:pt x="8573573" y="3299737"/>
                  <a:pt x="8560894" y="3310980"/>
                </a:cubicBezTo>
                <a:cubicBezTo>
                  <a:pt x="8557601" y="3323902"/>
                  <a:pt x="8561083" y="3339340"/>
                  <a:pt x="8547852" y="3344725"/>
                </a:cubicBezTo>
                <a:cubicBezTo>
                  <a:pt x="8531788" y="3353908"/>
                  <a:pt x="8553430" y="3400659"/>
                  <a:pt x="8535427" y="3393250"/>
                </a:cubicBezTo>
                <a:cubicBezTo>
                  <a:pt x="8550195" y="3426421"/>
                  <a:pt x="8529553" y="3487753"/>
                  <a:pt x="8520092" y="3514536"/>
                </a:cubicBezTo>
                <a:cubicBezTo>
                  <a:pt x="8513726" y="3563353"/>
                  <a:pt x="8500070" y="3650327"/>
                  <a:pt x="8497231" y="3686149"/>
                </a:cubicBezTo>
                <a:cubicBezTo>
                  <a:pt x="8494574" y="3687657"/>
                  <a:pt x="8493370" y="3677229"/>
                  <a:pt x="8489799" y="3692208"/>
                </a:cubicBezTo>
                <a:cubicBezTo>
                  <a:pt x="8486228" y="3707187"/>
                  <a:pt x="8465938" y="3757479"/>
                  <a:pt x="8475804" y="3776022"/>
                </a:cubicBezTo>
                <a:cubicBezTo>
                  <a:pt x="8441061" y="3875691"/>
                  <a:pt x="8487451" y="3939839"/>
                  <a:pt x="8471279" y="3977138"/>
                </a:cubicBezTo>
                <a:cubicBezTo>
                  <a:pt x="8465599" y="4067300"/>
                  <a:pt x="8419685" y="4164564"/>
                  <a:pt x="8408913" y="4222149"/>
                </a:cubicBezTo>
                <a:cubicBezTo>
                  <a:pt x="8403583" y="4287917"/>
                  <a:pt x="8398240" y="4339232"/>
                  <a:pt x="8402112" y="4364683"/>
                </a:cubicBezTo>
                <a:lnTo>
                  <a:pt x="8393355" y="4462471"/>
                </a:lnTo>
                <a:cubicBezTo>
                  <a:pt x="8396004" y="4503329"/>
                  <a:pt x="8376320" y="4548111"/>
                  <a:pt x="8376166" y="4574052"/>
                </a:cubicBezTo>
                <a:cubicBezTo>
                  <a:pt x="8369380" y="4670665"/>
                  <a:pt x="8352302" y="4649921"/>
                  <a:pt x="8341678" y="4667756"/>
                </a:cubicBezTo>
                <a:cubicBezTo>
                  <a:pt x="8320864" y="4705850"/>
                  <a:pt x="8290794" y="4758928"/>
                  <a:pt x="8273661" y="4799019"/>
                </a:cubicBezTo>
                <a:cubicBezTo>
                  <a:pt x="8254323" y="4834076"/>
                  <a:pt x="8262378" y="4811645"/>
                  <a:pt x="8256132" y="4849614"/>
                </a:cubicBezTo>
                <a:cubicBezTo>
                  <a:pt x="8239320" y="4853334"/>
                  <a:pt x="8207060" y="4883089"/>
                  <a:pt x="8226804" y="4919971"/>
                </a:cubicBezTo>
                <a:lnTo>
                  <a:pt x="8171825" y="5010766"/>
                </a:lnTo>
                <a:cubicBezTo>
                  <a:pt x="8150097" y="4983259"/>
                  <a:pt x="8165842" y="5107656"/>
                  <a:pt x="8143172" y="5088190"/>
                </a:cubicBezTo>
                <a:cubicBezTo>
                  <a:pt x="8128060" y="5102008"/>
                  <a:pt x="8138350" y="5118851"/>
                  <a:pt x="8126363" y="5143922"/>
                </a:cubicBezTo>
                <a:cubicBezTo>
                  <a:pt x="8116335" y="5192745"/>
                  <a:pt x="8111851" y="5226225"/>
                  <a:pt x="8103782" y="5284346"/>
                </a:cubicBezTo>
                <a:cubicBezTo>
                  <a:pt x="8101016" y="5338386"/>
                  <a:pt x="8095811" y="5337325"/>
                  <a:pt x="8084361" y="5390948"/>
                </a:cubicBezTo>
                <a:cubicBezTo>
                  <a:pt x="8082912" y="5429655"/>
                  <a:pt x="8063705" y="5449508"/>
                  <a:pt x="8062552" y="5470854"/>
                </a:cubicBezTo>
                <a:cubicBezTo>
                  <a:pt x="8086776" y="5526328"/>
                  <a:pt x="8037513" y="5496377"/>
                  <a:pt x="8057342" y="5529643"/>
                </a:cubicBezTo>
                <a:cubicBezTo>
                  <a:pt x="8050653" y="5550879"/>
                  <a:pt x="8055939" y="5587444"/>
                  <a:pt x="8044923" y="5597292"/>
                </a:cubicBezTo>
                <a:lnTo>
                  <a:pt x="8035233" y="5608899"/>
                </a:lnTo>
                <a:cubicBezTo>
                  <a:pt x="8030775" y="5623501"/>
                  <a:pt x="8021047" y="5660431"/>
                  <a:pt x="8018178" y="5684911"/>
                </a:cubicBezTo>
                <a:cubicBezTo>
                  <a:pt x="8005590" y="5692608"/>
                  <a:pt x="8011744" y="5734344"/>
                  <a:pt x="8018018" y="5755776"/>
                </a:cubicBezTo>
                <a:cubicBezTo>
                  <a:pt x="8019409" y="5792777"/>
                  <a:pt x="7989082" y="5848613"/>
                  <a:pt x="8008640" y="5889599"/>
                </a:cubicBezTo>
                <a:cubicBezTo>
                  <a:pt x="8011480" y="5932097"/>
                  <a:pt x="8009486" y="5940901"/>
                  <a:pt x="8013542" y="5989744"/>
                </a:cubicBezTo>
                <a:cubicBezTo>
                  <a:pt x="8022089" y="6020787"/>
                  <a:pt x="7982918" y="6024963"/>
                  <a:pt x="7980757" y="6084926"/>
                </a:cubicBezTo>
                <a:cubicBezTo>
                  <a:pt x="7974117" y="6134231"/>
                  <a:pt x="7999371" y="6240432"/>
                  <a:pt x="7975907" y="6346549"/>
                </a:cubicBezTo>
                <a:cubicBezTo>
                  <a:pt x="7987225" y="6409741"/>
                  <a:pt x="7980509" y="6468689"/>
                  <a:pt x="7974221" y="6527527"/>
                </a:cubicBezTo>
                <a:cubicBezTo>
                  <a:pt x="7955361" y="6585667"/>
                  <a:pt x="7987786" y="6579284"/>
                  <a:pt x="7979135" y="6627129"/>
                </a:cubicBezTo>
                <a:cubicBezTo>
                  <a:pt x="7983057" y="6635153"/>
                  <a:pt x="7984986" y="6697665"/>
                  <a:pt x="7979404" y="6694819"/>
                </a:cubicBezTo>
                <a:cubicBezTo>
                  <a:pt x="7981755" y="6716947"/>
                  <a:pt x="8003903" y="6732844"/>
                  <a:pt x="8009526" y="6765445"/>
                </a:cubicBezTo>
                <a:cubicBezTo>
                  <a:pt x="8011113" y="6776325"/>
                  <a:pt x="8014662" y="6810511"/>
                  <a:pt x="8018211" y="6844697"/>
                </a:cubicBezTo>
                <a:lnTo>
                  <a:pt x="8019608" y="6857999"/>
                </a:lnTo>
                <a:lnTo>
                  <a:pt x="0" y="6857999"/>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 name="Content Placeholder 6" descr="A close up of a sign&#10;&#10;Description automatically generated">
            <a:extLst>
              <a:ext uri="{FF2B5EF4-FFF2-40B4-BE49-F238E27FC236}">
                <a16:creationId xmlns:a16="http://schemas.microsoft.com/office/drawing/2014/main" id="{318F2F08-6D11-EC72-C1BB-4DC7595DBB7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023918" y="437144"/>
            <a:ext cx="1509267" cy="1761769"/>
          </a:xfrm>
          <a:prstGeom prst="rect">
            <a:avLst/>
          </a:prstGeom>
        </p:spPr>
      </p:pic>
      <p:pic>
        <p:nvPicPr>
          <p:cNvPr id="2" name="Picture 1">
            <a:extLst>
              <a:ext uri="{FF2B5EF4-FFF2-40B4-BE49-F238E27FC236}">
                <a16:creationId xmlns:a16="http://schemas.microsoft.com/office/drawing/2014/main" id="{7C9F6BBB-EE23-BD1B-1A11-CE80BE3AAAFF}"/>
              </a:ext>
            </a:extLst>
          </p:cNvPr>
          <p:cNvPicPr>
            <a:picLocks noChangeAspect="1"/>
          </p:cNvPicPr>
          <p:nvPr/>
        </p:nvPicPr>
        <p:blipFill>
          <a:blip r:embed="rId4"/>
          <a:srcRect l="14699" r="14950" b="2"/>
          <a:stretch/>
        </p:blipFill>
        <p:spPr>
          <a:xfrm>
            <a:off x="8748215" y="3117415"/>
            <a:ext cx="2826196" cy="2822083"/>
          </a:xfrm>
          <a:custGeom>
            <a:avLst/>
            <a:gdLst/>
            <a:ahLst/>
            <a:cxnLst/>
            <a:rect l="l" t="t" r="r" b="b"/>
            <a:pathLst>
              <a:path w="2185353" h="2064564">
                <a:moveTo>
                  <a:pt x="65529" y="0"/>
                </a:moveTo>
                <a:lnTo>
                  <a:pt x="2119824" y="0"/>
                </a:lnTo>
                <a:cubicBezTo>
                  <a:pt x="2156015" y="0"/>
                  <a:pt x="2185353" y="29338"/>
                  <a:pt x="2185353" y="65529"/>
                </a:cubicBezTo>
                <a:lnTo>
                  <a:pt x="2185353" y="1999035"/>
                </a:lnTo>
                <a:cubicBezTo>
                  <a:pt x="2185353" y="2035226"/>
                  <a:pt x="2156015" y="2064564"/>
                  <a:pt x="2119824" y="2064564"/>
                </a:cubicBezTo>
                <a:lnTo>
                  <a:pt x="65529" y="2064564"/>
                </a:lnTo>
                <a:cubicBezTo>
                  <a:pt x="29338" y="2064564"/>
                  <a:pt x="0" y="2035226"/>
                  <a:pt x="0" y="1999035"/>
                </a:cubicBezTo>
                <a:lnTo>
                  <a:pt x="0" y="65529"/>
                </a:lnTo>
                <a:cubicBezTo>
                  <a:pt x="0" y="29338"/>
                  <a:pt x="29338" y="0"/>
                  <a:pt x="65529" y="0"/>
                </a:cubicBezTo>
                <a:close/>
              </a:path>
            </a:pathLst>
          </a:custGeom>
        </p:spPr>
      </p:pic>
      <p:sp>
        <p:nvSpPr>
          <p:cNvPr id="3" name="Title 1">
            <a:extLst>
              <a:ext uri="{FF2B5EF4-FFF2-40B4-BE49-F238E27FC236}">
                <a16:creationId xmlns:a16="http://schemas.microsoft.com/office/drawing/2014/main" id="{D74663BA-B906-BF56-77E6-D52ABBEFED08}"/>
              </a:ext>
            </a:extLst>
          </p:cNvPr>
          <p:cNvSpPr txBox="1">
            <a:spLocks/>
          </p:cNvSpPr>
          <p:nvPr/>
        </p:nvSpPr>
        <p:spPr>
          <a:xfrm>
            <a:off x="617589" y="437144"/>
            <a:ext cx="5114150"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fontAlgn="auto">
              <a:spcAft>
                <a:spcPts val="600"/>
              </a:spcAft>
              <a:buClrTx/>
              <a:buSzTx/>
              <a:tabLst/>
              <a:defRPr/>
            </a:pPr>
            <a:r>
              <a:rPr kumimoji="0" lang="en-US" b="0" i="0" u="none" strike="noStrike" cap="none" spc="0" normalizeH="0" baseline="0" noProof="0">
                <a:ln>
                  <a:noFill/>
                </a:ln>
                <a:effectLst/>
                <a:uLnTx/>
                <a:uFillTx/>
                <a:latin typeface="Arial" panose="020B0604020202020204" pitchFamily="34" charset="0"/>
                <a:cs typeface="Arial" panose="020B0604020202020204" pitchFamily="34" charset="0"/>
              </a:rPr>
              <a:t>Our new Co-Chair</a:t>
            </a:r>
          </a:p>
        </p:txBody>
      </p:sp>
      <p:sp>
        <p:nvSpPr>
          <p:cNvPr id="7" name="TextBox 6">
            <a:extLst>
              <a:ext uri="{FF2B5EF4-FFF2-40B4-BE49-F238E27FC236}">
                <a16:creationId xmlns:a16="http://schemas.microsoft.com/office/drawing/2014/main" id="{46B5680F-7C8F-DA8A-1D8B-9613651D055F}"/>
              </a:ext>
            </a:extLst>
          </p:cNvPr>
          <p:cNvSpPr txBox="1"/>
          <p:nvPr/>
        </p:nvSpPr>
        <p:spPr>
          <a:xfrm>
            <a:off x="617589" y="1768927"/>
            <a:ext cx="6588171" cy="4351338"/>
          </a:xfrm>
          <a:prstGeom prst="rect">
            <a:avLst/>
          </a:prstGeom>
        </p:spPr>
        <p:txBody>
          <a:bodyPr vert="horz" lIns="91440" tIns="45720" rIns="91440" bIns="45720" rtlCol="0" anchor="t">
            <a:noAutofit/>
          </a:bodyPr>
          <a:lstStyle/>
          <a:p>
            <a:pPr marL="285750" marR="0" lvl="0" indent="-228600" fontAlgn="auto">
              <a:lnSpc>
                <a:spcPct val="90000"/>
              </a:lnSpc>
              <a:spcBef>
                <a:spcPts val="0"/>
              </a:spcBef>
              <a:spcAft>
                <a:spcPts val="600"/>
              </a:spcAft>
              <a:buClrTx/>
              <a:buSzTx/>
              <a:buFont typeface="Arial" panose="020B0604020202020204" pitchFamily="34" charset="0"/>
              <a:buChar char="•"/>
              <a:tabLst/>
              <a:defRPr/>
            </a:pPr>
            <a:r>
              <a:rPr kumimoji="0" lang="en-US" sz="2400" b="0" i="0" u="none" strike="noStrike" cap="none" spc="0" normalizeH="0" baseline="0" noProof="0">
                <a:ln>
                  <a:noFill/>
                </a:ln>
                <a:effectLst/>
                <a:uLnTx/>
                <a:uFillTx/>
                <a:latin typeface="Arial" panose="020B0604020202020204" pitchFamily="34" charset="0"/>
                <a:cs typeface="Arial" panose="020B0604020202020204" pitchFamily="34" charset="0"/>
              </a:rPr>
              <a:t>Appointed as Lived Experience Co-Chair in March</a:t>
            </a:r>
          </a:p>
          <a:p>
            <a:pPr marL="285750" marR="0" lvl="0" indent="-228600" fontAlgn="auto">
              <a:lnSpc>
                <a:spcPct val="90000"/>
              </a:lnSpc>
              <a:spcBef>
                <a:spcPts val="0"/>
              </a:spcBef>
              <a:spcAft>
                <a:spcPts val="600"/>
              </a:spcAft>
              <a:buClrTx/>
              <a:buSzTx/>
              <a:buFont typeface="Arial" panose="020B0604020202020204" pitchFamily="34" charset="0"/>
              <a:buChar char="•"/>
              <a:tabLst/>
              <a:defRPr/>
            </a:pPr>
            <a:endParaRPr kumimoji="0" lang="en-US" sz="2400" b="0" i="0" u="none" strike="noStrike" cap="none" spc="0" normalizeH="0" baseline="0" noProof="0">
              <a:ln>
                <a:noFill/>
              </a:ln>
              <a:effectLst/>
              <a:uLnTx/>
              <a:uFillTx/>
              <a:latin typeface="Arial" panose="020B0604020202020204" pitchFamily="34" charset="0"/>
              <a:cs typeface="Arial" panose="020B0604020202020204" pitchFamily="34" charset="0"/>
            </a:endParaRPr>
          </a:p>
          <a:p>
            <a:pPr marL="285750" marR="0" lvl="0" indent="-228600" fontAlgn="auto">
              <a:lnSpc>
                <a:spcPct val="90000"/>
              </a:lnSpc>
              <a:spcBef>
                <a:spcPts val="0"/>
              </a:spcBef>
              <a:spcAft>
                <a:spcPts val="600"/>
              </a:spcAft>
              <a:buClrTx/>
              <a:buSzTx/>
              <a:buFont typeface="Arial" panose="020B0604020202020204" pitchFamily="34" charset="0"/>
              <a:buChar char="•"/>
              <a:tabLst/>
              <a:defRPr/>
            </a:pPr>
            <a:r>
              <a:rPr kumimoji="0" lang="en-US" sz="2400" b="0" i="0" u="none" strike="noStrike" cap="none" spc="0" normalizeH="0" baseline="0" noProof="0">
                <a:ln>
                  <a:noFill/>
                </a:ln>
                <a:effectLst/>
                <a:uLnTx/>
                <a:uFillTx/>
                <a:latin typeface="Arial" panose="020B0604020202020204" pitchFamily="34" charset="0"/>
                <a:cs typeface="Arial" panose="020B0604020202020204" pitchFamily="34" charset="0"/>
              </a:rPr>
              <a:t>Building on involvement in Open Mental Health since the beginning</a:t>
            </a:r>
          </a:p>
          <a:p>
            <a:pPr marL="285750" marR="0" lvl="0" indent="-228600" fontAlgn="auto">
              <a:lnSpc>
                <a:spcPct val="90000"/>
              </a:lnSpc>
              <a:spcBef>
                <a:spcPts val="0"/>
              </a:spcBef>
              <a:spcAft>
                <a:spcPts val="600"/>
              </a:spcAft>
              <a:buClrTx/>
              <a:buSzTx/>
              <a:buFont typeface="Arial" panose="020B0604020202020204" pitchFamily="34" charset="0"/>
              <a:buChar char="•"/>
              <a:tabLst/>
              <a:defRPr/>
            </a:pPr>
            <a:endParaRPr kumimoji="0" lang="en-US" sz="2400" b="0" i="0" u="none" strike="noStrike" cap="none" spc="0" normalizeH="0" baseline="0" noProof="0">
              <a:ln>
                <a:noFill/>
              </a:ln>
              <a:effectLst/>
              <a:uLnTx/>
              <a:uFillTx/>
              <a:latin typeface="Arial" panose="020B0604020202020204" pitchFamily="34" charset="0"/>
              <a:cs typeface="Arial" panose="020B0604020202020204" pitchFamily="34" charset="0"/>
            </a:endParaRPr>
          </a:p>
          <a:p>
            <a:pPr marL="285750" marR="0" lvl="0" indent="-228600" fontAlgn="auto">
              <a:lnSpc>
                <a:spcPct val="90000"/>
              </a:lnSpc>
              <a:spcBef>
                <a:spcPts val="0"/>
              </a:spcBef>
              <a:spcAft>
                <a:spcPts val="600"/>
              </a:spcAft>
              <a:buClrTx/>
              <a:buSzTx/>
              <a:buFont typeface="Arial" panose="020B0604020202020204" pitchFamily="34" charset="0"/>
              <a:buChar char="•"/>
              <a:tabLst/>
              <a:defRPr/>
            </a:pPr>
            <a:r>
              <a:rPr lang="en-US" sz="2400">
                <a:latin typeface="Arial"/>
                <a:cs typeface="Arial"/>
              </a:rPr>
              <a:t>Brings</a:t>
            </a:r>
            <a:r>
              <a:rPr kumimoji="0" lang="en-US" sz="2400" b="0" i="0" u="none" strike="noStrike" cap="none" spc="0" normalizeH="0" baseline="0" noProof="0">
                <a:ln>
                  <a:noFill/>
                </a:ln>
                <a:effectLst/>
                <a:uLnTx/>
                <a:uFillTx/>
                <a:latin typeface="Arial"/>
                <a:cs typeface="Arial"/>
              </a:rPr>
              <a:t> huge experience, insight and expertise to continue steering Open Mental Health VCFSE Alliance </a:t>
            </a:r>
            <a:r>
              <a:rPr lang="en-US" sz="2400">
                <a:latin typeface="Arial"/>
                <a:cs typeface="Arial"/>
              </a:rPr>
              <a:t>to</a:t>
            </a:r>
            <a:r>
              <a:rPr kumimoji="0" lang="en-US" sz="2400" b="0" i="0" u="none" strike="noStrike" cap="none" spc="0" normalizeH="0" baseline="0" noProof="0">
                <a:ln>
                  <a:noFill/>
                </a:ln>
                <a:effectLst/>
                <a:uLnTx/>
                <a:uFillTx/>
                <a:latin typeface="Arial"/>
                <a:cs typeface="Arial"/>
              </a:rPr>
              <a:t> the next phase</a:t>
            </a:r>
            <a:endParaRPr lang="en-US" sz="2400" b="0" i="0" u="none" strike="noStrike" cap="none" spc="0" normalizeH="0" baseline="0" noProof="0">
              <a:ln>
                <a:noFill/>
              </a:ln>
              <a:effectLst/>
              <a:uLnTx/>
              <a:uFillTx/>
              <a:latin typeface="Arial"/>
              <a:cs typeface="Arial"/>
            </a:endParaRPr>
          </a:p>
          <a:p>
            <a:pPr marL="285750" marR="0" lvl="0" indent="-228600" fontAlgn="auto">
              <a:lnSpc>
                <a:spcPct val="90000"/>
              </a:lnSpc>
              <a:spcBef>
                <a:spcPts val="0"/>
              </a:spcBef>
              <a:spcAft>
                <a:spcPts val="600"/>
              </a:spcAft>
              <a:buClrTx/>
              <a:buSzTx/>
              <a:buFont typeface="Arial" panose="020B0604020202020204" pitchFamily="34" charset="0"/>
              <a:buChar char="•"/>
              <a:tabLst/>
              <a:defRPr/>
            </a:pPr>
            <a:endParaRPr kumimoji="0" lang="en-US" sz="2400" b="0" i="0" u="none" strike="noStrike" cap="none" spc="0" normalizeH="0" baseline="0" noProof="0">
              <a:ln>
                <a:noFill/>
              </a:ln>
              <a:effectLst/>
              <a:uLnTx/>
              <a:uFillTx/>
              <a:latin typeface="Arial" panose="020B0604020202020204" pitchFamily="34" charset="0"/>
              <a:cs typeface="Arial" panose="020B0604020202020204" pitchFamily="34" charset="0"/>
            </a:endParaRPr>
          </a:p>
          <a:p>
            <a:pPr marL="285750" marR="0" lvl="0" indent="-228600" fontAlgn="auto">
              <a:lnSpc>
                <a:spcPct val="90000"/>
              </a:lnSpc>
              <a:spcBef>
                <a:spcPts val="0"/>
              </a:spcBef>
              <a:spcAft>
                <a:spcPts val="600"/>
              </a:spcAft>
              <a:buClrTx/>
              <a:buSzTx/>
              <a:buFont typeface="Arial" panose="020B0604020202020204" pitchFamily="34" charset="0"/>
              <a:buChar char="•"/>
              <a:tabLst/>
              <a:defRPr/>
            </a:pPr>
            <a:r>
              <a:rPr kumimoji="0" lang="en-US" sz="2400" b="0" i="0" u="none" strike="noStrike" cap="none" spc="0" normalizeH="0" baseline="0" noProof="0">
                <a:ln>
                  <a:noFill/>
                </a:ln>
                <a:effectLst/>
                <a:uLnTx/>
                <a:uFillTx/>
                <a:latin typeface="Arial" panose="020B0604020202020204" pitchFamily="34" charset="0"/>
                <a:cs typeface="Arial" panose="020B0604020202020204" pitchFamily="34" charset="0"/>
              </a:rPr>
              <a:t>Contributing to the strategic direction of the alliance</a:t>
            </a:r>
          </a:p>
        </p:txBody>
      </p:sp>
      <p:sp>
        <p:nvSpPr>
          <p:cNvPr id="8" name="Block Arc 7">
            <a:extLst>
              <a:ext uri="{FF2B5EF4-FFF2-40B4-BE49-F238E27FC236}">
                <a16:creationId xmlns:a16="http://schemas.microsoft.com/office/drawing/2014/main" id="{E3614A50-076D-254B-1958-9E64FD60237E}"/>
              </a:ext>
            </a:extLst>
          </p:cNvPr>
          <p:cNvSpPr/>
          <p:nvPr/>
        </p:nvSpPr>
        <p:spPr>
          <a:xfrm rot="14447806">
            <a:off x="7717226" y="4455225"/>
            <a:ext cx="2225325" cy="2103127"/>
          </a:xfrm>
          <a:prstGeom prst="blockArc">
            <a:avLst>
              <a:gd name="adj1" fmla="val 10800000"/>
              <a:gd name="adj2" fmla="val 199592"/>
              <a:gd name="adj3" fmla="val 10124"/>
            </a:avLst>
          </a:prstGeom>
          <a:solidFill>
            <a:srgbClr val="FFC91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9" name="Oval 8">
            <a:extLst>
              <a:ext uri="{FF2B5EF4-FFF2-40B4-BE49-F238E27FC236}">
                <a16:creationId xmlns:a16="http://schemas.microsoft.com/office/drawing/2014/main" id="{ABFBC2D3-62F6-F32A-19C4-A80D30C3C2D4}"/>
              </a:ext>
            </a:extLst>
          </p:cNvPr>
          <p:cNvSpPr/>
          <p:nvPr/>
        </p:nvSpPr>
        <p:spPr>
          <a:xfrm>
            <a:off x="11322996" y="2529191"/>
            <a:ext cx="408562" cy="428017"/>
          </a:xfrm>
          <a:prstGeom prst="ellipse">
            <a:avLst/>
          </a:prstGeom>
          <a:solidFill>
            <a:srgbClr val="FFC91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11405711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30" name="Rectangle 29">
            <a:extLst>
              <a:ext uri="{FF2B5EF4-FFF2-40B4-BE49-F238E27FC236}">
                <a16:creationId xmlns:a16="http://schemas.microsoft.com/office/drawing/2014/main" id="{61293230-B0F6-45B1-96D1-13D18E24299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reeform: Shape 31">
            <a:extLst>
              <a:ext uri="{FF2B5EF4-FFF2-40B4-BE49-F238E27FC236}">
                <a16:creationId xmlns:a16="http://schemas.microsoft.com/office/drawing/2014/main" id="{DB74BAD7-F0FC-4719-A31F-1ABDB62116D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8748215" cy="6857999"/>
          </a:xfrm>
          <a:custGeom>
            <a:avLst/>
            <a:gdLst>
              <a:gd name="connsiteX0" fmla="*/ 0 w 9024730"/>
              <a:gd name="connsiteY0" fmla="*/ 0 h 6857999"/>
              <a:gd name="connsiteX1" fmla="*/ 9024730 w 9024730"/>
              <a:gd name="connsiteY1" fmla="*/ 0 h 6857999"/>
              <a:gd name="connsiteX2" fmla="*/ 9024730 w 9024730"/>
              <a:gd name="connsiteY2" fmla="*/ 2 h 6857999"/>
              <a:gd name="connsiteX3" fmla="*/ 8447016 w 9024730"/>
              <a:gd name="connsiteY3" fmla="*/ 2 h 6857999"/>
              <a:gd name="connsiteX4" fmla="*/ 8441214 w 9024730"/>
              <a:gd name="connsiteY4" fmla="*/ 14562 h 6857999"/>
              <a:gd name="connsiteX5" fmla="*/ 8445389 w 9024730"/>
              <a:gd name="connsiteY5" fmla="*/ 59077 h 6857999"/>
              <a:gd name="connsiteX6" fmla="*/ 8437086 w 9024730"/>
              <a:gd name="connsiteY6" fmla="*/ 107668 h 6857999"/>
              <a:gd name="connsiteX7" fmla="*/ 8458599 w 9024730"/>
              <a:gd name="connsiteY7" fmla="*/ 246136 h 6857999"/>
              <a:gd name="connsiteX8" fmla="*/ 8433237 w 9024730"/>
              <a:gd name="connsiteY8" fmla="*/ 372908 h 6857999"/>
              <a:gd name="connsiteX9" fmla="*/ 8430194 w 9024730"/>
              <a:gd name="connsiteY9" fmla="*/ 450607 h 6857999"/>
              <a:gd name="connsiteX10" fmla="*/ 8443315 w 9024730"/>
              <a:gd name="connsiteY10" fmla="*/ 812800 h 6857999"/>
              <a:gd name="connsiteX11" fmla="*/ 8453042 w 9024730"/>
              <a:gd name="connsiteY11" fmla="*/ 912727 h 6857999"/>
              <a:gd name="connsiteX12" fmla="*/ 8451649 w 9024730"/>
              <a:gd name="connsiteY12" fmla="*/ 989950 h 6857999"/>
              <a:gd name="connsiteX13" fmla="*/ 8455592 w 9024730"/>
              <a:gd name="connsiteY13" fmla="*/ 1141745 h 6857999"/>
              <a:gd name="connsiteX14" fmla="*/ 8470203 w 9024730"/>
              <a:gd name="connsiteY14" fmla="*/ 1265454 h 6857999"/>
              <a:gd name="connsiteX15" fmla="*/ 8499638 w 9024730"/>
              <a:gd name="connsiteY15" fmla="*/ 1385480 h 6857999"/>
              <a:gd name="connsiteX16" fmla="*/ 8518660 w 9024730"/>
              <a:gd name="connsiteY16" fmla="*/ 1458060 h 6857999"/>
              <a:gd name="connsiteX17" fmla="*/ 8539125 w 9024730"/>
              <a:gd name="connsiteY17" fmla="*/ 1513175 h 6857999"/>
              <a:gd name="connsiteX18" fmla="*/ 8570281 w 9024730"/>
              <a:gd name="connsiteY18" fmla="*/ 1570809 h 6857999"/>
              <a:gd name="connsiteX19" fmla="*/ 8605212 w 9024730"/>
              <a:gd name="connsiteY19" fmla="*/ 1638391 h 6857999"/>
              <a:gd name="connsiteX20" fmla="*/ 8626457 w 9024730"/>
              <a:gd name="connsiteY20" fmla="*/ 1742490 h 6857999"/>
              <a:gd name="connsiteX21" fmla="*/ 8654861 w 9024730"/>
              <a:gd name="connsiteY21" fmla="*/ 1818229 h 6857999"/>
              <a:gd name="connsiteX22" fmla="*/ 8648005 w 9024730"/>
              <a:gd name="connsiteY22" fmla="*/ 1862723 h 6857999"/>
              <a:gd name="connsiteX23" fmla="*/ 8654469 w 9024730"/>
              <a:gd name="connsiteY23" fmla="*/ 1917476 h 6857999"/>
              <a:gd name="connsiteX24" fmla="*/ 8649702 w 9024730"/>
              <a:gd name="connsiteY24" fmla="*/ 1972204 h 6857999"/>
              <a:gd name="connsiteX25" fmla="*/ 8656357 w 9024730"/>
              <a:gd name="connsiteY25" fmla="*/ 2054291 h 6857999"/>
              <a:gd name="connsiteX26" fmla="*/ 8648660 w 9024730"/>
              <a:gd name="connsiteY26" fmla="*/ 2227417 h 6857999"/>
              <a:gd name="connsiteX27" fmla="*/ 8607609 w 9024730"/>
              <a:gd name="connsiteY27" fmla="*/ 2510933 h 6857999"/>
              <a:gd name="connsiteX28" fmla="*/ 8608432 w 9024730"/>
              <a:gd name="connsiteY28" fmla="*/ 2741866 h 6857999"/>
              <a:gd name="connsiteX29" fmla="*/ 8619112 w 9024730"/>
              <a:gd name="connsiteY29" fmla="*/ 2864935 h 6857999"/>
              <a:gd name="connsiteX30" fmla="*/ 8627742 w 9024730"/>
              <a:gd name="connsiteY30" fmla="*/ 2950807 h 6857999"/>
              <a:gd name="connsiteX31" fmla="*/ 8611822 w 9024730"/>
              <a:gd name="connsiteY31" fmla="*/ 2978246 h 6857999"/>
              <a:gd name="connsiteX32" fmla="*/ 8608239 w 9024730"/>
              <a:gd name="connsiteY32" fmla="*/ 2995916 h 6857999"/>
              <a:gd name="connsiteX33" fmla="*/ 8598647 w 9024730"/>
              <a:gd name="connsiteY33" fmla="*/ 2998648 h 6857999"/>
              <a:gd name="connsiteX34" fmla="*/ 8587108 w 9024730"/>
              <a:gd name="connsiteY34" fmla="*/ 3023630 h 6857999"/>
              <a:gd name="connsiteX35" fmla="*/ 8577885 w 9024730"/>
              <a:gd name="connsiteY35" fmla="*/ 3096975 h 6857999"/>
              <a:gd name="connsiteX36" fmla="*/ 8557492 w 9024730"/>
              <a:gd name="connsiteY36" fmla="*/ 3216657 h 6857999"/>
              <a:gd name="connsiteX37" fmla="*/ 8560894 w 9024730"/>
              <a:gd name="connsiteY37" fmla="*/ 3310980 h 6857999"/>
              <a:gd name="connsiteX38" fmla="*/ 8547852 w 9024730"/>
              <a:gd name="connsiteY38" fmla="*/ 3344725 h 6857999"/>
              <a:gd name="connsiteX39" fmla="*/ 8535427 w 9024730"/>
              <a:gd name="connsiteY39" fmla="*/ 3393250 h 6857999"/>
              <a:gd name="connsiteX40" fmla="*/ 8520092 w 9024730"/>
              <a:gd name="connsiteY40" fmla="*/ 3514536 h 6857999"/>
              <a:gd name="connsiteX41" fmla="*/ 8497231 w 9024730"/>
              <a:gd name="connsiteY41" fmla="*/ 3686149 h 6857999"/>
              <a:gd name="connsiteX42" fmla="*/ 8489799 w 9024730"/>
              <a:gd name="connsiteY42" fmla="*/ 3692208 h 6857999"/>
              <a:gd name="connsiteX43" fmla="*/ 8475804 w 9024730"/>
              <a:gd name="connsiteY43" fmla="*/ 3776022 h 6857999"/>
              <a:gd name="connsiteX44" fmla="*/ 8471279 w 9024730"/>
              <a:gd name="connsiteY44" fmla="*/ 3977138 h 6857999"/>
              <a:gd name="connsiteX45" fmla="*/ 8408913 w 9024730"/>
              <a:gd name="connsiteY45" fmla="*/ 4222149 h 6857999"/>
              <a:gd name="connsiteX46" fmla="*/ 8402112 w 9024730"/>
              <a:gd name="connsiteY46" fmla="*/ 4364683 h 6857999"/>
              <a:gd name="connsiteX47" fmla="*/ 8393355 w 9024730"/>
              <a:gd name="connsiteY47" fmla="*/ 4462471 h 6857999"/>
              <a:gd name="connsiteX48" fmla="*/ 8376166 w 9024730"/>
              <a:gd name="connsiteY48" fmla="*/ 4574052 h 6857999"/>
              <a:gd name="connsiteX49" fmla="*/ 8341678 w 9024730"/>
              <a:gd name="connsiteY49" fmla="*/ 4667756 h 6857999"/>
              <a:gd name="connsiteX50" fmla="*/ 8273661 w 9024730"/>
              <a:gd name="connsiteY50" fmla="*/ 4799019 h 6857999"/>
              <a:gd name="connsiteX51" fmla="*/ 8256132 w 9024730"/>
              <a:gd name="connsiteY51" fmla="*/ 4849614 h 6857999"/>
              <a:gd name="connsiteX52" fmla="*/ 8226804 w 9024730"/>
              <a:gd name="connsiteY52" fmla="*/ 4919971 h 6857999"/>
              <a:gd name="connsiteX53" fmla="*/ 8171825 w 9024730"/>
              <a:gd name="connsiteY53" fmla="*/ 5010766 h 6857999"/>
              <a:gd name="connsiteX54" fmla="*/ 8143172 w 9024730"/>
              <a:gd name="connsiteY54" fmla="*/ 5088190 h 6857999"/>
              <a:gd name="connsiteX55" fmla="*/ 8126363 w 9024730"/>
              <a:gd name="connsiteY55" fmla="*/ 5143922 h 6857999"/>
              <a:gd name="connsiteX56" fmla="*/ 8103782 w 9024730"/>
              <a:gd name="connsiteY56" fmla="*/ 5284346 h 6857999"/>
              <a:gd name="connsiteX57" fmla="*/ 8084361 w 9024730"/>
              <a:gd name="connsiteY57" fmla="*/ 5390948 h 6857999"/>
              <a:gd name="connsiteX58" fmla="*/ 8062552 w 9024730"/>
              <a:gd name="connsiteY58" fmla="*/ 5470854 h 6857999"/>
              <a:gd name="connsiteX59" fmla="*/ 8057342 w 9024730"/>
              <a:gd name="connsiteY59" fmla="*/ 5529643 h 6857999"/>
              <a:gd name="connsiteX60" fmla="*/ 8044923 w 9024730"/>
              <a:gd name="connsiteY60" fmla="*/ 5597292 h 6857999"/>
              <a:gd name="connsiteX61" fmla="*/ 8035233 w 9024730"/>
              <a:gd name="connsiteY61" fmla="*/ 5608899 h 6857999"/>
              <a:gd name="connsiteX62" fmla="*/ 8018178 w 9024730"/>
              <a:gd name="connsiteY62" fmla="*/ 5684911 h 6857999"/>
              <a:gd name="connsiteX63" fmla="*/ 8018018 w 9024730"/>
              <a:gd name="connsiteY63" fmla="*/ 5755776 h 6857999"/>
              <a:gd name="connsiteX64" fmla="*/ 8008640 w 9024730"/>
              <a:gd name="connsiteY64" fmla="*/ 5889599 h 6857999"/>
              <a:gd name="connsiteX65" fmla="*/ 8013542 w 9024730"/>
              <a:gd name="connsiteY65" fmla="*/ 5989744 h 6857999"/>
              <a:gd name="connsiteX66" fmla="*/ 7980757 w 9024730"/>
              <a:gd name="connsiteY66" fmla="*/ 6084926 h 6857999"/>
              <a:gd name="connsiteX67" fmla="*/ 7975907 w 9024730"/>
              <a:gd name="connsiteY67" fmla="*/ 6346549 h 6857999"/>
              <a:gd name="connsiteX68" fmla="*/ 7974221 w 9024730"/>
              <a:gd name="connsiteY68" fmla="*/ 6527527 h 6857999"/>
              <a:gd name="connsiteX69" fmla="*/ 7979135 w 9024730"/>
              <a:gd name="connsiteY69" fmla="*/ 6627129 h 6857999"/>
              <a:gd name="connsiteX70" fmla="*/ 7979404 w 9024730"/>
              <a:gd name="connsiteY70" fmla="*/ 6694819 h 6857999"/>
              <a:gd name="connsiteX71" fmla="*/ 8009526 w 9024730"/>
              <a:gd name="connsiteY71" fmla="*/ 6765445 h 6857999"/>
              <a:gd name="connsiteX72" fmla="*/ 8018211 w 9024730"/>
              <a:gd name="connsiteY72" fmla="*/ 6844697 h 6857999"/>
              <a:gd name="connsiteX73" fmla="*/ 8019608 w 9024730"/>
              <a:gd name="connsiteY73" fmla="*/ 6857999 h 6857999"/>
              <a:gd name="connsiteX74" fmla="*/ 0 w 9024730"/>
              <a:gd name="connsiteY74" fmla="*/ 6857999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9024730" h="6857999">
                <a:moveTo>
                  <a:pt x="0" y="0"/>
                </a:moveTo>
                <a:lnTo>
                  <a:pt x="9024730" y="0"/>
                </a:lnTo>
                <a:lnTo>
                  <a:pt x="9024730" y="2"/>
                </a:lnTo>
                <a:lnTo>
                  <a:pt x="8447016" y="2"/>
                </a:lnTo>
                <a:lnTo>
                  <a:pt x="8441214" y="14562"/>
                </a:lnTo>
                <a:lnTo>
                  <a:pt x="8445389" y="59077"/>
                </a:lnTo>
                <a:cubicBezTo>
                  <a:pt x="8445971" y="76949"/>
                  <a:pt x="8436504" y="89796"/>
                  <a:pt x="8437086" y="107668"/>
                </a:cubicBezTo>
                <a:cubicBezTo>
                  <a:pt x="8417947" y="138162"/>
                  <a:pt x="8459241" y="201929"/>
                  <a:pt x="8458599" y="246136"/>
                </a:cubicBezTo>
                <a:cubicBezTo>
                  <a:pt x="8457958" y="290343"/>
                  <a:pt x="8471649" y="364179"/>
                  <a:pt x="8433237" y="372908"/>
                </a:cubicBezTo>
                <a:cubicBezTo>
                  <a:pt x="8426916" y="431308"/>
                  <a:pt x="8438389" y="357606"/>
                  <a:pt x="8430194" y="450607"/>
                </a:cubicBezTo>
                <a:cubicBezTo>
                  <a:pt x="8466727" y="551950"/>
                  <a:pt x="8430182" y="787036"/>
                  <a:pt x="8443315" y="812800"/>
                </a:cubicBezTo>
                <a:cubicBezTo>
                  <a:pt x="8478999" y="860799"/>
                  <a:pt x="8435788" y="854953"/>
                  <a:pt x="8453042" y="912727"/>
                </a:cubicBezTo>
                <a:cubicBezTo>
                  <a:pt x="8462900" y="945986"/>
                  <a:pt x="8451223" y="951781"/>
                  <a:pt x="8451649" y="989950"/>
                </a:cubicBezTo>
                <a:cubicBezTo>
                  <a:pt x="8452074" y="1028120"/>
                  <a:pt x="8452500" y="1095828"/>
                  <a:pt x="8455592" y="1141745"/>
                </a:cubicBezTo>
                <a:cubicBezTo>
                  <a:pt x="8458684" y="1187662"/>
                  <a:pt x="8470047" y="1234783"/>
                  <a:pt x="8470203" y="1265454"/>
                </a:cubicBezTo>
                <a:cubicBezTo>
                  <a:pt x="8458947" y="1304052"/>
                  <a:pt x="8496012" y="1370755"/>
                  <a:pt x="8499638" y="1385480"/>
                </a:cubicBezTo>
                <a:cubicBezTo>
                  <a:pt x="8514485" y="1422714"/>
                  <a:pt x="8525070" y="1428103"/>
                  <a:pt x="8518660" y="1458060"/>
                </a:cubicBezTo>
                <a:cubicBezTo>
                  <a:pt x="8518783" y="1468057"/>
                  <a:pt x="8539003" y="1503177"/>
                  <a:pt x="8539125" y="1513175"/>
                </a:cubicBezTo>
                <a:lnTo>
                  <a:pt x="8570281" y="1570809"/>
                </a:lnTo>
                <a:cubicBezTo>
                  <a:pt x="8597636" y="1617136"/>
                  <a:pt x="8594573" y="1601443"/>
                  <a:pt x="8605212" y="1638391"/>
                </a:cubicBezTo>
                <a:cubicBezTo>
                  <a:pt x="8629645" y="1719640"/>
                  <a:pt x="8613884" y="1715203"/>
                  <a:pt x="8626457" y="1742490"/>
                </a:cubicBezTo>
                <a:lnTo>
                  <a:pt x="8654861" y="1818229"/>
                </a:lnTo>
                <a:cubicBezTo>
                  <a:pt x="8657202" y="1824059"/>
                  <a:pt x="8651899" y="1851211"/>
                  <a:pt x="8648005" y="1862723"/>
                </a:cubicBezTo>
                <a:lnTo>
                  <a:pt x="8654469" y="1917476"/>
                </a:lnTo>
                <a:lnTo>
                  <a:pt x="8649702" y="1972204"/>
                </a:lnTo>
                <a:cubicBezTo>
                  <a:pt x="8652251" y="1979569"/>
                  <a:pt x="8651461" y="2048203"/>
                  <a:pt x="8656357" y="2054291"/>
                </a:cubicBezTo>
                <a:cubicBezTo>
                  <a:pt x="8672645" y="2141657"/>
                  <a:pt x="8632397" y="2189849"/>
                  <a:pt x="8648660" y="2227417"/>
                </a:cubicBezTo>
                <a:cubicBezTo>
                  <a:pt x="8639941" y="2317591"/>
                  <a:pt x="8613796" y="2407644"/>
                  <a:pt x="8607609" y="2510933"/>
                </a:cubicBezTo>
                <a:cubicBezTo>
                  <a:pt x="8633490" y="2597916"/>
                  <a:pt x="8602674" y="2649734"/>
                  <a:pt x="8608432" y="2741866"/>
                </a:cubicBezTo>
                <a:cubicBezTo>
                  <a:pt x="8630300" y="2779815"/>
                  <a:pt x="8631929" y="2817058"/>
                  <a:pt x="8619112" y="2864935"/>
                </a:cubicBezTo>
                <a:cubicBezTo>
                  <a:pt x="8655820" y="2860552"/>
                  <a:pt x="8588374" y="2937673"/>
                  <a:pt x="8627742" y="2950807"/>
                </a:cubicBezTo>
                <a:lnTo>
                  <a:pt x="8611822" y="2978246"/>
                </a:lnTo>
                <a:lnTo>
                  <a:pt x="8608239" y="2995916"/>
                </a:lnTo>
                <a:lnTo>
                  <a:pt x="8598647" y="2998648"/>
                </a:lnTo>
                <a:lnTo>
                  <a:pt x="8587108" y="3023630"/>
                </a:lnTo>
                <a:cubicBezTo>
                  <a:pt x="8584111" y="3033333"/>
                  <a:pt x="8577413" y="3084375"/>
                  <a:pt x="8577885" y="3096975"/>
                </a:cubicBezTo>
                <a:cubicBezTo>
                  <a:pt x="8594321" y="3142205"/>
                  <a:pt x="8535131" y="3160433"/>
                  <a:pt x="8557492" y="3216657"/>
                </a:cubicBezTo>
                <a:cubicBezTo>
                  <a:pt x="8562518" y="3237178"/>
                  <a:pt x="8573573" y="3299737"/>
                  <a:pt x="8560894" y="3310980"/>
                </a:cubicBezTo>
                <a:cubicBezTo>
                  <a:pt x="8557601" y="3323902"/>
                  <a:pt x="8561083" y="3339340"/>
                  <a:pt x="8547852" y="3344725"/>
                </a:cubicBezTo>
                <a:cubicBezTo>
                  <a:pt x="8531788" y="3353908"/>
                  <a:pt x="8553430" y="3400659"/>
                  <a:pt x="8535427" y="3393250"/>
                </a:cubicBezTo>
                <a:cubicBezTo>
                  <a:pt x="8550195" y="3426421"/>
                  <a:pt x="8529553" y="3487753"/>
                  <a:pt x="8520092" y="3514536"/>
                </a:cubicBezTo>
                <a:cubicBezTo>
                  <a:pt x="8513726" y="3563353"/>
                  <a:pt x="8500070" y="3650327"/>
                  <a:pt x="8497231" y="3686149"/>
                </a:cubicBezTo>
                <a:cubicBezTo>
                  <a:pt x="8494574" y="3687657"/>
                  <a:pt x="8493370" y="3677229"/>
                  <a:pt x="8489799" y="3692208"/>
                </a:cubicBezTo>
                <a:cubicBezTo>
                  <a:pt x="8486228" y="3707187"/>
                  <a:pt x="8465938" y="3757479"/>
                  <a:pt x="8475804" y="3776022"/>
                </a:cubicBezTo>
                <a:cubicBezTo>
                  <a:pt x="8441061" y="3875691"/>
                  <a:pt x="8487451" y="3939839"/>
                  <a:pt x="8471279" y="3977138"/>
                </a:cubicBezTo>
                <a:cubicBezTo>
                  <a:pt x="8465599" y="4067300"/>
                  <a:pt x="8419685" y="4164564"/>
                  <a:pt x="8408913" y="4222149"/>
                </a:cubicBezTo>
                <a:cubicBezTo>
                  <a:pt x="8403583" y="4287917"/>
                  <a:pt x="8398240" y="4339232"/>
                  <a:pt x="8402112" y="4364683"/>
                </a:cubicBezTo>
                <a:lnTo>
                  <a:pt x="8393355" y="4462471"/>
                </a:lnTo>
                <a:cubicBezTo>
                  <a:pt x="8396004" y="4503329"/>
                  <a:pt x="8376320" y="4548111"/>
                  <a:pt x="8376166" y="4574052"/>
                </a:cubicBezTo>
                <a:cubicBezTo>
                  <a:pt x="8369380" y="4670665"/>
                  <a:pt x="8352302" y="4649921"/>
                  <a:pt x="8341678" y="4667756"/>
                </a:cubicBezTo>
                <a:cubicBezTo>
                  <a:pt x="8320864" y="4705850"/>
                  <a:pt x="8290794" y="4758928"/>
                  <a:pt x="8273661" y="4799019"/>
                </a:cubicBezTo>
                <a:cubicBezTo>
                  <a:pt x="8254323" y="4834076"/>
                  <a:pt x="8262378" y="4811645"/>
                  <a:pt x="8256132" y="4849614"/>
                </a:cubicBezTo>
                <a:cubicBezTo>
                  <a:pt x="8239320" y="4853334"/>
                  <a:pt x="8207060" y="4883089"/>
                  <a:pt x="8226804" y="4919971"/>
                </a:cubicBezTo>
                <a:lnTo>
                  <a:pt x="8171825" y="5010766"/>
                </a:lnTo>
                <a:cubicBezTo>
                  <a:pt x="8150097" y="4983259"/>
                  <a:pt x="8165842" y="5107656"/>
                  <a:pt x="8143172" y="5088190"/>
                </a:cubicBezTo>
                <a:cubicBezTo>
                  <a:pt x="8128060" y="5102008"/>
                  <a:pt x="8138350" y="5118851"/>
                  <a:pt x="8126363" y="5143922"/>
                </a:cubicBezTo>
                <a:cubicBezTo>
                  <a:pt x="8116335" y="5192745"/>
                  <a:pt x="8111851" y="5226225"/>
                  <a:pt x="8103782" y="5284346"/>
                </a:cubicBezTo>
                <a:cubicBezTo>
                  <a:pt x="8101016" y="5338386"/>
                  <a:pt x="8095811" y="5337325"/>
                  <a:pt x="8084361" y="5390948"/>
                </a:cubicBezTo>
                <a:cubicBezTo>
                  <a:pt x="8082912" y="5429655"/>
                  <a:pt x="8063705" y="5449508"/>
                  <a:pt x="8062552" y="5470854"/>
                </a:cubicBezTo>
                <a:cubicBezTo>
                  <a:pt x="8086776" y="5526328"/>
                  <a:pt x="8037513" y="5496377"/>
                  <a:pt x="8057342" y="5529643"/>
                </a:cubicBezTo>
                <a:cubicBezTo>
                  <a:pt x="8050653" y="5550879"/>
                  <a:pt x="8055939" y="5587444"/>
                  <a:pt x="8044923" y="5597292"/>
                </a:cubicBezTo>
                <a:lnTo>
                  <a:pt x="8035233" y="5608899"/>
                </a:lnTo>
                <a:cubicBezTo>
                  <a:pt x="8030775" y="5623501"/>
                  <a:pt x="8021047" y="5660431"/>
                  <a:pt x="8018178" y="5684911"/>
                </a:cubicBezTo>
                <a:cubicBezTo>
                  <a:pt x="8005590" y="5692608"/>
                  <a:pt x="8011744" y="5734344"/>
                  <a:pt x="8018018" y="5755776"/>
                </a:cubicBezTo>
                <a:cubicBezTo>
                  <a:pt x="8019409" y="5792777"/>
                  <a:pt x="7989082" y="5848613"/>
                  <a:pt x="8008640" y="5889599"/>
                </a:cubicBezTo>
                <a:cubicBezTo>
                  <a:pt x="8011480" y="5932097"/>
                  <a:pt x="8009486" y="5940901"/>
                  <a:pt x="8013542" y="5989744"/>
                </a:cubicBezTo>
                <a:cubicBezTo>
                  <a:pt x="8022089" y="6020787"/>
                  <a:pt x="7982918" y="6024963"/>
                  <a:pt x="7980757" y="6084926"/>
                </a:cubicBezTo>
                <a:cubicBezTo>
                  <a:pt x="7974117" y="6134231"/>
                  <a:pt x="7999371" y="6240432"/>
                  <a:pt x="7975907" y="6346549"/>
                </a:cubicBezTo>
                <a:cubicBezTo>
                  <a:pt x="7987225" y="6409741"/>
                  <a:pt x="7980509" y="6468689"/>
                  <a:pt x="7974221" y="6527527"/>
                </a:cubicBezTo>
                <a:cubicBezTo>
                  <a:pt x="7955361" y="6585667"/>
                  <a:pt x="7987786" y="6579284"/>
                  <a:pt x="7979135" y="6627129"/>
                </a:cubicBezTo>
                <a:cubicBezTo>
                  <a:pt x="7983057" y="6635153"/>
                  <a:pt x="7984986" y="6697665"/>
                  <a:pt x="7979404" y="6694819"/>
                </a:cubicBezTo>
                <a:cubicBezTo>
                  <a:pt x="7981755" y="6716947"/>
                  <a:pt x="8003903" y="6732844"/>
                  <a:pt x="8009526" y="6765445"/>
                </a:cubicBezTo>
                <a:cubicBezTo>
                  <a:pt x="8011113" y="6776325"/>
                  <a:pt x="8014662" y="6810511"/>
                  <a:pt x="8018211" y="6844697"/>
                </a:cubicBezTo>
                <a:lnTo>
                  <a:pt x="8019608" y="6857999"/>
                </a:lnTo>
                <a:lnTo>
                  <a:pt x="0" y="6857999"/>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A9CA8FFC-CF79-6C58-9F48-F4CD5422D134}"/>
              </a:ext>
            </a:extLst>
          </p:cNvPr>
          <p:cNvSpPr>
            <a:spLocks noGrp="1"/>
          </p:cNvSpPr>
          <p:nvPr>
            <p:ph type="ctrTitle"/>
          </p:nvPr>
        </p:nvSpPr>
        <p:spPr>
          <a:xfrm>
            <a:off x="4945528" y="1202929"/>
            <a:ext cx="7476498" cy="1322888"/>
          </a:xfrm>
        </p:spPr>
        <p:txBody>
          <a:bodyPr vert="horz" lIns="91440" tIns="45720" rIns="91440" bIns="45720" rtlCol="0" anchor="ctr">
            <a:noAutofit/>
          </a:bodyPr>
          <a:lstStyle/>
          <a:p>
            <a:pPr algn="l">
              <a:lnSpc>
                <a:spcPct val="100000"/>
              </a:lnSpc>
            </a:pPr>
            <a:r>
              <a:rPr lang="en-US" sz="4800">
                <a:latin typeface="Arial" panose="020B0604020202020204" pitchFamily="34" charset="0"/>
                <a:cs typeface="Arial" panose="020B0604020202020204" pitchFamily="34" charset="0"/>
              </a:rPr>
              <a:t>Open Mental Health: Where are we going?</a:t>
            </a:r>
            <a:br>
              <a:rPr lang="en-US" sz="4800">
                <a:latin typeface="Arial" panose="020B0604020202020204" pitchFamily="34" charset="0"/>
                <a:cs typeface="Arial" panose="020B0604020202020204" pitchFamily="34" charset="0"/>
              </a:rPr>
            </a:br>
            <a:endParaRPr lang="en-US" sz="4800">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A5F41351-2398-9ACA-C3C1-B8C41E0E5D22}"/>
              </a:ext>
            </a:extLst>
          </p:cNvPr>
          <p:cNvSpPr txBox="1"/>
          <p:nvPr/>
        </p:nvSpPr>
        <p:spPr>
          <a:xfrm>
            <a:off x="1041462" y="2938784"/>
            <a:ext cx="7936279" cy="3274447"/>
          </a:xfrm>
          <a:prstGeom prst="rect">
            <a:avLst/>
          </a:prstGeom>
        </p:spPr>
        <p:txBody>
          <a:bodyPr vert="horz" lIns="91440" tIns="45720" rIns="91440" bIns="45720" rtlCol="0">
            <a:noAutofit/>
          </a:bodyPr>
          <a:lstStyle/>
          <a:p>
            <a:pPr marL="342900" marR="0" lvl="0" indent="-342900" algn="l" defTabSz="914400" rtl="0" eaLnBrk="1" fontAlgn="auto" latinLnBrk="0" hangingPunct="1">
              <a:lnSpc>
                <a:spcPct val="107000"/>
              </a:lnSpc>
              <a:spcBef>
                <a:spcPts val="0"/>
              </a:spcBef>
              <a:spcAft>
                <a:spcPts val="0"/>
              </a:spcAft>
              <a:buClrTx/>
              <a:buSzTx/>
              <a:buFont typeface="Calibri" panose="020F0502020204030204" pitchFamily="34" charset="0"/>
              <a:buChar char="-"/>
              <a:tabLst/>
              <a:defRPr/>
            </a:pPr>
            <a:endParaRPr kumimoji="0" lang="en-US" sz="2400" b="1" i="0"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800"/>
              </a:spcAft>
              <a:buClrTx/>
              <a:buSzTx/>
              <a:buFontTx/>
              <a:buNone/>
              <a:tabLst/>
              <a:defRPr/>
            </a:pPr>
            <a:r>
              <a:rPr kumimoji="0" lang="en-US" sz="2400" b="1" i="0"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Beccy Wardle </a:t>
            </a:r>
            <a:r>
              <a:rPr kumimoji="0" lang="en-US" sz="2400" b="0" i="0"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 Associate Director of Strategic Partnerships and Alliances, Rethink Mental Illness</a:t>
            </a:r>
          </a:p>
          <a:p>
            <a:pPr marL="0" marR="0" lvl="0" indent="0" algn="l" defTabSz="914400" rtl="0" eaLnBrk="1" fontAlgn="auto" latinLnBrk="0" hangingPunct="1">
              <a:lnSpc>
                <a:spcPct val="107000"/>
              </a:lnSpc>
              <a:spcBef>
                <a:spcPts val="0"/>
              </a:spcBef>
              <a:spcAft>
                <a:spcPts val="800"/>
              </a:spcAft>
              <a:buClrTx/>
              <a:buSzTx/>
              <a:buFontTx/>
              <a:buNone/>
              <a:tabLst/>
              <a:defRPr/>
            </a:pPr>
            <a:endParaRPr kumimoji="0" lang="en-GB" sz="1800" b="1" i="0"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342900" marR="0" lvl="0" indent="-342900" algn="l" defTabSz="914400" rtl="0" eaLnBrk="1" fontAlgn="auto" latinLnBrk="0" hangingPunct="1">
              <a:lnSpc>
                <a:spcPct val="107000"/>
              </a:lnSpc>
              <a:spcBef>
                <a:spcPts val="0"/>
              </a:spcBef>
              <a:spcAft>
                <a:spcPts val="800"/>
              </a:spcAft>
              <a:buClrTx/>
              <a:buSzTx/>
              <a:buFont typeface="Calibri" panose="020F0502020204030204" pitchFamily="34" charset="0"/>
              <a:buChar char="-"/>
              <a:tabLst/>
              <a:defRPr/>
            </a:pPr>
            <a:endParaRPr kumimoji="0" lang="en-GB" sz="1800" b="0" i="0"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pic>
        <p:nvPicPr>
          <p:cNvPr id="4" name="Picture 3" descr="A picture containing text&#10;&#10;Description automatically generated">
            <a:extLst>
              <a:ext uri="{FF2B5EF4-FFF2-40B4-BE49-F238E27FC236}">
                <a16:creationId xmlns:a16="http://schemas.microsoft.com/office/drawing/2014/main" id="{CFBEFFEA-475D-4455-E2D9-388D3310A36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186559" y="3429000"/>
            <a:ext cx="1270811" cy="2921407"/>
          </a:xfrm>
          <a:prstGeom prst="rect">
            <a:avLst/>
          </a:prstGeom>
        </p:spPr>
      </p:pic>
      <p:pic>
        <p:nvPicPr>
          <p:cNvPr id="3" name="Picture 2">
            <a:extLst>
              <a:ext uri="{FF2B5EF4-FFF2-40B4-BE49-F238E27FC236}">
                <a16:creationId xmlns:a16="http://schemas.microsoft.com/office/drawing/2014/main" id="{3FA49329-9CD7-BDEA-0A17-9C695E553C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81972" y="609401"/>
            <a:ext cx="3854859" cy="191641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2717413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12636B3-DCDE-6506-D6A7-704AAD2145A6}"/>
            </a:ext>
          </a:extLst>
        </p:cNvPr>
        <p:cNvGrpSpPr/>
        <p:nvPr/>
      </p:nvGrpSpPr>
      <p:grpSpPr>
        <a:xfrm>
          <a:off x="0" y="0"/>
          <a:ext cx="0" cy="0"/>
          <a:chOff x="0" y="0"/>
          <a:chExt cx="0" cy="0"/>
        </a:xfrm>
      </p:grpSpPr>
      <p:sp>
        <p:nvSpPr>
          <p:cNvPr id="6" name="Content Placeholder 5">
            <a:extLst>
              <a:ext uri="{FF2B5EF4-FFF2-40B4-BE49-F238E27FC236}">
                <a16:creationId xmlns:a16="http://schemas.microsoft.com/office/drawing/2014/main" id="{EBC302D9-79C5-33C2-76E5-51105E0B8812}"/>
              </a:ext>
            </a:extLst>
          </p:cNvPr>
          <p:cNvSpPr>
            <a:spLocks noGrp="1"/>
          </p:cNvSpPr>
          <p:nvPr>
            <p:ph idx="1"/>
          </p:nvPr>
        </p:nvSpPr>
        <p:spPr/>
        <p:txBody>
          <a:bodyPr vert="horz" lIns="91440" tIns="45720" rIns="91440" bIns="45720" rtlCol="0" anchor="t">
            <a:normAutofit/>
          </a:bodyPr>
          <a:lstStyle/>
          <a:p>
            <a:pPr marL="0" indent="0">
              <a:lnSpc>
                <a:spcPct val="100000"/>
              </a:lnSpc>
              <a:spcBef>
                <a:spcPts val="0"/>
              </a:spcBef>
              <a:buNone/>
            </a:pPr>
            <a:endParaRPr lang="en-US" sz="2400">
              <a:latin typeface="Calibri"/>
              <a:cs typeface="Calibri"/>
            </a:endParaRPr>
          </a:p>
          <a:p>
            <a:pPr marL="285750" indent="-285750">
              <a:lnSpc>
                <a:spcPct val="100000"/>
              </a:lnSpc>
              <a:spcBef>
                <a:spcPts val="0"/>
              </a:spcBef>
              <a:buFont typeface="Arial,Sans-Serif" panose="020B0604020202020204" pitchFamily="34" charset="0"/>
            </a:pPr>
            <a:endParaRPr lang="en-US" sz="2400">
              <a:latin typeface="Calibri"/>
              <a:cs typeface="Calibri"/>
            </a:endParaRPr>
          </a:p>
          <a:p>
            <a:endParaRPr lang="en-GB"/>
          </a:p>
        </p:txBody>
      </p:sp>
      <p:sp>
        <p:nvSpPr>
          <p:cNvPr id="4" name="Title 3">
            <a:extLst>
              <a:ext uri="{FF2B5EF4-FFF2-40B4-BE49-F238E27FC236}">
                <a16:creationId xmlns:a16="http://schemas.microsoft.com/office/drawing/2014/main" id="{05664859-A8CC-2A43-67F7-E28BB095C630}"/>
              </a:ext>
            </a:extLst>
          </p:cNvPr>
          <p:cNvSpPr>
            <a:spLocks noGrp="1"/>
          </p:cNvSpPr>
          <p:nvPr>
            <p:ph type="title"/>
          </p:nvPr>
        </p:nvSpPr>
        <p:spPr/>
        <p:txBody>
          <a:bodyPr/>
          <a:lstStyle/>
          <a:p>
            <a:r>
              <a:rPr lang="en-GB" b="0">
                <a:solidFill>
                  <a:schemeClr val="tx1"/>
                </a:solidFill>
              </a:rPr>
              <a:t>Policy Landscape – Challenges and Opportunities</a:t>
            </a:r>
          </a:p>
        </p:txBody>
      </p:sp>
      <p:sp>
        <p:nvSpPr>
          <p:cNvPr id="7" name="Rectangle: Rounded Corners 6">
            <a:extLst>
              <a:ext uri="{FF2B5EF4-FFF2-40B4-BE49-F238E27FC236}">
                <a16:creationId xmlns:a16="http://schemas.microsoft.com/office/drawing/2014/main" id="{CFD9C246-A7EB-1C77-C276-71B7F68C578F}"/>
              </a:ext>
            </a:extLst>
          </p:cNvPr>
          <p:cNvSpPr/>
          <p:nvPr/>
        </p:nvSpPr>
        <p:spPr>
          <a:xfrm>
            <a:off x="6019800" y="2129830"/>
            <a:ext cx="5233925" cy="4251746"/>
          </a:xfrm>
          <a:prstGeom prst="roundRect">
            <a:avLst/>
          </a:prstGeom>
          <a:ln>
            <a:noFill/>
          </a:ln>
        </p:spPr>
        <p:style>
          <a:lnRef idx="2">
            <a:schemeClr val="accent4">
              <a:shade val="15000"/>
            </a:schemeClr>
          </a:lnRef>
          <a:fillRef idx="1">
            <a:schemeClr val="accent4"/>
          </a:fillRef>
          <a:effectRef idx="0">
            <a:schemeClr val="accent4"/>
          </a:effectRef>
          <a:fontRef idx="minor">
            <a:schemeClr val="lt1"/>
          </a:fontRef>
        </p:style>
        <p:txBody>
          <a:bodyPr rtlCol="0" anchor="ctr"/>
          <a:lstStyle/>
          <a:p>
            <a:pPr marL="285750" indent="-285750">
              <a:buFont typeface="Arial" panose="020B0604020202020204" pitchFamily="34" charset="0"/>
              <a:buChar char="•"/>
            </a:pPr>
            <a:endParaRPr lang="en-GB">
              <a:solidFill>
                <a:schemeClr val="tx1"/>
              </a:solidFill>
            </a:endParaRPr>
          </a:p>
          <a:p>
            <a:pPr marL="285750" indent="-285750">
              <a:buFont typeface="Arial" panose="020B0604020202020204" pitchFamily="34" charset="0"/>
              <a:buChar char="•"/>
            </a:pPr>
            <a:r>
              <a:rPr lang="en-GB" sz="2400">
                <a:solidFill>
                  <a:schemeClr val="tx1"/>
                </a:solidFill>
              </a:rPr>
              <a:t>Challenging financial landscape across the sector</a:t>
            </a:r>
          </a:p>
          <a:p>
            <a:pPr marL="285750" indent="-285750">
              <a:buFont typeface="Arial" panose="020B0604020202020204" pitchFamily="34" charset="0"/>
              <a:buChar char="•"/>
            </a:pPr>
            <a:r>
              <a:rPr lang="en-GB" sz="2400">
                <a:solidFill>
                  <a:schemeClr val="tx1"/>
                </a:solidFill>
              </a:rPr>
              <a:t>The end of NHS England</a:t>
            </a:r>
          </a:p>
          <a:p>
            <a:pPr marL="285750" indent="-285750">
              <a:buFont typeface="Arial" panose="020B0604020202020204" pitchFamily="34" charset="0"/>
              <a:buChar char="•"/>
            </a:pPr>
            <a:r>
              <a:rPr lang="en-GB" sz="2400">
                <a:solidFill>
                  <a:schemeClr val="tx1"/>
                </a:solidFill>
              </a:rPr>
              <a:t>Cost savings across ICBs </a:t>
            </a:r>
          </a:p>
          <a:p>
            <a:pPr marL="285750" indent="-285750">
              <a:buFont typeface="Arial" panose="020B0604020202020204" pitchFamily="34" charset="0"/>
              <a:buChar char="•"/>
            </a:pPr>
            <a:r>
              <a:rPr lang="en-GB" sz="2400">
                <a:solidFill>
                  <a:schemeClr val="tx1"/>
                </a:solidFill>
              </a:rPr>
              <a:t>Benefits changes – impact on people with Severe Mental Illness</a:t>
            </a:r>
          </a:p>
          <a:p>
            <a:pPr marL="285750" indent="-285750" algn="ctr">
              <a:buFont typeface="Arial" panose="020B0604020202020204" pitchFamily="34" charset="0"/>
              <a:buChar char="•"/>
            </a:pPr>
            <a:endParaRPr lang="en-GB" sz="2400"/>
          </a:p>
          <a:p>
            <a:pPr marL="285750" indent="-285750" algn="ctr">
              <a:buFont typeface="Arial" panose="020B0604020202020204" pitchFamily="34" charset="0"/>
              <a:buChar char="•"/>
            </a:pPr>
            <a:endParaRPr lang="en-GB" sz="2400"/>
          </a:p>
        </p:txBody>
      </p:sp>
      <p:sp>
        <p:nvSpPr>
          <p:cNvPr id="8" name="Rectangle: Rounded Corners 7">
            <a:extLst>
              <a:ext uri="{FF2B5EF4-FFF2-40B4-BE49-F238E27FC236}">
                <a16:creationId xmlns:a16="http://schemas.microsoft.com/office/drawing/2014/main" id="{6EC5EBE1-54C4-BFEF-8F50-FB4E85F7F651}"/>
              </a:ext>
            </a:extLst>
          </p:cNvPr>
          <p:cNvSpPr/>
          <p:nvPr/>
        </p:nvSpPr>
        <p:spPr>
          <a:xfrm>
            <a:off x="738125" y="2086616"/>
            <a:ext cx="5181600" cy="4251746"/>
          </a:xfrm>
          <a:prstGeom prst="roundRect">
            <a:avLst/>
          </a:prstGeom>
          <a:ln>
            <a:noFill/>
          </a:ln>
        </p:spPr>
        <p:style>
          <a:lnRef idx="2">
            <a:schemeClr val="accent4">
              <a:shade val="15000"/>
            </a:schemeClr>
          </a:lnRef>
          <a:fillRef idx="1">
            <a:schemeClr val="accent4"/>
          </a:fillRef>
          <a:effectRef idx="0">
            <a:schemeClr val="accent4"/>
          </a:effectRef>
          <a:fontRef idx="minor">
            <a:schemeClr val="lt1"/>
          </a:fontRef>
        </p:style>
        <p:txBody>
          <a:bodyPr rtlCol="0" anchor="ctr"/>
          <a:lstStyle/>
          <a:p>
            <a:pPr marL="285750" indent="-285750">
              <a:buFont typeface="Arial" panose="020B0604020202020204" pitchFamily="34" charset="0"/>
              <a:buChar char="•"/>
            </a:pPr>
            <a:r>
              <a:rPr lang="en-GB" sz="2400">
                <a:solidFill>
                  <a:schemeClr val="tx1"/>
                </a:solidFill>
              </a:rPr>
              <a:t>NHS Ten Year Health Plan and Government’s Health Mission</a:t>
            </a:r>
          </a:p>
          <a:p>
            <a:pPr marL="285750" indent="-285750">
              <a:buFont typeface="Arial" panose="020B0604020202020204" pitchFamily="34" charset="0"/>
              <a:buChar char="•"/>
            </a:pPr>
            <a:r>
              <a:rPr lang="en-GB" sz="2400">
                <a:solidFill>
                  <a:schemeClr val="tx1"/>
                </a:solidFill>
              </a:rPr>
              <a:t>Hospital to Community</a:t>
            </a:r>
          </a:p>
          <a:p>
            <a:pPr marL="285750" indent="-285750">
              <a:buFont typeface="Arial" panose="020B0604020202020204" pitchFamily="34" charset="0"/>
              <a:buChar char="•"/>
            </a:pPr>
            <a:r>
              <a:rPr lang="en-GB" sz="2400">
                <a:solidFill>
                  <a:schemeClr val="tx1"/>
                </a:solidFill>
              </a:rPr>
              <a:t>Treatment to Prevention</a:t>
            </a:r>
          </a:p>
          <a:p>
            <a:pPr marL="285750" indent="-285750">
              <a:buFont typeface="Arial" panose="020B0604020202020204" pitchFamily="34" charset="0"/>
              <a:buChar char="•"/>
            </a:pPr>
            <a:r>
              <a:rPr lang="en-GB" sz="2400">
                <a:solidFill>
                  <a:schemeClr val="tx1"/>
                </a:solidFill>
              </a:rPr>
              <a:t>Analogue to Digital</a:t>
            </a:r>
          </a:p>
          <a:p>
            <a:pPr marL="285750" indent="-285750">
              <a:buFont typeface="Arial" panose="020B0604020202020204" pitchFamily="34" charset="0"/>
              <a:buChar char="•"/>
            </a:pPr>
            <a:r>
              <a:rPr lang="en-GB" sz="2400">
                <a:solidFill>
                  <a:schemeClr val="tx1"/>
                </a:solidFill>
              </a:rPr>
              <a:t>24/7 Neighbourhood Mental Health Centre pilots (OMH is the building block for this)</a:t>
            </a:r>
          </a:p>
          <a:p>
            <a:endParaRPr lang="en-GB"/>
          </a:p>
          <a:p>
            <a:pPr marL="285750" indent="-285750" algn="ctr">
              <a:buFont typeface="Arial" panose="020B0604020202020204" pitchFamily="34" charset="0"/>
              <a:buChar char="•"/>
            </a:pPr>
            <a:endParaRPr lang="en-GB"/>
          </a:p>
        </p:txBody>
      </p:sp>
      <p:pic>
        <p:nvPicPr>
          <p:cNvPr id="2" name="Content Placeholder 6">
            <a:extLst>
              <a:ext uri="{FF2B5EF4-FFF2-40B4-BE49-F238E27FC236}">
                <a16:creationId xmlns:a16="http://schemas.microsoft.com/office/drawing/2014/main" id="{71E8DCCB-2CA3-EB09-AEE5-869CF2B9252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p:blipFill>
        <p:spPr>
          <a:xfrm>
            <a:off x="10545871" y="577463"/>
            <a:ext cx="1321900" cy="1502591"/>
          </a:xfrm>
          <a:prstGeom prst="rect">
            <a:avLst/>
          </a:prstGeom>
        </p:spPr>
      </p:pic>
    </p:spTree>
    <p:extLst>
      <p:ext uri="{BB962C8B-B14F-4D97-AF65-F5344CB8AC3E}">
        <p14:creationId xmlns:p14="http://schemas.microsoft.com/office/powerpoint/2010/main" val="743190661"/>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42ACEBDA-D853-3371-F881-425E1E97D47D}"/>
            </a:ext>
          </a:extLst>
        </p:cNvPr>
        <p:cNvGrpSpPr/>
        <p:nvPr/>
      </p:nvGrpSpPr>
      <p:grpSpPr>
        <a:xfrm>
          <a:off x="0" y="0"/>
          <a:ext cx="0" cy="0"/>
          <a:chOff x="0" y="0"/>
          <a:chExt cx="0" cy="0"/>
        </a:xfrm>
      </p:grpSpPr>
      <p:sp useBgFill="1">
        <p:nvSpPr>
          <p:cNvPr id="16" name="Rectangle 15">
            <a:extLst>
              <a:ext uri="{FF2B5EF4-FFF2-40B4-BE49-F238E27FC236}">
                <a16:creationId xmlns:a16="http://schemas.microsoft.com/office/drawing/2014/main" id="{35E3FC60-D1C5-0299-44CC-78F7DA5A536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Freeform: Shape 17">
            <a:extLst>
              <a:ext uri="{FF2B5EF4-FFF2-40B4-BE49-F238E27FC236}">
                <a16:creationId xmlns:a16="http://schemas.microsoft.com/office/drawing/2014/main" id="{636F206F-2531-6476-A50B-1AC6757313F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1766176" cy="2061837"/>
          </a:xfrm>
          <a:custGeom>
            <a:avLst/>
            <a:gdLst>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13657 w 10768629"/>
              <a:gd name="connsiteY144" fmla="*/ 1730706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84330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0768629" h="1978172">
                <a:moveTo>
                  <a:pt x="0" y="0"/>
                </a:moveTo>
                <a:lnTo>
                  <a:pt x="10768629" y="0"/>
                </a:lnTo>
                <a:lnTo>
                  <a:pt x="10733254" y="31439"/>
                </a:lnTo>
                <a:lnTo>
                  <a:pt x="10727085" y="37910"/>
                </a:lnTo>
                <a:cubicBezTo>
                  <a:pt x="10712973" y="56080"/>
                  <a:pt x="10699457" y="78430"/>
                  <a:pt x="10675953" y="68623"/>
                </a:cubicBezTo>
                <a:cubicBezTo>
                  <a:pt x="10685972" y="89202"/>
                  <a:pt x="10641629" y="69781"/>
                  <a:pt x="10637091" y="90361"/>
                </a:cubicBezTo>
                <a:cubicBezTo>
                  <a:pt x="10635214" y="107005"/>
                  <a:pt x="10621323" y="104993"/>
                  <a:pt x="10610971" y="110764"/>
                </a:cubicBezTo>
                <a:cubicBezTo>
                  <a:pt x="10603980" y="127568"/>
                  <a:pt x="10551417" y="141180"/>
                  <a:pt x="10532872" y="138028"/>
                </a:cubicBezTo>
                <a:cubicBezTo>
                  <a:pt x="10480300" y="119072"/>
                  <a:pt x="10440532" y="186296"/>
                  <a:pt x="10398558" y="172911"/>
                </a:cubicBezTo>
                <a:cubicBezTo>
                  <a:pt x="10387708" y="174114"/>
                  <a:pt x="10378792" y="177646"/>
                  <a:pt x="10371128" y="182609"/>
                </a:cubicBezTo>
                <a:lnTo>
                  <a:pt x="10352178" y="199976"/>
                </a:lnTo>
                <a:lnTo>
                  <a:pt x="10351815" y="211879"/>
                </a:lnTo>
                <a:lnTo>
                  <a:pt x="10337471" y="218661"/>
                </a:lnTo>
                <a:lnTo>
                  <a:pt x="10334625" y="222351"/>
                </a:lnTo>
                <a:cubicBezTo>
                  <a:pt x="10321108" y="225227"/>
                  <a:pt x="10278615" y="228401"/>
                  <a:pt x="10256365" y="235917"/>
                </a:cubicBezTo>
                <a:cubicBezTo>
                  <a:pt x="10218136" y="258033"/>
                  <a:pt x="10224552" y="209685"/>
                  <a:pt x="10201127" y="267448"/>
                </a:cubicBezTo>
                <a:cubicBezTo>
                  <a:pt x="10121320" y="273476"/>
                  <a:pt x="10040763" y="345580"/>
                  <a:pt x="9961218" y="326720"/>
                </a:cubicBezTo>
                <a:cubicBezTo>
                  <a:pt x="9980173" y="341621"/>
                  <a:pt x="9883038" y="318484"/>
                  <a:pt x="9859715" y="355698"/>
                </a:cubicBezTo>
                <a:cubicBezTo>
                  <a:pt x="9812822" y="367758"/>
                  <a:pt x="9752089" y="383830"/>
                  <a:pt x="9679867" y="399081"/>
                </a:cubicBezTo>
                <a:cubicBezTo>
                  <a:pt x="9618357" y="415668"/>
                  <a:pt x="9525492" y="446315"/>
                  <a:pt x="9490654" y="455225"/>
                </a:cubicBezTo>
                <a:lnTo>
                  <a:pt x="9470837" y="452539"/>
                </a:lnTo>
                <a:lnTo>
                  <a:pt x="9469082" y="454891"/>
                </a:lnTo>
                <a:cubicBezTo>
                  <a:pt x="9460057" y="461184"/>
                  <a:pt x="9453495" y="461729"/>
                  <a:pt x="9448038" y="459733"/>
                </a:cubicBezTo>
                <a:lnTo>
                  <a:pt x="9396821" y="455795"/>
                </a:lnTo>
                <a:lnTo>
                  <a:pt x="9392197" y="459796"/>
                </a:lnTo>
                <a:lnTo>
                  <a:pt x="9347994" y="464462"/>
                </a:lnTo>
                <a:cubicBezTo>
                  <a:pt x="9347959" y="465155"/>
                  <a:pt x="9347925" y="465846"/>
                  <a:pt x="9347889" y="466539"/>
                </a:cubicBezTo>
                <a:cubicBezTo>
                  <a:pt x="9346648" y="471307"/>
                  <a:pt x="9343831" y="475025"/>
                  <a:pt x="9337639" y="476654"/>
                </a:cubicBezTo>
                <a:cubicBezTo>
                  <a:pt x="9354547" y="503661"/>
                  <a:pt x="9307720" y="510631"/>
                  <a:pt x="9287964" y="513052"/>
                </a:cubicBezTo>
                <a:cubicBezTo>
                  <a:pt x="9269905" y="526173"/>
                  <a:pt x="9245386" y="544358"/>
                  <a:pt x="9229283" y="555377"/>
                </a:cubicBezTo>
                <a:lnTo>
                  <a:pt x="9220274" y="557502"/>
                </a:lnTo>
                <a:cubicBezTo>
                  <a:pt x="9220250" y="557668"/>
                  <a:pt x="9220226" y="557835"/>
                  <a:pt x="9220202" y="558001"/>
                </a:cubicBezTo>
                <a:cubicBezTo>
                  <a:pt x="9218468" y="559434"/>
                  <a:pt x="9215591" y="560497"/>
                  <a:pt x="9210908" y="561147"/>
                </a:cubicBezTo>
                <a:lnTo>
                  <a:pt x="9186374" y="565502"/>
                </a:lnTo>
                <a:lnTo>
                  <a:pt x="9181058" y="569943"/>
                </a:lnTo>
                <a:lnTo>
                  <a:pt x="9167549" y="584727"/>
                </a:lnTo>
                <a:lnTo>
                  <a:pt x="9149110" y="598906"/>
                </a:lnTo>
                <a:cubicBezTo>
                  <a:pt x="9133575" y="594395"/>
                  <a:pt x="9087390" y="636567"/>
                  <a:pt x="9078556" y="644039"/>
                </a:cubicBezTo>
                <a:lnTo>
                  <a:pt x="8996399" y="690055"/>
                </a:lnTo>
                <a:cubicBezTo>
                  <a:pt x="8913147" y="777045"/>
                  <a:pt x="8867993" y="772591"/>
                  <a:pt x="8803791" y="813860"/>
                </a:cubicBezTo>
                <a:cubicBezTo>
                  <a:pt x="8745270" y="819906"/>
                  <a:pt x="8690049" y="823612"/>
                  <a:pt x="8636202" y="848463"/>
                </a:cubicBezTo>
                <a:cubicBezTo>
                  <a:pt x="8594799" y="860014"/>
                  <a:pt x="8568613" y="864779"/>
                  <a:pt x="8555372" y="883171"/>
                </a:cubicBezTo>
                <a:lnTo>
                  <a:pt x="8507229" y="901665"/>
                </a:lnTo>
                <a:lnTo>
                  <a:pt x="8428473" y="927985"/>
                </a:lnTo>
                <a:cubicBezTo>
                  <a:pt x="8428287" y="929817"/>
                  <a:pt x="8428100" y="931648"/>
                  <a:pt x="8427914" y="933480"/>
                </a:cubicBezTo>
                <a:lnTo>
                  <a:pt x="8420327" y="941984"/>
                </a:lnTo>
                <a:lnTo>
                  <a:pt x="8394729" y="948347"/>
                </a:lnTo>
                <a:lnTo>
                  <a:pt x="8380548" y="987916"/>
                </a:lnTo>
                <a:lnTo>
                  <a:pt x="8375330" y="965444"/>
                </a:lnTo>
                <a:cubicBezTo>
                  <a:pt x="8372375" y="964202"/>
                  <a:pt x="8344433" y="977378"/>
                  <a:pt x="8340796" y="980522"/>
                </a:cubicBezTo>
                <a:cubicBezTo>
                  <a:pt x="8328292" y="982128"/>
                  <a:pt x="8319237" y="991089"/>
                  <a:pt x="8304438" y="996739"/>
                </a:cubicBezTo>
                <a:cubicBezTo>
                  <a:pt x="8297193" y="1005683"/>
                  <a:pt x="8289328" y="1014568"/>
                  <a:pt x="8280929" y="1023089"/>
                </a:cubicBezTo>
                <a:lnTo>
                  <a:pt x="8275760" y="1027772"/>
                </a:lnTo>
                <a:lnTo>
                  <a:pt x="8275478" y="1027605"/>
                </a:lnTo>
                <a:cubicBezTo>
                  <a:pt x="8273970" y="1028076"/>
                  <a:pt x="8251461" y="1029408"/>
                  <a:pt x="8249003" y="1032033"/>
                </a:cubicBezTo>
                <a:lnTo>
                  <a:pt x="8203836" y="1037347"/>
                </a:lnTo>
                <a:cubicBezTo>
                  <a:pt x="8172789" y="1049890"/>
                  <a:pt x="8148166" y="1034625"/>
                  <a:pt x="8122936" y="1063113"/>
                </a:cubicBezTo>
                <a:cubicBezTo>
                  <a:pt x="8093850" y="1074757"/>
                  <a:pt x="8066781" y="1075350"/>
                  <a:pt x="8043658" y="1092746"/>
                </a:cubicBezTo>
                <a:cubicBezTo>
                  <a:pt x="8032157" y="1089174"/>
                  <a:pt x="8022145" y="1089998"/>
                  <a:pt x="8015351" y="1105478"/>
                </a:cubicBezTo>
                <a:cubicBezTo>
                  <a:pt x="7987544" y="1113006"/>
                  <a:pt x="7977708" y="1099152"/>
                  <a:pt x="7963145" y="1119346"/>
                </a:cubicBezTo>
                <a:cubicBezTo>
                  <a:pt x="7942622" y="1098880"/>
                  <a:pt x="7943760" y="1109516"/>
                  <a:pt x="7938145" y="1120225"/>
                </a:cubicBezTo>
                <a:lnTo>
                  <a:pt x="7937238" y="1121204"/>
                </a:lnTo>
                <a:lnTo>
                  <a:pt x="7934398" y="1118240"/>
                </a:lnTo>
                <a:lnTo>
                  <a:pt x="7918248" y="1124371"/>
                </a:lnTo>
                <a:lnTo>
                  <a:pt x="7914119" y="1127653"/>
                </a:lnTo>
                <a:cubicBezTo>
                  <a:pt x="7911201" y="1129547"/>
                  <a:pt x="7909169" y="1130331"/>
                  <a:pt x="7907658" y="1130350"/>
                </a:cubicBezTo>
                <a:lnTo>
                  <a:pt x="7907434" y="1130103"/>
                </a:lnTo>
                <a:lnTo>
                  <a:pt x="7901508" y="1133245"/>
                </a:lnTo>
                <a:cubicBezTo>
                  <a:pt x="7891644" y="1139271"/>
                  <a:pt x="7882185" y="1145815"/>
                  <a:pt x="7873287" y="1152609"/>
                </a:cubicBezTo>
                <a:cubicBezTo>
                  <a:pt x="7864672" y="1141906"/>
                  <a:pt x="7845199" y="1159242"/>
                  <a:pt x="7834833" y="1153868"/>
                </a:cubicBezTo>
                <a:lnTo>
                  <a:pt x="7828661" y="1139994"/>
                </a:lnTo>
                <a:lnTo>
                  <a:pt x="7823966" y="1143178"/>
                </a:lnTo>
                <a:lnTo>
                  <a:pt x="7815078" y="1151776"/>
                </a:lnTo>
                <a:cubicBezTo>
                  <a:pt x="7813692" y="1152943"/>
                  <a:pt x="7812687" y="1153116"/>
                  <a:pt x="7812026" y="1151522"/>
                </a:cubicBezTo>
                <a:cubicBezTo>
                  <a:pt x="7806555" y="1153054"/>
                  <a:pt x="7788673" y="1159989"/>
                  <a:pt x="7782249" y="1160970"/>
                </a:cubicBezTo>
                <a:lnTo>
                  <a:pt x="7773476" y="1157414"/>
                </a:lnTo>
                <a:lnTo>
                  <a:pt x="7769600" y="1157365"/>
                </a:lnTo>
                <a:lnTo>
                  <a:pt x="7752631" y="1172815"/>
                </a:lnTo>
                <a:lnTo>
                  <a:pt x="7739392" y="1192062"/>
                </a:lnTo>
                <a:lnTo>
                  <a:pt x="7677677" y="1216394"/>
                </a:lnTo>
                <a:lnTo>
                  <a:pt x="7586920" y="1261888"/>
                </a:lnTo>
                <a:cubicBezTo>
                  <a:pt x="7556723" y="1298911"/>
                  <a:pt x="7489187" y="1284518"/>
                  <a:pt x="7486100" y="1292563"/>
                </a:cubicBezTo>
                <a:cubicBezTo>
                  <a:pt x="7454875" y="1308356"/>
                  <a:pt x="7453335" y="1326361"/>
                  <a:pt x="7411323" y="1340732"/>
                </a:cubicBezTo>
                <a:cubicBezTo>
                  <a:pt x="7372519" y="1390006"/>
                  <a:pt x="7288617" y="1403664"/>
                  <a:pt x="7240698" y="1438832"/>
                </a:cubicBezTo>
                <a:cubicBezTo>
                  <a:pt x="7206467" y="1417136"/>
                  <a:pt x="7227555" y="1441678"/>
                  <a:pt x="7197675" y="1447530"/>
                </a:cubicBezTo>
                <a:cubicBezTo>
                  <a:pt x="7211601" y="1474927"/>
                  <a:pt x="7159483" y="1444981"/>
                  <a:pt x="7164788" y="1480293"/>
                </a:cubicBezTo>
                <a:cubicBezTo>
                  <a:pt x="7159184" y="1480240"/>
                  <a:pt x="7153584" y="1479075"/>
                  <a:pt x="7147929" y="1477641"/>
                </a:cubicBezTo>
                <a:lnTo>
                  <a:pt x="7144965" y="1476908"/>
                </a:lnTo>
                <a:lnTo>
                  <a:pt x="7134299" y="1479969"/>
                </a:lnTo>
                <a:lnTo>
                  <a:pt x="7129809" y="1473339"/>
                </a:lnTo>
                <a:lnTo>
                  <a:pt x="7112688" y="1472575"/>
                </a:lnTo>
                <a:cubicBezTo>
                  <a:pt x="7106506" y="1473449"/>
                  <a:pt x="7100123" y="1475741"/>
                  <a:pt x="7093470" y="1480300"/>
                </a:cubicBezTo>
                <a:cubicBezTo>
                  <a:pt x="7079039" y="1501274"/>
                  <a:pt x="7048991" y="1495718"/>
                  <a:pt x="7025034" y="1506934"/>
                </a:cubicBezTo>
                <a:lnTo>
                  <a:pt x="7014783" y="1515868"/>
                </a:lnTo>
                <a:lnTo>
                  <a:pt x="6979706" y="1523511"/>
                </a:lnTo>
                <a:lnTo>
                  <a:pt x="6977890" y="1525793"/>
                </a:lnTo>
                <a:cubicBezTo>
                  <a:pt x="6971996" y="1527914"/>
                  <a:pt x="6959488" y="1529941"/>
                  <a:pt x="6944339" y="1536237"/>
                </a:cubicBezTo>
                <a:lnTo>
                  <a:pt x="6886996" y="1563569"/>
                </a:lnTo>
                <a:lnTo>
                  <a:pt x="6874510" y="1558469"/>
                </a:lnTo>
                <a:lnTo>
                  <a:pt x="6871943" y="1554651"/>
                </a:lnTo>
                <a:lnTo>
                  <a:pt x="6856174" y="1562024"/>
                </a:lnTo>
                <a:lnTo>
                  <a:pt x="6842321" y="1560554"/>
                </a:lnTo>
                <a:lnTo>
                  <a:pt x="6832713" y="1569357"/>
                </a:lnTo>
                <a:lnTo>
                  <a:pt x="6816351" y="1571495"/>
                </a:lnTo>
                <a:cubicBezTo>
                  <a:pt x="6810216" y="1571510"/>
                  <a:pt x="6803310" y="1571324"/>
                  <a:pt x="6795800" y="1572010"/>
                </a:cubicBezTo>
                <a:lnTo>
                  <a:pt x="6777546" y="1568661"/>
                </a:lnTo>
                <a:lnTo>
                  <a:pt x="6751528" y="1574143"/>
                </a:lnTo>
                <a:cubicBezTo>
                  <a:pt x="6731455" y="1578562"/>
                  <a:pt x="6712054" y="1582098"/>
                  <a:pt x="6691966" y="1582255"/>
                </a:cubicBezTo>
                <a:cubicBezTo>
                  <a:pt x="6677921" y="1590738"/>
                  <a:pt x="6663787" y="1595441"/>
                  <a:pt x="6646941" y="1588471"/>
                </a:cubicBezTo>
                <a:cubicBezTo>
                  <a:pt x="6605135" y="1597971"/>
                  <a:pt x="6598373" y="1612583"/>
                  <a:pt x="6568576" y="1606488"/>
                </a:cubicBezTo>
                <a:cubicBezTo>
                  <a:pt x="6562510" y="1614734"/>
                  <a:pt x="6558067" y="1619360"/>
                  <a:pt x="6554358" y="1621701"/>
                </a:cubicBezTo>
                <a:cubicBezTo>
                  <a:pt x="6543227" y="1628727"/>
                  <a:pt x="6538724" y="1615196"/>
                  <a:pt x="6516968" y="1617195"/>
                </a:cubicBezTo>
                <a:cubicBezTo>
                  <a:pt x="6493173" y="1617368"/>
                  <a:pt x="6528193" y="1598652"/>
                  <a:pt x="6506479" y="1602227"/>
                </a:cubicBezTo>
                <a:cubicBezTo>
                  <a:pt x="6486674" y="1613929"/>
                  <a:pt x="6478484" y="1593997"/>
                  <a:pt x="6458436" y="1607332"/>
                </a:cubicBezTo>
                <a:cubicBezTo>
                  <a:pt x="6471168" y="1620800"/>
                  <a:pt x="6410323" y="1615478"/>
                  <a:pt x="6414786" y="1628815"/>
                </a:cubicBezTo>
                <a:cubicBezTo>
                  <a:pt x="6385942" y="1615041"/>
                  <a:pt x="6386569" y="1640238"/>
                  <a:pt x="6357085" y="1640846"/>
                </a:cubicBezTo>
                <a:cubicBezTo>
                  <a:pt x="6341163" y="1636809"/>
                  <a:pt x="6331497" y="1637754"/>
                  <a:pt x="6322636" y="1648213"/>
                </a:cubicBezTo>
                <a:cubicBezTo>
                  <a:pt x="6248448" y="1627802"/>
                  <a:pt x="6286748" y="1654976"/>
                  <a:pt x="6226172" y="1654676"/>
                </a:cubicBezTo>
                <a:lnTo>
                  <a:pt x="6221217" y="1654506"/>
                </a:lnTo>
                <a:lnTo>
                  <a:pt x="6204956" y="1664280"/>
                </a:lnTo>
                <a:cubicBezTo>
                  <a:pt x="6204728" y="1665114"/>
                  <a:pt x="6204498" y="1665947"/>
                  <a:pt x="6204270" y="1666782"/>
                </a:cubicBezTo>
                <a:lnTo>
                  <a:pt x="6143810" y="1661963"/>
                </a:lnTo>
                <a:lnTo>
                  <a:pt x="6136560" y="1665728"/>
                </a:lnTo>
                <a:lnTo>
                  <a:pt x="6096155" y="1656951"/>
                </a:lnTo>
                <a:lnTo>
                  <a:pt x="6075812" y="1655422"/>
                </a:lnTo>
                <a:lnTo>
                  <a:pt x="6039495" y="1649680"/>
                </a:lnTo>
                <a:lnTo>
                  <a:pt x="6036523" y="1652121"/>
                </a:lnTo>
                <a:lnTo>
                  <a:pt x="6029328" y="1649904"/>
                </a:lnTo>
                <a:lnTo>
                  <a:pt x="6024075" y="1652779"/>
                </a:lnTo>
                <a:lnTo>
                  <a:pt x="6018085" y="1652030"/>
                </a:lnTo>
                <a:cubicBezTo>
                  <a:pt x="6006658" y="1653831"/>
                  <a:pt x="5968194" y="1662035"/>
                  <a:pt x="5955513" y="1663584"/>
                </a:cubicBezTo>
                <a:lnTo>
                  <a:pt x="5941996" y="1661326"/>
                </a:lnTo>
                <a:lnTo>
                  <a:pt x="5931789" y="1669915"/>
                </a:lnTo>
                <a:lnTo>
                  <a:pt x="5888686" y="1672175"/>
                </a:lnTo>
                <a:lnTo>
                  <a:pt x="5873794" y="1665454"/>
                </a:lnTo>
                <a:lnTo>
                  <a:pt x="5860022" y="1660635"/>
                </a:lnTo>
                <a:lnTo>
                  <a:pt x="5858237" y="1660649"/>
                </a:lnTo>
                <a:lnTo>
                  <a:pt x="5840319" y="1660798"/>
                </a:lnTo>
                <a:lnTo>
                  <a:pt x="5806984" y="1661075"/>
                </a:lnTo>
                <a:cubicBezTo>
                  <a:pt x="5785708" y="1661533"/>
                  <a:pt x="5764126" y="1662974"/>
                  <a:pt x="5742351" y="1667489"/>
                </a:cubicBezTo>
                <a:cubicBezTo>
                  <a:pt x="5659069" y="1645168"/>
                  <a:pt x="5615134" y="1706361"/>
                  <a:pt x="5521171" y="1671626"/>
                </a:cubicBezTo>
                <a:cubicBezTo>
                  <a:pt x="5491803" y="1671296"/>
                  <a:pt x="5498089" y="1662666"/>
                  <a:pt x="5457384" y="1683952"/>
                </a:cubicBezTo>
                <a:cubicBezTo>
                  <a:pt x="5356959" y="1699287"/>
                  <a:pt x="5078905" y="1774579"/>
                  <a:pt x="4950070" y="1748401"/>
                </a:cubicBezTo>
                <a:cubicBezTo>
                  <a:pt x="4918276" y="1752255"/>
                  <a:pt x="4891043" y="1756936"/>
                  <a:pt x="4872172" y="1757222"/>
                </a:cubicBezTo>
                <a:lnTo>
                  <a:pt x="4809524" y="1761033"/>
                </a:lnTo>
                <a:cubicBezTo>
                  <a:pt x="4791324" y="1772975"/>
                  <a:pt x="4777258" y="1754591"/>
                  <a:pt x="4759058" y="1766533"/>
                </a:cubicBezTo>
                <a:cubicBezTo>
                  <a:pt x="4747481" y="1770744"/>
                  <a:pt x="4734604" y="1772921"/>
                  <a:pt x="4719749" y="1771811"/>
                </a:cubicBezTo>
                <a:cubicBezTo>
                  <a:pt x="4671168" y="1780243"/>
                  <a:pt x="4634134" y="1775931"/>
                  <a:pt x="4568686" y="1786141"/>
                </a:cubicBezTo>
                <a:cubicBezTo>
                  <a:pt x="4544667" y="1777910"/>
                  <a:pt x="4432547" y="1778168"/>
                  <a:pt x="4418751" y="1796932"/>
                </a:cubicBezTo>
                <a:cubicBezTo>
                  <a:pt x="4403360" y="1801488"/>
                  <a:pt x="4385278" y="1795746"/>
                  <a:pt x="4378377" y="1815528"/>
                </a:cubicBezTo>
                <a:cubicBezTo>
                  <a:pt x="4366870" y="1839461"/>
                  <a:pt x="4337372" y="1814003"/>
                  <a:pt x="4320575" y="1832722"/>
                </a:cubicBezTo>
                <a:cubicBezTo>
                  <a:pt x="4277898" y="1857053"/>
                  <a:pt x="4243945" y="1846759"/>
                  <a:pt x="4211935" y="1860177"/>
                </a:cubicBezTo>
                <a:cubicBezTo>
                  <a:pt x="4181519" y="1859584"/>
                  <a:pt x="4171342" y="1859762"/>
                  <a:pt x="4101228" y="1868717"/>
                </a:cubicBezTo>
                <a:cubicBezTo>
                  <a:pt x="4080159" y="1876188"/>
                  <a:pt x="4039427" y="1877381"/>
                  <a:pt x="3973223" y="1881015"/>
                </a:cubicBezTo>
                <a:cubicBezTo>
                  <a:pt x="3971330" y="1884974"/>
                  <a:pt x="3952843" y="1879225"/>
                  <a:pt x="3900992" y="1880603"/>
                </a:cubicBezTo>
                <a:cubicBezTo>
                  <a:pt x="3849141" y="1881981"/>
                  <a:pt x="3740060" y="1895686"/>
                  <a:pt x="3662119" y="1889285"/>
                </a:cubicBezTo>
                <a:cubicBezTo>
                  <a:pt x="3565155" y="1881322"/>
                  <a:pt x="3613412" y="1915150"/>
                  <a:pt x="3496919" y="1873180"/>
                </a:cubicBezTo>
                <a:cubicBezTo>
                  <a:pt x="3488062" y="1895719"/>
                  <a:pt x="3474293" y="1876288"/>
                  <a:pt x="3449433" y="1889681"/>
                </a:cubicBezTo>
                <a:cubicBezTo>
                  <a:pt x="3406553" y="1891629"/>
                  <a:pt x="3413217" y="1897797"/>
                  <a:pt x="3369766" y="1916653"/>
                </a:cubicBezTo>
                <a:cubicBezTo>
                  <a:pt x="3338805" y="1929531"/>
                  <a:pt x="3289487" y="1928617"/>
                  <a:pt x="3269672" y="1938036"/>
                </a:cubicBezTo>
                <a:lnTo>
                  <a:pt x="3224897" y="1943733"/>
                </a:lnTo>
                <a:cubicBezTo>
                  <a:pt x="3188693" y="1949271"/>
                  <a:pt x="3178540" y="1909145"/>
                  <a:pt x="3161463" y="1946591"/>
                </a:cubicBezTo>
                <a:lnTo>
                  <a:pt x="3112044" y="1935614"/>
                </a:lnTo>
                <a:lnTo>
                  <a:pt x="3069716" y="1930463"/>
                </a:lnTo>
                <a:cubicBezTo>
                  <a:pt x="3049937" y="1924285"/>
                  <a:pt x="3047816" y="1925644"/>
                  <a:pt x="3005773" y="1915878"/>
                </a:cubicBezTo>
                <a:cubicBezTo>
                  <a:pt x="2978838" y="1921092"/>
                  <a:pt x="2967972" y="1927319"/>
                  <a:pt x="2897201" y="1926772"/>
                </a:cubicBezTo>
                <a:lnTo>
                  <a:pt x="2783891" y="1931749"/>
                </a:lnTo>
                <a:cubicBezTo>
                  <a:pt x="2753098" y="1932794"/>
                  <a:pt x="2731621" y="1915151"/>
                  <a:pt x="2712447" y="1933044"/>
                </a:cubicBezTo>
                <a:cubicBezTo>
                  <a:pt x="2621923" y="1990472"/>
                  <a:pt x="2637976" y="1949546"/>
                  <a:pt x="2560151" y="1963609"/>
                </a:cubicBezTo>
                <a:cubicBezTo>
                  <a:pt x="2472084" y="1973456"/>
                  <a:pt x="2423631" y="1962133"/>
                  <a:pt x="2367221" y="1971884"/>
                </a:cubicBezTo>
                <a:cubicBezTo>
                  <a:pt x="2355331" y="1950582"/>
                  <a:pt x="2295649" y="1950006"/>
                  <a:pt x="2272130" y="1961162"/>
                </a:cubicBezTo>
                <a:cubicBezTo>
                  <a:pt x="2229336" y="1964326"/>
                  <a:pt x="2232627" y="1943953"/>
                  <a:pt x="2189404" y="1978172"/>
                </a:cubicBezTo>
                <a:cubicBezTo>
                  <a:pt x="2153824" y="1968017"/>
                  <a:pt x="2114605" y="1969166"/>
                  <a:pt x="2077704" y="1965002"/>
                </a:cubicBezTo>
                <a:cubicBezTo>
                  <a:pt x="2053064" y="1962036"/>
                  <a:pt x="2051584" y="1971011"/>
                  <a:pt x="2033299" y="1969042"/>
                </a:cubicBezTo>
                <a:cubicBezTo>
                  <a:pt x="2015014" y="1967073"/>
                  <a:pt x="1998956" y="1958903"/>
                  <a:pt x="1967996" y="1953187"/>
                </a:cubicBezTo>
                <a:cubicBezTo>
                  <a:pt x="1924117" y="1970917"/>
                  <a:pt x="1915668" y="1940297"/>
                  <a:pt x="1855805" y="1926082"/>
                </a:cubicBezTo>
                <a:cubicBezTo>
                  <a:pt x="1830663" y="1943732"/>
                  <a:pt x="1810564" y="1935694"/>
                  <a:pt x="1790957" y="1919460"/>
                </a:cubicBezTo>
                <a:cubicBezTo>
                  <a:pt x="1732588" y="1924884"/>
                  <a:pt x="1679506" y="1900619"/>
                  <a:pt x="1613978" y="1891581"/>
                </a:cubicBezTo>
                <a:cubicBezTo>
                  <a:pt x="1542961" y="1912227"/>
                  <a:pt x="1506863" y="1865666"/>
                  <a:pt x="1436831" y="1856201"/>
                </a:cubicBezTo>
                <a:cubicBezTo>
                  <a:pt x="1409149" y="1862955"/>
                  <a:pt x="1416370" y="1829853"/>
                  <a:pt x="1357365" y="1832140"/>
                </a:cubicBezTo>
                <a:cubicBezTo>
                  <a:pt x="1285880" y="1811785"/>
                  <a:pt x="1273193" y="1786872"/>
                  <a:pt x="1232341" y="1785942"/>
                </a:cubicBezTo>
                <a:cubicBezTo>
                  <a:pt x="1223903" y="1792798"/>
                  <a:pt x="1160576" y="1793911"/>
                  <a:pt x="1162595" y="1784330"/>
                </a:cubicBezTo>
                <a:cubicBezTo>
                  <a:pt x="1153167" y="1787110"/>
                  <a:pt x="1122206" y="1805077"/>
                  <a:pt x="1120257" y="1789615"/>
                </a:cubicBezTo>
                <a:cubicBezTo>
                  <a:pt x="1073149" y="1786750"/>
                  <a:pt x="1034361" y="1768718"/>
                  <a:pt x="991903" y="1786741"/>
                </a:cubicBezTo>
                <a:cubicBezTo>
                  <a:pt x="966383" y="1781126"/>
                  <a:pt x="949501" y="1800915"/>
                  <a:pt x="883960" y="1809389"/>
                </a:cubicBezTo>
                <a:cubicBezTo>
                  <a:pt x="836064" y="1808194"/>
                  <a:pt x="826980" y="1826610"/>
                  <a:pt x="766531" y="1805053"/>
                </a:cubicBezTo>
                <a:cubicBezTo>
                  <a:pt x="732778" y="1801141"/>
                  <a:pt x="694055" y="1787044"/>
                  <a:pt x="669779" y="1800537"/>
                </a:cubicBezTo>
                <a:cubicBezTo>
                  <a:pt x="645252" y="1794709"/>
                  <a:pt x="563495" y="1813232"/>
                  <a:pt x="523898" y="1811085"/>
                </a:cubicBezTo>
                <a:cubicBezTo>
                  <a:pt x="457555" y="1798530"/>
                  <a:pt x="395227" y="1824052"/>
                  <a:pt x="360251" y="1830735"/>
                </a:cubicBezTo>
                <a:cubicBezTo>
                  <a:pt x="313564" y="1825583"/>
                  <a:pt x="298281" y="1811622"/>
                  <a:pt x="255207" y="1818275"/>
                </a:cubicBezTo>
                <a:cubicBezTo>
                  <a:pt x="206572" y="1839769"/>
                  <a:pt x="160277" y="1836800"/>
                  <a:pt x="101803" y="1870647"/>
                </a:cubicBezTo>
                <a:cubicBezTo>
                  <a:pt x="85849" y="1910002"/>
                  <a:pt x="27997" y="1845258"/>
                  <a:pt x="25397" y="1888443"/>
                </a:cubicBezTo>
                <a:cubicBezTo>
                  <a:pt x="19096" y="1881154"/>
                  <a:pt x="11260" y="1878398"/>
                  <a:pt x="2370" y="1878311"/>
                </a:cubicBezTo>
                <a:lnTo>
                  <a:pt x="0" y="1878785"/>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Freeform: Shape 19">
            <a:extLst>
              <a:ext uri="{FF2B5EF4-FFF2-40B4-BE49-F238E27FC236}">
                <a16:creationId xmlns:a16="http://schemas.microsoft.com/office/drawing/2014/main" id="{3558C356-46EA-72D3-2A11-1D32408FB32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5381626" y="6209413"/>
            <a:ext cx="6810375" cy="648587"/>
          </a:xfrm>
          <a:custGeom>
            <a:avLst/>
            <a:gdLst>
              <a:gd name="connsiteX0" fmla="*/ 0 w 10753706"/>
              <a:gd name="connsiteY0" fmla="*/ 0 h 1027260"/>
              <a:gd name="connsiteX1" fmla="*/ 10753706 w 10753706"/>
              <a:gd name="connsiteY1" fmla="*/ 0 h 1027260"/>
              <a:gd name="connsiteX2" fmla="*/ 10748809 w 10753706"/>
              <a:gd name="connsiteY2" fmla="*/ 2522 h 1027260"/>
              <a:gd name="connsiteX3" fmla="*/ 10725330 w 10753706"/>
              <a:gd name="connsiteY3" fmla="*/ 11977 h 1027260"/>
              <a:gd name="connsiteX4" fmla="*/ 10615423 w 10753706"/>
              <a:gd name="connsiteY4" fmla="*/ 52967 h 1027260"/>
              <a:gd name="connsiteX5" fmla="*/ 10533936 w 10753706"/>
              <a:gd name="connsiteY5" fmla="*/ 53095 h 1027260"/>
              <a:gd name="connsiteX6" fmla="*/ 10466876 w 10753706"/>
              <a:gd name="connsiteY6" fmla="*/ 45180 h 1027260"/>
              <a:gd name="connsiteX7" fmla="*/ 10355090 w 10753706"/>
              <a:gd name="connsiteY7" fmla="*/ 89741 h 1027260"/>
              <a:gd name="connsiteX8" fmla="*/ 10087145 w 10753706"/>
              <a:gd name="connsiteY8" fmla="*/ 66115 h 1027260"/>
              <a:gd name="connsiteX9" fmla="*/ 10015902 w 10753706"/>
              <a:gd name="connsiteY9" fmla="*/ 76178 h 1027260"/>
              <a:gd name="connsiteX10" fmla="*/ 9806005 w 10753706"/>
              <a:gd name="connsiteY10" fmla="*/ 102435 h 1027260"/>
              <a:gd name="connsiteX11" fmla="*/ 9602583 w 10753706"/>
              <a:gd name="connsiteY11" fmla="*/ 179170 h 1027260"/>
              <a:gd name="connsiteX12" fmla="*/ 9469719 w 10753706"/>
              <a:gd name="connsiteY12" fmla="*/ 174721 h 1027260"/>
              <a:gd name="connsiteX13" fmla="*/ 9408692 w 10753706"/>
              <a:gd name="connsiteY13" fmla="*/ 189513 h 1027260"/>
              <a:gd name="connsiteX14" fmla="*/ 9364151 w 10753706"/>
              <a:gd name="connsiteY14" fmla="*/ 194072 h 1027260"/>
              <a:gd name="connsiteX15" fmla="*/ 9337751 w 10753706"/>
              <a:gd name="connsiteY15" fmla="*/ 197579 h 1027260"/>
              <a:gd name="connsiteX16" fmla="*/ 9297166 w 10753706"/>
              <a:gd name="connsiteY16" fmla="*/ 216558 h 1027260"/>
              <a:gd name="connsiteX17" fmla="*/ 9123859 w 10753706"/>
              <a:gd name="connsiteY17" fmla="*/ 237356 h 1027260"/>
              <a:gd name="connsiteX18" fmla="*/ 8950741 w 10753706"/>
              <a:gd name="connsiteY18" fmla="*/ 238020 h 1027260"/>
              <a:gd name="connsiteX19" fmla="*/ 8718236 w 10753706"/>
              <a:gd name="connsiteY19" fmla="*/ 303148 h 1027260"/>
              <a:gd name="connsiteX20" fmla="*/ 8694011 w 10753706"/>
              <a:gd name="connsiteY20" fmla="*/ 308812 h 1027260"/>
              <a:gd name="connsiteX21" fmla="*/ 8611976 w 10753706"/>
              <a:gd name="connsiteY21" fmla="*/ 324819 h 1027260"/>
              <a:gd name="connsiteX22" fmla="*/ 8562074 w 10753706"/>
              <a:gd name="connsiteY22" fmla="*/ 337971 h 1027260"/>
              <a:gd name="connsiteX23" fmla="*/ 8501724 w 10753706"/>
              <a:gd name="connsiteY23" fmla="*/ 360865 h 1027260"/>
              <a:gd name="connsiteX24" fmla="*/ 8504489 w 10753706"/>
              <a:gd name="connsiteY24" fmla="*/ 364790 h 1027260"/>
              <a:gd name="connsiteX25" fmla="*/ 8492774 w 10753706"/>
              <a:gd name="connsiteY25" fmla="*/ 366181 h 1027260"/>
              <a:gd name="connsiteX26" fmla="*/ 8466405 w 10753706"/>
              <a:gd name="connsiteY26" fmla="*/ 368724 h 1027260"/>
              <a:gd name="connsiteX27" fmla="*/ 8427069 w 10753706"/>
              <a:gd name="connsiteY27" fmla="*/ 387211 h 1027260"/>
              <a:gd name="connsiteX28" fmla="*/ 8387766 w 10753706"/>
              <a:gd name="connsiteY28" fmla="*/ 377161 h 1027260"/>
              <a:gd name="connsiteX29" fmla="*/ 8315874 w 10753706"/>
              <a:gd name="connsiteY29" fmla="*/ 395527 h 1027260"/>
              <a:gd name="connsiteX30" fmla="*/ 8274474 w 10753706"/>
              <a:gd name="connsiteY30" fmla="*/ 405112 h 1027260"/>
              <a:gd name="connsiteX31" fmla="*/ 8234664 w 10753706"/>
              <a:gd name="connsiteY31" fmla="*/ 410219 h 1027260"/>
              <a:gd name="connsiteX32" fmla="*/ 8211268 w 10753706"/>
              <a:gd name="connsiteY32" fmla="*/ 416791 h 1027260"/>
              <a:gd name="connsiteX33" fmla="*/ 8188615 w 10753706"/>
              <a:gd name="connsiteY33" fmla="*/ 421755 h 1027260"/>
              <a:gd name="connsiteX34" fmla="*/ 8179981 w 10753706"/>
              <a:gd name="connsiteY34" fmla="*/ 420402 h 1027260"/>
              <a:gd name="connsiteX35" fmla="*/ 8179307 w 10753706"/>
              <a:gd name="connsiteY35" fmla="*/ 422516 h 1027260"/>
              <a:gd name="connsiteX36" fmla="*/ 8147929 w 10753706"/>
              <a:gd name="connsiteY36" fmla="*/ 450302 h 1027260"/>
              <a:gd name="connsiteX37" fmla="*/ 8089136 w 10753706"/>
              <a:gd name="connsiteY37" fmla="*/ 465283 h 1027260"/>
              <a:gd name="connsiteX38" fmla="*/ 8049973 w 10753706"/>
              <a:gd name="connsiteY38" fmla="*/ 454121 h 1027260"/>
              <a:gd name="connsiteX39" fmla="*/ 7965913 w 10753706"/>
              <a:gd name="connsiteY39" fmla="*/ 464415 h 1027260"/>
              <a:gd name="connsiteX40" fmla="*/ 7945093 w 10753706"/>
              <a:gd name="connsiteY40" fmla="*/ 464798 h 1027260"/>
              <a:gd name="connsiteX41" fmla="*/ 7935335 w 10753706"/>
              <a:gd name="connsiteY41" fmla="*/ 462442 h 1027260"/>
              <a:gd name="connsiteX42" fmla="*/ 7904779 w 10753706"/>
              <a:gd name="connsiteY42" fmla="*/ 471429 h 1027260"/>
              <a:gd name="connsiteX43" fmla="*/ 7855604 w 10753706"/>
              <a:gd name="connsiteY43" fmla="*/ 480199 h 1027260"/>
              <a:gd name="connsiteX44" fmla="*/ 7832630 w 10753706"/>
              <a:gd name="connsiteY44" fmla="*/ 485371 h 1027260"/>
              <a:gd name="connsiteX45" fmla="*/ 7812438 w 10753706"/>
              <a:gd name="connsiteY45" fmla="*/ 485391 h 1027260"/>
              <a:gd name="connsiteX46" fmla="*/ 7701399 w 10753706"/>
              <a:gd name="connsiteY46" fmla="*/ 495197 h 1027260"/>
              <a:gd name="connsiteX47" fmla="*/ 7674778 w 10753706"/>
              <a:gd name="connsiteY47" fmla="*/ 494723 h 1027260"/>
              <a:gd name="connsiteX48" fmla="*/ 7660445 w 10753706"/>
              <a:gd name="connsiteY48" fmla="*/ 490194 h 1027260"/>
              <a:gd name="connsiteX49" fmla="*/ 7651781 w 10753706"/>
              <a:gd name="connsiteY49" fmla="*/ 493084 h 1027260"/>
              <a:gd name="connsiteX50" fmla="*/ 7584807 w 10753706"/>
              <a:gd name="connsiteY50" fmla="*/ 499490 h 1027260"/>
              <a:gd name="connsiteX51" fmla="*/ 7541324 w 10753706"/>
              <a:gd name="connsiteY51" fmla="*/ 504184 h 1027260"/>
              <a:gd name="connsiteX52" fmla="*/ 7541756 w 10753706"/>
              <a:gd name="connsiteY52" fmla="*/ 512184 h 1027260"/>
              <a:gd name="connsiteX53" fmla="*/ 7503906 w 10753706"/>
              <a:gd name="connsiteY53" fmla="*/ 518551 h 1027260"/>
              <a:gd name="connsiteX54" fmla="*/ 7460411 w 10753706"/>
              <a:gd name="connsiteY54" fmla="*/ 517415 h 1027260"/>
              <a:gd name="connsiteX55" fmla="*/ 7460116 w 10753706"/>
              <a:gd name="connsiteY55" fmla="*/ 517548 h 1027260"/>
              <a:gd name="connsiteX56" fmla="*/ 7297810 w 10753706"/>
              <a:gd name="connsiteY56" fmla="*/ 563947 h 1027260"/>
              <a:gd name="connsiteX57" fmla="*/ 6946388 w 10753706"/>
              <a:gd name="connsiteY57" fmla="*/ 665244 h 1027260"/>
              <a:gd name="connsiteX58" fmla="*/ 6741704 w 10753706"/>
              <a:gd name="connsiteY58" fmla="*/ 679365 h 1027260"/>
              <a:gd name="connsiteX59" fmla="*/ 6624680 w 10753706"/>
              <a:gd name="connsiteY59" fmla="*/ 677674 h 1027260"/>
              <a:gd name="connsiteX60" fmla="*/ 6605700 w 10753706"/>
              <a:gd name="connsiteY60" fmla="*/ 683566 h 1027260"/>
              <a:gd name="connsiteX61" fmla="*/ 6576922 w 10753706"/>
              <a:gd name="connsiteY61" fmla="*/ 683030 h 1027260"/>
              <a:gd name="connsiteX62" fmla="*/ 6405123 w 10753706"/>
              <a:gd name="connsiteY62" fmla="*/ 721946 h 1027260"/>
              <a:gd name="connsiteX63" fmla="*/ 6368938 w 10753706"/>
              <a:gd name="connsiteY63" fmla="*/ 717341 h 1027260"/>
              <a:gd name="connsiteX64" fmla="*/ 6295102 w 10753706"/>
              <a:gd name="connsiteY64" fmla="*/ 729508 h 1027260"/>
              <a:gd name="connsiteX65" fmla="*/ 6202084 w 10753706"/>
              <a:gd name="connsiteY65" fmla="*/ 767091 h 1027260"/>
              <a:gd name="connsiteX66" fmla="*/ 6067157 w 10753706"/>
              <a:gd name="connsiteY66" fmla="*/ 790339 h 1027260"/>
              <a:gd name="connsiteX67" fmla="*/ 6061443 w 10753706"/>
              <a:gd name="connsiteY67" fmla="*/ 796151 h 1027260"/>
              <a:gd name="connsiteX68" fmla="*/ 6051406 w 10753706"/>
              <a:gd name="connsiteY68" fmla="*/ 800684 h 1027260"/>
              <a:gd name="connsiteX69" fmla="*/ 6049097 w 10753706"/>
              <a:gd name="connsiteY69" fmla="*/ 800636 h 1027260"/>
              <a:gd name="connsiteX70" fmla="*/ 6034222 w 10753706"/>
              <a:gd name="connsiteY70" fmla="*/ 804110 h 1027260"/>
              <a:gd name="connsiteX71" fmla="*/ 6033121 w 10753706"/>
              <a:gd name="connsiteY71" fmla="*/ 806078 h 1027260"/>
              <a:gd name="connsiteX72" fmla="*/ 6023593 w 10753706"/>
              <a:gd name="connsiteY72" fmla="*/ 808842 h 1027260"/>
              <a:gd name="connsiteX73" fmla="*/ 6006639 w 10753706"/>
              <a:gd name="connsiteY73" fmla="*/ 815304 h 1027260"/>
              <a:gd name="connsiteX74" fmla="*/ 6001762 w 10753706"/>
              <a:gd name="connsiteY74" fmla="*/ 815557 h 1027260"/>
              <a:gd name="connsiteX75" fmla="*/ 5973534 w 10753706"/>
              <a:gd name="connsiteY75" fmla="*/ 823815 h 1027260"/>
              <a:gd name="connsiteX76" fmla="*/ 5972336 w 10753706"/>
              <a:gd name="connsiteY76" fmla="*/ 823476 h 1027260"/>
              <a:gd name="connsiteX77" fmla="*/ 5960841 w 10753706"/>
              <a:gd name="connsiteY77" fmla="*/ 823819 h 1027260"/>
              <a:gd name="connsiteX78" fmla="*/ 5940719 w 10753706"/>
              <a:gd name="connsiteY78" fmla="*/ 825514 h 1027260"/>
              <a:gd name="connsiteX79" fmla="*/ 5884298 w 10753706"/>
              <a:gd name="connsiteY79" fmla="*/ 823806 h 1027260"/>
              <a:gd name="connsiteX80" fmla="*/ 5854779 w 10753706"/>
              <a:gd name="connsiteY80" fmla="*/ 832365 h 1027260"/>
              <a:gd name="connsiteX81" fmla="*/ 5848382 w 10753706"/>
              <a:gd name="connsiteY81" fmla="*/ 833844 h 1027260"/>
              <a:gd name="connsiteX82" fmla="*/ 5848066 w 10753706"/>
              <a:gd name="connsiteY82" fmla="*/ 833772 h 1027260"/>
              <a:gd name="connsiteX83" fmla="*/ 5840944 w 10753706"/>
              <a:gd name="connsiteY83" fmla="*/ 835132 h 1027260"/>
              <a:gd name="connsiteX84" fmla="*/ 5836719 w 10753706"/>
              <a:gd name="connsiteY84" fmla="*/ 836539 h 1027260"/>
              <a:gd name="connsiteX85" fmla="*/ 5824311 w 10753706"/>
              <a:gd name="connsiteY85" fmla="*/ 839408 h 1027260"/>
              <a:gd name="connsiteX86" fmla="*/ 5818788 w 10753706"/>
              <a:gd name="connsiteY86" fmla="*/ 839727 h 1027260"/>
              <a:gd name="connsiteX87" fmla="*/ 5763953 w 10753706"/>
              <a:gd name="connsiteY87" fmla="*/ 834282 h 1027260"/>
              <a:gd name="connsiteX88" fmla="*/ 5667748 w 10753706"/>
              <a:gd name="connsiteY88" fmla="*/ 840211 h 1027260"/>
              <a:gd name="connsiteX89" fmla="*/ 5573108 w 10753706"/>
              <a:gd name="connsiteY89" fmla="*/ 847611 h 1027260"/>
              <a:gd name="connsiteX90" fmla="*/ 5539137 w 10753706"/>
              <a:gd name="connsiteY90" fmla="*/ 851033 h 1027260"/>
              <a:gd name="connsiteX91" fmla="*/ 5510651 w 10753706"/>
              <a:gd name="connsiteY91" fmla="*/ 844215 h 1027260"/>
              <a:gd name="connsiteX92" fmla="*/ 5457331 w 10753706"/>
              <a:gd name="connsiteY92" fmla="*/ 839159 h 1027260"/>
              <a:gd name="connsiteX93" fmla="*/ 5410613 w 10753706"/>
              <a:gd name="connsiteY93" fmla="*/ 834358 h 1027260"/>
              <a:gd name="connsiteX94" fmla="*/ 5370040 w 10753706"/>
              <a:gd name="connsiteY94" fmla="*/ 862127 h 1027260"/>
              <a:gd name="connsiteX95" fmla="*/ 5318778 w 10753706"/>
              <a:gd name="connsiteY95" fmla="*/ 855310 h 1027260"/>
              <a:gd name="connsiteX96" fmla="*/ 5298645 w 10753706"/>
              <a:gd name="connsiteY96" fmla="*/ 855171 h 1027260"/>
              <a:gd name="connsiteX97" fmla="*/ 5253828 w 10753706"/>
              <a:gd name="connsiteY97" fmla="*/ 859670 h 1027260"/>
              <a:gd name="connsiteX98" fmla="*/ 5216955 w 10753706"/>
              <a:gd name="connsiteY98" fmla="*/ 866245 h 1027260"/>
              <a:gd name="connsiteX99" fmla="*/ 5214344 w 10753706"/>
              <a:gd name="connsiteY99" fmla="*/ 868102 h 1027260"/>
              <a:gd name="connsiteX100" fmla="*/ 5195561 w 10753706"/>
              <a:gd name="connsiteY100" fmla="*/ 869949 h 1027260"/>
              <a:gd name="connsiteX101" fmla="*/ 5182555 w 10753706"/>
              <a:gd name="connsiteY101" fmla="*/ 873542 h 1027260"/>
              <a:gd name="connsiteX102" fmla="*/ 5172552 w 10753706"/>
              <a:gd name="connsiteY102" fmla="*/ 878801 h 1027260"/>
              <a:gd name="connsiteX103" fmla="*/ 5027993 w 10753706"/>
              <a:gd name="connsiteY103" fmla="*/ 889666 h 1027260"/>
              <a:gd name="connsiteX104" fmla="*/ 4939844 w 10753706"/>
              <a:gd name="connsiteY104" fmla="*/ 934802 h 1027260"/>
              <a:gd name="connsiteX105" fmla="*/ 4792576 w 10753706"/>
              <a:gd name="connsiteY105" fmla="*/ 934820 h 1027260"/>
              <a:gd name="connsiteX106" fmla="*/ 4602423 w 10753706"/>
              <a:gd name="connsiteY106" fmla="*/ 958063 h 1027260"/>
              <a:gd name="connsiteX107" fmla="*/ 4290656 w 10753706"/>
              <a:gd name="connsiteY107" fmla="*/ 969152 h 1027260"/>
              <a:gd name="connsiteX108" fmla="*/ 3952334 w 10753706"/>
              <a:gd name="connsiteY108" fmla="*/ 954043 h 1027260"/>
              <a:gd name="connsiteX109" fmla="*/ 3858560 w 10753706"/>
              <a:gd name="connsiteY109" fmla="*/ 948781 h 1027260"/>
              <a:gd name="connsiteX110" fmla="*/ 3846597 w 10753706"/>
              <a:gd name="connsiteY110" fmla="*/ 948382 h 1027260"/>
              <a:gd name="connsiteX111" fmla="*/ 3736044 w 10753706"/>
              <a:gd name="connsiteY111" fmla="*/ 947759 h 1027260"/>
              <a:gd name="connsiteX112" fmla="*/ 3713136 w 10753706"/>
              <a:gd name="connsiteY112" fmla="*/ 946963 h 1027260"/>
              <a:gd name="connsiteX113" fmla="*/ 3695939 w 10753706"/>
              <a:gd name="connsiteY113" fmla="*/ 943639 h 1027260"/>
              <a:gd name="connsiteX114" fmla="*/ 3694125 w 10753706"/>
              <a:gd name="connsiteY114" fmla="*/ 940567 h 1027260"/>
              <a:gd name="connsiteX115" fmla="*/ 3681925 w 10753706"/>
              <a:gd name="connsiteY115" fmla="*/ 939706 h 1027260"/>
              <a:gd name="connsiteX116" fmla="*/ 3679204 w 10753706"/>
              <a:gd name="connsiteY116" fmla="*/ 938926 h 1027260"/>
              <a:gd name="connsiteX117" fmla="*/ 3615656 w 10753706"/>
              <a:gd name="connsiteY117" fmla="*/ 940320 h 1027260"/>
              <a:gd name="connsiteX118" fmla="*/ 3567983 w 10753706"/>
              <a:gd name="connsiteY118" fmla="*/ 935596 h 1027260"/>
              <a:gd name="connsiteX119" fmla="*/ 3422423 w 10753706"/>
              <a:gd name="connsiteY119" fmla="*/ 932129 h 1027260"/>
              <a:gd name="connsiteX120" fmla="*/ 3310925 w 10753706"/>
              <a:gd name="connsiteY120" fmla="*/ 911072 h 1027260"/>
              <a:gd name="connsiteX121" fmla="*/ 3139421 w 10753706"/>
              <a:gd name="connsiteY121" fmla="*/ 934151 h 1027260"/>
              <a:gd name="connsiteX122" fmla="*/ 2996922 w 10753706"/>
              <a:gd name="connsiteY122" fmla="*/ 927537 h 1027260"/>
              <a:gd name="connsiteX123" fmla="*/ 2982785 w 10753706"/>
              <a:gd name="connsiteY123" fmla="*/ 931453 h 1027260"/>
              <a:gd name="connsiteX124" fmla="*/ 2967478 w 10753706"/>
              <a:gd name="connsiteY124" fmla="*/ 933397 h 1027260"/>
              <a:gd name="connsiteX125" fmla="*/ 2948552 w 10753706"/>
              <a:gd name="connsiteY125" fmla="*/ 932961 h 1027260"/>
              <a:gd name="connsiteX126" fmla="*/ 2944404 w 10753706"/>
              <a:gd name="connsiteY126" fmla="*/ 934452 h 1027260"/>
              <a:gd name="connsiteX127" fmla="*/ 2908608 w 10753706"/>
              <a:gd name="connsiteY127" fmla="*/ 937205 h 1027260"/>
              <a:gd name="connsiteX128" fmla="*/ 2904443 w 10753706"/>
              <a:gd name="connsiteY128" fmla="*/ 936455 h 1027260"/>
              <a:gd name="connsiteX129" fmla="*/ 2868935 w 10753706"/>
              <a:gd name="connsiteY129" fmla="*/ 938022 h 1027260"/>
              <a:gd name="connsiteX130" fmla="*/ 2868586 w 10753706"/>
              <a:gd name="connsiteY130" fmla="*/ 937487 h 1027260"/>
              <a:gd name="connsiteX131" fmla="*/ 2859191 w 10753706"/>
              <a:gd name="connsiteY131" fmla="*/ 935503 h 1027260"/>
              <a:gd name="connsiteX132" fmla="*/ 2840915 w 10753706"/>
              <a:gd name="connsiteY132" fmla="*/ 932977 h 1027260"/>
              <a:gd name="connsiteX133" fmla="*/ 2763509 w 10753706"/>
              <a:gd name="connsiteY133" fmla="*/ 921850 h 1027260"/>
              <a:gd name="connsiteX134" fmla="*/ 2756121 w 10753706"/>
              <a:gd name="connsiteY134" fmla="*/ 921864 h 1027260"/>
              <a:gd name="connsiteX135" fmla="*/ 2755998 w 10753706"/>
              <a:gd name="connsiteY135" fmla="*/ 921739 h 1027260"/>
              <a:gd name="connsiteX136" fmla="*/ 2748255 w 10753706"/>
              <a:gd name="connsiteY136" fmla="*/ 921505 h 1027260"/>
              <a:gd name="connsiteX137" fmla="*/ 2694601 w 10753706"/>
              <a:gd name="connsiteY137" fmla="*/ 915575 h 1027260"/>
              <a:gd name="connsiteX138" fmla="*/ 2635357 w 10753706"/>
              <a:gd name="connsiteY138" fmla="*/ 910976 h 1027260"/>
              <a:gd name="connsiteX139" fmla="*/ 2601047 w 10753706"/>
              <a:gd name="connsiteY139" fmla="*/ 910263 h 1027260"/>
              <a:gd name="connsiteX140" fmla="*/ 2507482 w 10753706"/>
              <a:gd name="connsiteY140" fmla="*/ 906211 h 1027260"/>
              <a:gd name="connsiteX141" fmla="*/ 2413884 w 10753706"/>
              <a:gd name="connsiteY141" fmla="*/ 900545 h 1027260"/>
              <a:gd name="connsiteX142" fmla="*/ 2368912 w 10753706"/>
              <a:gd name="connsiteY142" fmla="*/ 888755 h 1027260"/>
              <a:gd name="connsiteX143" fmla="*/ 2349490 w 10753706"/>
              <a:gd name="connsiteY143" fmla="*/ 889719 h 1027260"/>
              <a:gd name="connsiteX144" fmla="*/ 2344290 w 10753706"/>
              <a:gd name="connsiteY144" fmla="*/ 890584 h 1027260"/>
              <a:gd name="connsiteX145" fmla="*/ 2336488 w 10753706"/>
              <a:gd name="connsiteY145" fmla="*/ 891058 h 1027260"/>
              <a:gd name="connsiteX146" fmla="*/ 2329015 w 10753706"/>
              <a:gd name="connsiteY146" fmla="*/ 891627 h 1027260"/>
              <a:gd name="connsiteX147" fmla="*/ 2293898 w 10753706"/>
              <a:gd name="connsiteY147" fmla="*/ 896431 h 1027260"/>
              <a:gd name="connsiteX148" fmla="*/ 2243927 w 10753706"/>
              <a:gd name="connsiteY148" fmla="*/ 888076 h 1027260"/>
              <a:gd name="connsiteX149" fmla="*/ 2223920 w 10753706"/>
              <a:gd name="connsiteY149" fmla="*/ 887331 h 1027260"/>
              <a:gd name="connsiteX150" fmla="*/ 2213081 w 10753706"/>
              <a:gd name="connsiteY150" fmla="*/ 886302 h 1027260"/>
              <a:gd name="connsiteX151" fmla="*/ 2212307 w 10753706"/>
              <a:gd name="connsiteY151" fmla="*/ 885829 h 1027260"/>
              <a:gd name="connsiteX152" fmla="*/ 2152321 w 10753706"/>
              <a:gd name="connsiteY152" fmla="*/ 894418 h 1027260"/>
              <a:gd name="connsiteX153" fmla="*/ 2140985 w 10753706"/>
              <a:gd name="connsiteY153" fmla="*/ 895968 h 1027260"/>
              <a:gd name="connsiteX154" fmla="*/ 2121210 w 10753706"/>
              <a:gd name="connsiteY154" fmla="*/ 899354 h 1027260"/>
              <a:gd name="connsiteX155" fmla="*/ 2119146 w 10753706"/>
              <a:gd name="connsiteY155" fmla="*/ 899033 h 1027260"/>
              <a:gd name="connsiteX156" fmla="*/ 2105666 w 10753706"/>
              <a:gd name="connsiteY156" fmla="*/ 902240 h 1027260"/>
              <a:gd name="connsiteX157" fmla="*/ 2094924 w 10753706"/>
              <a:gd name="connsiteY157" fmla="*/ 907203 h 1027260"/>
              <a:gd name="connsiteX158" fmla="*/ 1949478 w 10753706"/>
              <a:gd name="connsiteY158" fmla="*/ 913748 h 1027260"/>
              <a:gd name="connsiteX159" fmla="*/ 1749684 w 10753706"/>
              <a:gd name="connsiteY159" fmla="*/ 942223 h 1027260"/>
              <a:gd name="connsiteX160" fmla="*/ 1585576 w 10753706"/>
              <a:gd name="connsiteY160" fmla="*/ 954170 h 1027260"/>
              <a:gd name="connsiteX161" fmla="*/ 1476250 w 10753706"/>
              <a:gd name="connsiteY161" fmla="*/ 950653 h 1027260"/>
              <a:gd name="connsiteX162" fmla="*/ 1433927 w 10753706"/>
              <a:gd name="connsiteY162" fmla="*/ 959926 h 1027260"/>
              <a:gd name="connsiteX163" fmla="*/ 1414893 w 10753706"/>
              <a:gd name="connsiteY163" fmla="*/ 957671 h 1027260"/>
              <a:gd name="connsiteX164" fmla="*/ 1411585 w 10753706"/>
              <a:gd name="connsiteY164" fmla="*/ 957179 h 1027260"/>
              <a:gd name="connsiteX165" fmla="*/ 1398896 w 10753706"/>
              <a:gd name="connsiteY165" fmla="*/ 957460 h 1027260"/>
              <a:gd name="connsiteX166" fmla="*/ 1394632 w 10753706"/>
              <a:gd name="connsiteY166" fmla="*/ 954725 h 1027260"/>
              <a:gd name="connsiteX167" fmla="*/ 1375043 w 10753706"/>
              <a:gd name="connsiteY167" fmla="*/ 953132 h 1027260"/>
              <a:gd name="connsiteX168" fmla="*/ 1351876 w 10753706"/>
              <a:gd name="connsiteY168" fmla="*/ 954436 h 1027260"/>
              <a:gd name="connsiteX169" fmla="*/ 1242676 w 10753706"/>
              <a:gd name="connsiteY169" fmla="*/ 963767 h 1027260"/>
              <a:gd name="connsiteX170" fmla="*/ 1205993 w 10753706"/>
              <a:gd name="connsiteY170" fmla="*/ 974080 h 1027260"/>
              <a:gd name="connsiteX171" fmla="*/ 1052221 w 10753706"/>
              <a:gd name="connsiteY171" fmla="*/ 963954 h 1027260"/>
              <a:gd name="connsiteX172" fmla="*/ 968270 w 10753706"/>
              <a:gd name="connsiteY172" fmla="*/ 964761 h 1027260"/>
              <a:gd name="connsiteX173" fmla="*/ 874493 w 10753706"/>
              <a:gd name="connsiteY173" fmla="*/ 998122 h 1027260"/>
              <a:gd name="connsiteX174" fmla="*/ 814411 w 10753706"/>
              <a:gd name="connsiteY174" fmla="*/ 1007391 h 1027260"/>
              <a:gd name="connsiteX175" fmla="*/ 688604 w 10753706"/>
              <a:gd name="connsiteY175" fmla="*/ 1015631 h 1027260"/>
              <a:gd name="connsiteX176" fmla="*/ 618171 w 10753706"/>
              <a:gd name="connsiteY176" fmla="*/ 1027260 h 1027260"/>
              <a:gd name="connsiteX177" fmla="*/ 570379 w 10753706"/>
              <a:gd name="connsiteY177" fmla="*/ 1023487 h 1027260"/>
              <a:gd name="connsiteX178" fmla="*/ 482519 w 10753706"/>
              <a:gd name="connsiteY178" fmla="*/ 1002108 h 1027260"/>
              <a:gd name="connsiteX179" fmla="*/ 475319 w 10753706"/>
              <a:gd name="connsiteY179" fmla="*/ 1009922 h 1027260"/>
              <a:gd name="connsiteX180" fmla="*/ 431104 w 10753706"/>
              <a:gd name="connsiteY180" fmla="*/ 1009317 h 1027260"/>
              <a:gd name="connsiteX181" fmla="*/ 363782 w 10753706"/>
              <a:gd name="connsiteY181" fmla="*/ 1007585 h 1027260"/>
              <a:gd name="connsiteX182" fmla="*/ 325533 w 10753706"/>
              <a:gd name="connsiteY182" fmla="*/ 1008502 h 1027260"/>
              <a:gd name="connsiteX183" fmla="*/ 220429 w 10753706"/>
              <a:gd name="connsiteY183" fmla="*/ 1008927 h 1027260"/>
              <a:gd name="connsiteX184" fmla="*/ 114676 w 10753706"/>
              <a:gd name="connsiteY184" fmla="*/ 1007765 h 1027260"/>
              <a:gd name="connsiteX185" fmla="*/ 13470 w 10753706"/>
              <a:gd name="connsiteY185" fmla="*/ 998544 h 1027260"/>
              <a:gd name="connsiteX186" fmla="*/ 0 w 10753706"/>
              <a:gd name="connsiteY186" fmla="*/ 997355 h 1027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10753706" h="1027260">
                <a:moveTo>
                  <a:pt x="0" y="0"/>
                </a:moveTo>
                <a:lnTo>
                  <a:pt x="10753706" y="0"/>
                </a:lnTo>
                <a:lnTo>
                  <a:pt x="10748809" y="2522"/>
                </a:lnTo>
                <a:cubicBezTo>
                  <a:pt x="10744031" y="4644"/>
                  <a:pt x="10737551" y="7204"/>
                  <a:pt x="10725330" y="11977"/>
                </a:cubicBezTo>
                <a:cubicBezTo>
                  <a:pt x="10700888" y="21523"/>
                  <a:pt x="10652058" y="39304"/>
                  <a:pt x="10615423" y="52967"/>
                </a:cubicBezTo>
                <a:cubicBezTo>
                  <a:pt x="10598524" y="49017"/>
                  <a:pt x="10550674" y="61360"/>
                  <a:pt x="10533936" y="53095"/>
                </a:cubicBezTo>
                <a:cubicBezTo>
                  <a:pt x="10519435" y="55674"/>
                  <a:pt x="10480156" y="49393"/>
                  <a:pt x="10466876" y="45180"/>
                </a:cubicBezTo>
                <a:cubicBezTo>
                  <a:pt x="10443145" y="68059"/>
                  <a:pt x="10382269" y="71294"/>
                  <a:pt x="10355090" y="89741"/>
                </a:cubicBezTo>
                <a:cubicBezTo>
                  <a:pt x="10286222" y="95376"/>
                  <a:pt x="10146285" y="63529"/>
                  <a:pt x="10087145" y="66115"/>
                </a:cubicBezTo>
                <a:cubicBezTo>
                  <a:pt x="10067575" y="79584"/>
                  <a:pt x="10043111" y="68921"/>
                  <a:pt x="10015902" y="76178"/>
                </a:cubicBezTo>
                <a:cubicBezTo>
                  <a:pt x="9952302" y="84628"/>
                  <a:pt x="9893286" y="103337"/>
                  <a:pt x="9806005" y="102435"/>
                </a:cubicBezTo>
                <a:cubicBezTo>
                  <a:pt x="9782247" y="141133"/>
                  <a:pt x="9674787" y="151643"/>
                  <a:pt x="9602583" y="179170"/>
                </a:cubicBezTo>
                <a:cubicBezTo>
                  <a:pt x="9557658" y="187584"/>
                  <a:pt x="9478290" y="154235"/>
                  <a:pt x="9469719" y="174721"/>
                </a:cubicBezTo>
                <a:cubicBezTo>
                  <a:pt x="9443779" y="165070"/>
                  <a:pt x="9431317" y="185692"/>
                  <a:pt x="9408692" y="189513"/>
                </a:cubicBezTo>
                <a:cubicBezTo>
                  <a:pt x="9387154" y="183843"/>
                  <a:pt x="9380475" y="191089"/>
                  <a:pt x="9364151" y="194072"/>
                </a:cubicBezTo>
                <a:cubicBezTo>
                  <a:pt x="9354686" y="190222"/>
                  <a:pt x="9340485" y="191782"/>
                  <a:pt x="9337751" y="197579"/>
                </a:cubicBezTo>
                <a:cubicBezTo>
                  <a:pt x="9349566" y="209270"/>
                  <a:pt x="9297468" y="207714"/>
                  <a:pt x="9297166" y="216558"/>
                </a:cubicBezTo>
                <a:cubicBezTo>
                  <a:pt x="9269057" y="220999"/>
                  <a:pt x="9139630" y="221783"/>
                  <a:pt x="9123859" y="237356"/>
                </a:cubicBezTo>
                <a:cubicBezTo>
                  <a:pt x="9068176" y="249209"/>
                  <a:pt x="8975349" y="235349"/>
                  <a:pt x="8950741" y="238020"/>
                </a:cubicBezTo>
                <a:cubicBezTo>
                  <a:pt x="8916265" y="215428"/>
                  <a:pt x="8822808" y="292026"/>
                  <a:pt x="8718236" y="303148"/>
                </a:cubicBezTo>
                <a:cubicBezTo>
                  <a:pt x="8703111" y="302060"/>
                  <a:pt x="8695551" y="302792"/>
                  <a:pt x="8694011" y="308812"/>
                </a:cubicBezTo>
                <a:cubicBezTo>
                  <a:pt x="8661810" y="312764"/>
                  <a:pt x="8637956" y="329628"/>
                  <a:pt x="8611976" y="324819"/>
                </a:cubicBezTo>
                <a:cubicBezTo>
                  <a:pt x="8621849" y="336388"/>
                  <a:pt x="8562809" y="325917"/>
                  <a:pt x="8562074" y="337971"/>
                </a:cubicBezTo>
                <a:cubicBezTo>
                  <a:pt x="8543699" y="343978"/>
                  <a:pt x="8511321" y="356396"/>
                  <a:pt x="8501724" y="360865"/>
                </a:cubicBezTo>
                <a:lnTo>
                  <a:pt x="8504489" y="364790"/>
                </a:lnTo>
                <a:lnTo>
                  <a:pt x="8492774" y="366181"/>
                </a:lnTo>
                <a:lnTo>
                  <a:pt x="8466405" y="368724"/>
                </a:lnTo>
                <a:cubicBezTo>
                  <a:pt x="8455454" y="372229"/>
                  <a:pt x="8440175" y="385805"/>
                  <a:pt x="8427069" y="387211"/>
                </a:cubicBezTo>
                <a:cubicBezTo>
                  <a:pt x="8400442" y="392215"/>
                  <a:pt x="8397079" y="382989"/>
                  <a:pt x="8387766" y="377161"/>
                </a:cubicBezTo>
                <a:cubicBezTo>
                  <a:pt x="8369233" y="378548"/>
                  <a:pt x="8334756" y="390869"/>
                  <a:pt x="8315874" y="395527"/>
                </a:cubicBezTo>
                <a:cubicBezTo>
                  <a:pt x="8306664" y="400500"/>
                  <a:pt x="8272845" y="393679"/>
                  <a:pt x="8274474" y="405112"/>
                </a:cubicBezTo>
                <a:cubicBezTo>
                  <a:pt x="8255483" y="406194"/>
                  <a:pt x="8244963" y="408376"/>
                  <a:pt x="8234664" y="410219"/>
                </a:cubicBezTo>
                <a:lnTo>
                  <a:pt x="8211268" y="416791"/>
                </a:lnTo>
                <a:cubicBezTo>
                  <a:pt x="8204720" y="419941"/>
                  <a:pt x="8197411" y="422004"/>
                  <a:pt x="8188615" y="421755"/>
                </a:cubicBezTo>
                <a:lnTo>
                  <a:pt x="8179981" y="420402"/>
                </a:lnTo>
                <a:lnTo>
                  <a:pt x="8179307" y="422516"/>
                </a:lnTo>
                <a:cubicBezTo>
                  <a:pt x="8179027" y="425797"/>
                  <a:pt x="8175790" y="448341"/>
                  <a:pt x="8147929" y="450302"/>
                </a:cubicBezTo>
                <a:cubicBezTo>
                  <a:pt x="8130300" y="457967"/>
                  <a:pt x="8114933" y="461015"/>
                  <a:pt x="8089136" y="465283"/>
                </a:cubicBezTo>
                <a:cubicBezTo>
                  <a:pt x="8072810" y="465920"/>
                  <a:pt x="8069376" y="451569"/>
                  <a:pt x="8049973" y="454121"/>
                </a:cubicBezTo>
                <a:cubicBezTo>
                  <a:pt x="7974508" y="471465"/>
                  <a:pt x="8006050" y="447139"/>
                  <a:pt x="7965913" y="464415"/>
                </a:cubicBezTo>
                <a:cubicBezTo>
                  <a:pt x="7958234" y="466025"/>
                  <a:pt x="7951405" y="465800"/>
                  <a:pt x="7945093" y="464798"/>
                </a:cubicBezTo>
                <a:lnTo>
                  <a:pt x="7935335" y="462442"/>
                </a:lnTo>
                <a:lnTo>
                  <a:pt x="7904779" y="471429"/>
                </a:lnTo>
                <a:cubicBezTo>
                  <a:pt x="7889387" y="474999"/>
                  <a:pt x="7872867" y="477951"/>
                  <a:pt x="7855604" y="480199"/>
                </a:cubicBezTo>
                <a:cubicBezTo>
                  <a:pt x="7850005" y="476378"/>
                  <a:pt x="7838628" y="483595"/>
                  <a:pt x="7832630" y="485371"/>
                </a:cubicBezTo>
                <a:cubicBezTo>
                  <a:pt x="7831473" y="482645"/>
                  <a:pt x="7816623" y="482661"/>
                  <a:pt x="7812438" y="485391"/>
                </a:cubicBezTo>
                <a:cubicBezTo>
                  <a:pt x="7709470" y="505049"/>
                  <a:pt x="7759426" y="473956"/>
                  <a:pt x="7701399" y="495197"/>
                </a:cubicBezTo>
                <a:cubicBezTo>
                  <a:pt x="7690986" y="496989"/>
                  <a:pt x="7682397" y="496365"/>
                  <a:pt x="7674778" y="494723"/>
                </a:cubicBezTo>
                <a:lnTo>
                  <a:pt x="7660445" y="490194"/>
                </a:lnTo>
                <a:lnTo>
                  <a:pt x="7651781" y="493084"/>
                </a:lnTo>
                <a:cubicBezTo>
                  <a:pt x="7616113" y="496548"/>
                  <a:pt x="7603273" y="491735"/>
                  <a:pt x="7584807" y="499490"/>
                </a:cubicBezTo>
                <a:cubicBezTo>
                  <a:pt x="7549256" y="490212"/>
                  <a:pt x="7563949" y="500167"/>
                  <a:pt x="7541324" y="504184"/>
                </a:cubicBezTo>
                <a:cubicBezTo>
                  <a:pt x="7523851" y="508307"/>
                  <a:pt x="7559546" y="509825"/>
                  <a:pt x="7541756" y="512184"/>
                </a:cubicBezTo>
                <a:cubicBezTo>
                  <a:pt x="7520963" y="510864"/>
                  <a:pt x="7525755" y="520497"/>
                  <a:pt x="7503906" y="518551"/>
                </a:cubicBezTo>
                <a:cubicBezTo>
                  <a:pt x="7505924" y="510774"/>
                  <a:pt x="7464361" y="523683"/>
                  <a:pt x="7460411" y="517415"/>
                </a:cubicBezTo>
                <a:lnTo>
                  <a:pt x="7460116" y="517548"/>
                </a:lnTo>
                <a:cubicBezTo>
                  <a:pt x="7447785" y="530928"/>
                  <a:pt x="7310141" y="550568"/>
                  <a:pt x="7297810" y="563947"/>
                </a:cubicBezTo>
                <a:cubicBezTo>
                  <a:pt x="7221791" y="605698"/>
                  <a:pt x="7039072" y="646008"/>
                  <a:pt x="6946388" y="665244"/>
                </a:cubicBezTo>
                <a:cubicBezTo>
                  <a:pt x="6853704" y="684480"/>
                  <a:pt x="6804875" y="677485"/>
                  <a:pt x="6741704" y="679365"/>
                </a:cubicBezTo>
                <a:lnTo>
                  <a:pt x="6624680" y="677674"/>
                </a:lnTo>
                <a:lnTo>
                  <a:pt x="6605700" y="683566"/>
                </a:lnTo>
                <a:cubicBezTo>
                  <a:pt x="6603309" y="685184"/>
                  <a:pt x="6599550" y="685647"/>
                  <a:pt x="6576922" y="683030"/>
                </a:cubicBezTo>
                <a:cubicBezTo>
                  <a:pt x="6527275" y="698355"/>
                  <a:pt x="6440981" y="702347"/>
                  <a:pt x="6405123" y="721946"/>
                </a:cubicBezTo>
                <a:cubicBezTo>
                  <a:pt x="6407963" y="715467"/>
                  <a:pt x="6383450" y="712913"/>
                  <a:pt x="6368938" y="717341"/>
                </a:cubicBezTo>
                <a:cubicBezTo>
                  <a:pt x="6377914" y="692119"/>
                  <a:pt x="6315316" y="744281"/>
                  <a:pt x="6295102" y="729508"/>
                </a:cubicBezTo>
                <a:cubicBezTo>
                  <a:pt x="6300358" y="744473"/>
                  <a:pt x="6240070" y="776254"/>
                  <a:pt x="6202084" y="767091"/>
                </a:cubicBezTo>
                <a:cubicBezTo>
                  <a:pt x="6152826" y="774744"/>
                  <a:pt x="6122010" y="790367"/>
                  <a:pt x="6067157" y="790339"/>
                </a:cubicBezTo>
                <a:cubicBezTo>
                  <a:pt x="6066310" y="792484"/>
                  <a:pt x="6064283" y="794403"/>
                  <a:pt x="6061443" y="796151"/>
                </a:cubicBezTo>
                <a:lnTo>
                  <a:pt x="6051406" y="800684"/>
                </a:lnTo>
                <a:lnTo>
                  <a:pt x="6049097" y="800636"/>
                </a:lnTo>
                <a:cubicBezTo>
                  <a:pt x="6040408" y="801393"/>
                  <a:pt x="6036299" y="802645"/>
                  <a:pt x="6034222" y="804110"/>
                </a:cubicBezTo>
                <a:lnTo>
                  <a:pt x="6033121" y="806078"/>
                </a:lnTo>
                <a:lnTo>
                  <a:pt x="6023593" y="808842"/>
                </a:lnTo>
                <a:lnTo>
                  <a:pt x="6006639" y="815304"/>
                </a:lnTo>
                <a:lnTo>
                  <a:pt x="6001762" y="815557"/>
                </a:lnTo>
                <a:lnTo>
                  <a:pt x="5973534" y="823815"/>
                </a:lnTo>
                <a:lnTo>
                  <a:pt x="5972336" y="823476"/>
                </a:lnTo>
                <a:cubicBezTo>
                  <a:pt x="5969004" y="822901"/>
                  <a:pt x="5965329" y="822833"/>
                  <a:pt x="5960841" y="823819"/>
                </a:cubicBezTo>
                <a:cubicBezTo>
                  <a:pt x="5955860" y="815655"/>
                  <a:pt x="5953515" y="821882"/>
                  <a:pt x="5940719" y="825514"/>
                </a:cubicBezTo>
                <a:cubicBezTo>
                  <a:pt x="5930130" y="813644"/>
                  <a:pt x="5900943" y="827979"/>
                  <a:pt x="5884298" y="823806"/>
                </a:cubicBezTo>
                <a:cubicBezTo>
                  <a:pt x="5875133" y="826741"/>
                  <a:pt x="5865250" y="829630"/>
                  <a:pt x="5854779" y="832365"/>
                </a:cubicBezTo>
                <a:lnTo>
                  <a:pt x="5848382" y="833844"/>
                </a:lnTo>
                <a:lnTo>
                  <a:pt x="5848066" y="833772"/>
                </a:lnTo>
                <a:cubicBezTo>
                  <a:pt x="5846273" y="833879"/>
                  <a:pt x="5844018" y="834284"/>
                  <a:pt x="5840944" y="835132"/>
                </a:cubicBezTo>
                <a:lnTo>
                  <a:pt x="5836719" y="836539"/>
                </a:lnTo>
                <a:lnTo>
                  <a:pt x="5824311" y="839408"/>
                </a:lnTo>
                <a:lnTo>
                  <a:pt x="5818788" y="839727"/>
                </a:lnTo>
                <a:cubicBezTo>
                  <a:pt x="5797008" y="838594"/>
                  <a:pt x="5786883" y="822081"/>
                  <a:pt x="5763953" y="834282"/>
                </a:cubicBezTo>
                <a:cubicBezTo>
                  <a:pt x="5726813" y="837521"/>
                  <a:pt x="5699446" y="830949"/>
                  <a:pt x="5667748" y="840211"/>
                </a:cubicBezTo>
                <a:cubicBezTo>
                  <a:pt x="5632959" y="843205"/>
                  <a:pt x="5601436" y="842280"/>
                  <a:pt x="5573108" y="847611"/>
                </a:cubicBezTo>
                <a:cubicBezTo>
                  <a:pt x="5560030" y="845832"/>
                  <a:pt x="5549547" y="851598"/>
                  <a:pt x="5539137" y="851033"/>
                </a:cubicBezTo>
                <a:cubicBezTo>
                  <a:pt x="5528728" y="850467"/>
                  <a:pt x="5529256" y="837509"/>
                  <a:pt x="5510651" y="844215"/>
                </a:cubicBezTo>
                <a:cubicBezTo>
                  <a:pt x="5494241" y="833607"/>
                  <a:pt x="5466101" y="839171"/>
                  <a:pt x="5457331" y="839159"/>
                </a:cubicBezTo>
                <a:lnTo>
                  <a:pt x="5410613" y="834358"/>
                </a:lnTo>
                <a:lnTo>
                  <a:pt x="5370040" y="862127"/>
                </a:lnTo>
                <a:cubicBezTo>
                  <a:pt x="5357863" y="856469"/>
                  <a:pt x="5319115" y="868069"/>
                  <a:pt x="5318778" y="855310"/>
                </a:cubicBezTo>
                <a:cubicBezTo>
                  <a:pt x="5303920" y="857760"/>
                  <a:pt x="5296727" y="863736"/>
                  <a:pt x="5298645" y="855171"/>
                </a:cubicBezTo>
                <a:cubicBezTo>
                  <a:pt x="5287819" y="855897"/>
                  <a:pt x="5267444" y="857825"/>
                  <a:pt x="5253828" y="859670"/>
                </a:cubicBezTo>
                <a:lnTo>
                  <a:pt x="5216955" y="866245"/>
                </a:lnTo>
                <a:lnTo>
                  <a:pt x="5214344" y="868102"/>
                </a:lnTo>
                <a:cubicBezTo>
                  <a:pt x="5210778" y="868719"/>
                  <a:pt x="5200859" y="869042"/>
                  <a:pt x="5195561" y="869949"/>
                </a:cubicBezTo>
                <a:lnTo>
                  <a:pt x="5182555" y="873542"/>
                </a:lnTo>
                <a:cubicBezTo>
                  <a:pt x="5178496" y="875023"/>
                  <a:pt x="5175066" y="876746"/>
                  <a:pt x="5172552" y="878801"/>
                </a:cubicBezTo>
                <a:cubicBezTo>
                  <a:pt x="5121406" y="873797"/>
                  <a:pt x="5080096" y="886529"/>
                  <a:pt x="5027993" y="889666"/>
                </a:cubicBezTo>
                <a:cubicBezTo>
                  <a:pt x="4999924" y="877115"/>
                  <a:pt x="4946973" y="919452"/>
                  <a:pt x="4939844" y="934802"/>
                </a:cubicBezTo>
                <a:cubicBezTo>
                  <a:pt x="4895154" y="940701"/>
                  <a:pt x="4844006" y="928240"/>
                  <a:pt x="4792576" y="934820"/>
                </a:cubicBezTo>
                <a:lnTo>
                  <a:pt x="4602423" y="958063"/>
                </a:lnTo>
                <a:cubicBezTo>
                  <a:pt x="4488530" y="967131"/>
                  <a:pt x="4399004" y="969822"/>
                  <a:pt x="4290656" y="969152"/>
                </a:cubicBezTo>
                <a:cubicBezTo>
                  <a:pt x="4182308" y="968482"/>
                  <a:pt x="4046938" y="971167"/>
                  <a:pt x="3952334" y="954043"/>
                </a:cubicBezTo>
                <a:lnTo>
                  <a:pt x="3858560" y="948781"/>
                </a:lnTo>
                <a:lnTo>
                  <a:pt x="3846597" y="948382"/>
                </a:lnTo>
                <a:cubicBezTo>
                  <a:pt x="3807516" y="956616"/>
                  <a:pt x="3767475" y="941640"/>
                  <a:pt x="3736044" y="947759"/>
                </a:cubicBezTo>
                <a:cubicBezTo>
                  <a:pt x="3727323" y="948128"/>
                  <a:pt x="3719828" y="947771"/>
                  <a:pt x="3713136" y="946963"/>
                </a:cubicBezTo>
                <a:lnTo>
                  <a:pt x="3695939" y="943639"/>
                </a:lnTo>
                <a:lnTo>
                  <a:pt x="3694125" y="940567"/>
                </a:lnTo>
                <a:lnTo>
                  <a:pt x="3681925" y="939706"/>
                </a:lnTo>
                <a:lnTo>
                  <a:pt x="3679204" y="938926"/>
                </a:lnTo>
                <a:cubicBezTo>
                  <a:pt x="3668160" y="939028"/>
                  <a:pt x="3634193" y="940875"/>
                  <a:pt x="3615656" y="940320"/>
                </a:cubicBezTo>
                <a:cubicBezTo>
                  <a:pt x="3582626" y="936974"/>
                  <a:pt x="3593904" y="949140"/>
                  <a:pt x="3567983" y="935596"/>
                </a:cubicBezTo>
                <a:cubicBezTo>
                  <a:pt x="3504185" y="939048"/>
                  <a:pt x="3482818" y="922224"/>
                  <a:pt x="3422423" y="932129"/>
                </a:cubicBezTo>
                <a:cubicBezTo>
                  <a:pt x="3369166" y="933413"/>
                  <a:pt x="3329486" y="910108"/>
                  <a:pt x="3310925" y="911072"/>
                </a:cubicBezTo>
                <a:cubicBezTo>
                  <a:pt x="3261363" y="909787"/>
                  <a:pt x="3198415" y="933574"/>
                  <a:pt x="3139421" y="934151"/>
                </a:cubicBezTo>
                <a:cubicBezTo>
                  <a:pt x="3088799" y="931012"/>
                  <a:pt x="3038941" y="938464"/>
                  <a:pt x="2996922" y="927537"/>
                </a:cubicBezTo>
                <a:cubicBezTo>
                  <a:pt x="2992673" y="929234"/>
                  <a:pt x="2987900" y="930498"/>
                  <a:pt x="2982785" y="931453"/>
                </a:cubicBezTo>
                <a:lnTo>
                  <a:pt x="2967478" y="933397"/>
                </a:lnTo>
                <a:lnTo>
                  <a:pt x="2948552" y="932961"/>
                </a:lnTo>
                <a:lnTo>
                  <a:pt x="2944404" y="934452"/>
                </a:lnTo>
                <a:lnTo>
                  <a:pt x="2908608" y="937205"/>
                </a:lnTo>
                <a:lnTo>
                  <a:pt x="2904443" y="936455"/>
                </a:lnTo>
                <a:lnTo>
                  <a:pt x="2868935" y="938022"/>
                </a:lnTo>
                <a:lnTo>
                  <a:pt x="2868586" y="937487"/>
                </a:lnTo>
                <a:cubicBezTo>
                  <a:pt x="2866994" y="936327"/>
                  <a:pt x="2864292" y="935538"/>
                  <a:pt x="2859191" y="935503"/>
                </a:cubicBezTo>
                <a:cubicBezTo>
                  <a:pt x="2869075" y="927418"/>
                  <a:pt x="2856828" y="932364"/>
                  <a:pt x="2840915" y="932977"/>
                </a:cubicBezTo>
                <a:lnTo>
                  <a:pt x="2763509" y="921850"/>
                </a:lnTo>
                <a:lnTo>
                  <a:pt x="2756121" y="921864"/>
                </a:lnTo>
                <a:cubicBezTo>
                  <a:pt x="2756081" y="921822"/>
                  <a:pt x="2756039" y="921781"/>
                  <a:pt x="2755998" y="921739"/>
                </a:cubicBezTo>
                <a:cubicBezTo>
                  <a:pt x="2754445" y="921476"/>
                  <a:pt x="2752036" y="921380"/>
                  <a:pt x="2748255" y="921505"/>
                </a:cubicBezTo>
                <a:lnTo>
                  <a:pt x="2694601" y="915575"/>
                </a:lnTo>
                <a:cubicBezTo>
                  <a:pt x="2671223" y="919874"/>
                  <a:pt x="2666972" y="913376"/>
                  <a:pt x="2635357" y="910976"/>
                </a:cubicBezTo>
                <a:cubicBezTo>
                  <a:pt x="2621906" y="915051"/>
                  <a:pt x="2611315" y="913542"/>
                  <a:pt x="2601047" y="910263"/>
                </a:cubicBezTo>
                <a:cubicBezTo>
                  <a:pt x="2570084" y="912074"/>
                  <a:pt x="2542135" y="907435"/>
                  <a:pt x="2507482" y="906211"/>
                </a:cubicBezTo>
                <a:cubicBezTo>
                  <a:pt x="2469706" y="911437"/>
                  <a:pt x="2450920" y="901812"/>
                  <a:pt x="2413884" y="900545"/>
                </a:cubicBezTo>
                <a:cubicBezTo>
                  <a:pt x="2381338" y="909664"/>
                  <a:pt x="2387753" y="892438"/>
                  <a:pt x="2368912" y="888755"/>
                </a:cubicBezTo>
                <a:lnTo>
                  <a:pt x="2349490" y="889719"/>
                </a:lnTo>
                <a:lnTo>
                  <a:pt x="2344290" y="890584"/>
                </a:lnTo>
                <a:cubicBezTo>
                  <a:pt x="2340673" y="891041"/>
                  <a:pt x="2338228" y="891167"/>
                  <a:pt x="2336488" y="891058"/>
                </a:cubicBezTo>
                <a:lnTo>
                  <a:pt x="2329015" y="891627"/>
                </a:lnTo>
                <a:cubicBezTo>
                  <a:pt x="2316843" y="893039"/>
                  <a:pt x="2305064" y="894669"/>
                  <a:pt x="2293898" y="896431"/>
                </a:cubicBezTo>
                <a:cubicBezTo>
                  <a:pt x="2282637" y="890404"/>
                  <a:pt x="2242346" y="900851"/>
                  <a:pt x="2243927" y="888076"/>
                </a:cubicBezTo>
                <a:cubicBezTo>
                  <a:pt x="2228778" y="890081"/>
                  <a:pt x="2220725" y="895845"/>
                  <a:pt x="2223920" y="887331"/>
                </a:cubicBezTo>
                <a:cubicBezTo>
                  <a:pt x="2218877" y="887756"/>
                  <a:pt x="2215583" y="887254"/>
                  <a:pt x="2213081" y="886302"/>
                </a:cubicBezTo>
                <a:lnTo>
                  <a:pt x="2212307" y="885829"/>
                </a:lnTo>
                <a:lnTo>
                  <a:pt x="2152321" y="894418"/>
                </a:lnTo>
                <a:lnTo>
                  <a:pt x="2140985" y="895968"/>
                </a:lnTo>
                <a:lnTo>
                  <a:pt x="2121210" y="899354"/>
                </a:lnTo>
                <a:lnTo>
                  <a:pt x="2119146" y="899033"/>
                </a:lnTo>
                <a:lnTo>
                  <a:pt x="2105666" y="902240"/>
                </a:lnTo>
                <a:cubicBezTo>
                  <a:pt x="2101407" y="903601"/>
                  <a:pt x="2097735" y="905221"/>
                  <a:pt x="2094924" y="907203"/>
                </a:cubicBezTo>
                <a:cubicBezTo>
                  <a:pt x="2044793" y="900664"/>
                  <a:pt x="2001785" y="912168"/>
                  <a:pt x="1949478" y="913748"/>
                </a:cubicBezTo>
                <a:cubicBezTo>
                  <a:pt x="1891937" y="919585"/>
                  <a:pt x="1810334" y="935486"/>
                  <a:pt x="1749684" y="942223"/>
                </a:cubicBezTo>
                <a:lnTo>
                  <a:pt x="1585576" y="954170"/>
                </a:lnTo>
                <a:cubicBezTo>
                  <a:pt x="1549165" y="943719"/>
                  <a:pt x="1511425" y="950847"/>
                  <a:pt x="1476250" y="950653"/>
                </a:cubicBezTo>
                <a:cubicBezTo>
                  <a:pt x="1488515" y="961596"/>
                  <a:pt x="1432660" y="946795"/>
                  <a:pt x="1433927" y="959926"/>
                </a:cubicBezTo>
                <a:cubicBezTo>
                  <a:pt x="1427485" y="959475"/>
                  <a:pt x="1421205" y="958623"/>
                  <a:pt x="1414893" y="957671"/>
                </a:cubicBezTo>
                <a:lnTo>
                  <a:pt x="1411585" y="957179"/>
                </a:lnTo>
                <a:lnTo>
                  <a:pt x="1398896" y="957460"/>
                </a:lnTo>
                <a:lnTo>
                  <a:pt x="1394632" y="954725"/>
                </a:lnTo>
                <a:lnTo>
                  <a:pt x="1375043" y="953132"/>
                </a:lnTo>
                <a:cubicBezTo>
                  <a:pt x="1367813" y="952970"/>
                  <a:pt x="1360155" y="953305"/>
                  <a:pt x="1351876" y="954436"/>
                </a:cubicBezTo>
                <a:cubicBezTo>
                  <a:pt x="1325912" y="963028"/>
                  <a:pt x="1274459" y="952492"/>
                  <a:pt x="1242676" y="963767"/>
                </a:cubicBezTo>
                <a:cubicBezTo>
                  <a:pt x="1230276" y="966918"/>
                  <a:pt x="1216715" y="977098"/>
                  <a:pt x="1205993" y="974080"/>
                </a:cubicBezTo>
                <a:cubicBezTo>
                  <a:pt x="1174251" y="974112"/>
                  <a:pt x="1086982" y="964420"/>
                  <a:pt x="1052221" y="963954"/>
                </a:cubicBezTo>
                <a:cubicBezTo>
                  <a:pt x="1038515" y="970622"/>
                  <a:pt x="1009522" y="962342"/>
                  <a:pt x="968270" y="964761"/>
                </a:cubicBezTo>
                <a:cubicBezTo>
                  <a:pt x="943437" y="973698"/>
                  <a:pt x="900136" y="991017"/>
                  <a:pt x="874493" y="998122"/>
                </a:cubicBezTo>
                <a:cubicBezTo>
                  <a:pt x="848849" y="1005226"/>
                  <a:pt x="853424" y="1009427"/>
                  <a:pt x="814411" y="1007391"/>
                </a:cubicBezTo>
                <a:cubicBezTo>
                  <a:pt x="765926" y="1022821"/>
                  <a:pt x="732885" y="1009859"/>
                  <a:pt x="688604" y="1015631"/>
                </a:cubicBezTo>
                <a:cubicBezTo>
                  <a:pt x="638045" y="1020877"/>
                  <a:pt x="677999" y="1011556"/>
                  <a:pt x="618171" y="1027260"/>
                </a:cubicBezTo>
                <a:cubicBezTo>
                  <a:pt x="609680" y="1023165"/>
                  <a:pt x="583253" y="1020277"/>
                  <a:pt x="570379" y="1023487"/>
                </a:cubicBezTo>
                <a:cubicBezTo>
                  <a:pt x="543992" y="1022523"/>
                  <a:pt x="505183" y="1001686"/>
                  <a:pt x="482519" y="1002108"/>
                </a:cubicBezTo>
                <a:cubicBezTo>
                  <a:pt x="464011" y="1002285"/>
                  <a:pt x="495211" y="1007995"/>
                  <a:pt x="475319" y="1009922"/>
                </a:cubicBezTo>
                <a:cubicBezTo>
                  <a:pt x="450818" y="1011135"/>
                  <a:pt x="454804" y="1022539"/>
                  <a:pt x="431104" y="1009317"/>
                </a:cubicBezTo>
                <a:cubicBezTo>
                  <a:pt x="406857" y="1014651"/>
                  <a:pt x="399686" y="1008456"/>
                  <a:pt x="363782" y="1007585"/>
                </a:cubicBezTo>
                <a:cubicBezTo>
                  <a:pt x="350440" y="1012231"/>
                  <a:pt x="338145" y="1011245"/>
                  <a:pt x="325533" y="1008502"/>
                </a:cubicBezTo>
                <a:cubicBezTo>
                  <a:pt x="291944" y="1011745"/>
                  <a:pt x="259251" y="1008497"/>
                  <a:pt x="220429" y="1008927"/>
                </a:cubicBezTo>
                <a:cubicBezTo>
                  <a:pt x="180594" y="1015852"/>
                  <a:pt x="156150" y="1007265"/>
                  <a:pt x="114676" y="1007765"/>
                </a:cubicBezTo>
                <a:cubicBezTo>
                  <a:pt x="85718" y="1006195"/>
                  <a:pt x="43316" y="1001491"/>
                  <a:pt x="13470" y="998544"/>
                </a:cubicBezTo>
                <a:lnTo>
                  <a:pt x="0" y="997355"/>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6" name="Content Placeholder 6">
            <a:extLst>
              <a:ext uri="{FF2B5EF4-FFF2-40B4-BE49-F238E27FC236}">
                <a16:creationId xmlns:a16="http://schemas.microsoft.com/office/drawing/2014/main" id="{EF72D9EB-D332-2DFB-AE69-2E2BF163AA12}"/>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p:blipFill>
        <p:spPr>
          <a:xfrm>
            <a:off x="10545871" y="577463"/>
            <a:ext cx="1321900" cy="1502591"/>
          </a:xfrm>
          <a:prstGeom prst="rect">
            <a:avLst/>
          </a:prstGeom>
        </p:spPr>
      </p:pic>
      <p:sp>
        <p:nvSpPr>
          <p:cNvPr id="3" name="Content Placeholder 5">
            <a:extLst>
              <a:ext uri="{FF2B5EF4-FFF2-40B4-BE49-F238E27FC236}">
                <a16:creationId xmlns:a16="http://schemas.microsoft.com/office/drawing/2014/main" id="{8B8EBFD7-DD8B-B329-D474-56F59FDE7FC9}"/>
              </a:ext>
            </a:extLst>
          </p:cNvPr>
          <p:cNvSpPr>
            <a:spLocks noGrp="1"/>
          </p:cNvSpPr>
          <p:nvPr>
            <p:ph idx="1"/>
          </p:nvPr>
        </p:nvSpPr>
        <p:spPr>
          <a:xfrm>
            <a:off x="838200" y="1825625"/>
            <a:ext cx="10515600" cy="4351338"/>
          </a:xfrm>
        </p:spPr>
        <p:txBody>
          <a:bodyPr vert="horz" lIns="91440" tIns="45720" rIns="91440" bIns="45720" rtlCol="0" anchor="t">
            <a:normAutofit/>
          </a:bodyPr>
          <a:lstStyle/>
          <a:p>
            <a:pPr marL="0" indent="0">
              <a:lnSpc>
                <a:spcPct val="100000"/>
              </a:lnSpc>
              <a:spcBef>
                <a:spcPts val="0"/>
              </a:spcBef>
              <a:buNone/>
            </a:pPr>
            <a:endParaRPr lang="en-US" sz="2400">
              <a:latin typeface="Calibri"/>
              <a:cs typeface="Calibri"/>
            </a:endParaRPr>
          </a:p>
          <a:p>
            <a:pPr marL="285750" indent="-285750">
              <a:lnSpc>
                <a:spcPct val="100000"/>
              </a:lnSpc>
              <a:spcBef>
                <a:spcPts val="0"/>
              </a:spcBef>
              <a:buFont typeface="Arial,Sans-Serif" panose="020B0604020202020204" pitchFamily="34" charset="0"/>
            </a:pPr>
            <a:endParaRPr lang="en-US" sz="2400">
              <a:latin typeface="Calibri"/>
              <a:cs typeface="Calibri"/>
            </a:endParaRPr>
          </a:p>
          <a:p>
            <a:endParaRPr lang="en-GB"/>
          </a:p>
        </p:txBody>
      </p:sp>
      <p:sp>
        <p:nvSpPr>
          <p:cNvPr id="9" name="TextBox 15">
            <a:extLst>
              <a:ext uri="{FF2B5EF4-FFF2-40B4-BE49-F238E27FC236}">
                <a16:creationId xmlns:a16="http://schemas.microsoft.com/office/drawing/2014/main" id="{3274734E-1A41-579A-58B9-11953285102D}"/>
              </a:ext>
            </a:extLst>
          </p:cNvPr>
          <p:cNvSpPr txBox="1"/>
          <p:nvPr/>
        </p:nvSpPr>
        <p:spPr>
          <a:xfrm>
            <a:off x="627961" y="430573"/>
            <a:ext cx="10872377" cy="1446550"/>
          </a:xfrm>
          <a:prstGeom prst="rect">
            <a:avLst/>
          </a:prstGeom>
          <a:noFill/>
        </p:spPr>
        <p:txBody>
          <a:bodyPr wrap="square" lIns="91440" tIns="45720" rIns="91440" bIns="4572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4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rPr>
              <a:t>Open Mental Health VCFSE Alliance Strategy – 2025- 2028</a:t>
            </a:r>
          </a:p>
        </p:txBody>
      </p:sp>
      <p:sp>
        <p:nvSpPr>
          <p:cNvPr id="10" name="Rectangle 9" descr="Group">
            <a:extLst>
              <a:ext uri="{FF2B5EF4-FFF2-40B4-BE49-F238E27FC236}">
                <a16:creationId xmlns:a16="http://schemas.microsoft.com/office/drawing/2014/main" id="{48BE0BD3-1075-E66E-BCFA-9924CCCC7E7A}"/>
              </a:ext>
            </a:extLst>
          </p:cNvPr>
          <p:cNvSpPr/>
          <p:nvPr/>
        </p:nvSpPr>
        <p:spPr>
          <a:xfrm>
            <a:off x="966134" y="2207337"/>
            <a:ext cx="388620" cy="449580"/>
          </a:xfrm>
          <a:prstGeom prst="rect">
            <a:avLst/>
          </a:prstGeom>
          <a:blipFill>
            <a:blip r:embed="rId6">
              <a:alphaModFix/>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11" name="Rectangle 10" descr="Business Growth">
            <a:extLst>
              <a:ext uri="{FF2B5EF4-FFF2-40B4-BE49-F238E27FC236}">
                <a16:creationId xmlns:a16="http://schemas.microsoft.com/office/drawing/2014/main" id="{F6B4C3AD-3922-1473-AAB5-840E6A2A4DB1}"/>
              </a:ext>
            </a:extLst>
          </p:cNvPr>
          <p:cNvSpPr/>
          <p:nvPr/>
        </p:nvSpPr>
        <p:spPr>
          <a:xfrm>
            <a:off x="966134" y="2994190"/>
            <a:ext cx="492125" cy="556260"/>
          </a:xfrm>
          <a:prstGeom prst="rect">
            <a:avLst/>
          </a:prstGeom>
          <a:blipFill>
            <a:blip r:embed="rId8">
              <a:alphaModFix/>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12" name="Rectangle 11" descr="Handshake">
            <a:extLst>
              <a:ext uri="{FF2B5EF4-FFF2-40B4-BE49-F238E27FC236}">
                <a16:creationId xmlns:a16="http://schemas.microsoft.com/office/drawing/2014/main" id="{DEE33F01-448D-D191-4402-0DBF56117A57}"/>
              </a:ext>
            </a:extLst>
          </p:cNvPr>
          <p:cNvSpPr/>
          <p:nvPr/>
        </p:nvSpPr>
        <p:spPr>
          <a:xfrm>
            <a:off x="851759" y="3798547"/>
            <a:ext cx="636905" cy="636905"/>
          </a:xfrm>
          <a:prstGeom prst="rect">
            <a:avLst/>
          </a:prstGeom>
          <a:blipFill>
            <a:blip r:embed="rId10">
              <a:alphaModFix/>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13" name="Rectangle 12" descr="Connections">
            <a:extLst>
              <a:ext uri="{FF2B5EF4-FFF2-40B4-BE49-F238E27FC236}">
                <a16:creationId xmlns:a16="http://schemas.microsoft.com/office/drawing/2014/main" id="{ECA2A59D-11A8-34F5-57C8-49186C1F7799}"/>
              </a:ext>
            </a:extLst>
          </p:cNvPr>
          <p:cNvSpPr/>
          <p:nvPr/>
        </p:nvSpPr>
        <p:spPr>
          <a:xfrm>
            <a:off x="966134" y="4625241"/>
            <a:ext cx="426720" cy="403860"/>
          </a:xfrm>
          <a:prstGeom prst="rect">
            <a:avLst/>
          </a:prstGeom>
          <a:blipFill>
            <a:blip r:embed="rId12">
              <a:alphaModFix/>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14" name="Rectangle 13" descr="Bullseye">
            <a:extLst>
              <a:ext uri="{FF2B5EF4-FFF2-40B4-BE49-F238E27FC236}">
                <a16:creationId xmlns:a16="http://schemas.microsoft.com/office/drawing/2014/main" id="{2E6954D6-E99C-CC70-B011-3E533644F77B}"/>
              </a:ext>
            </a:extLst>
          </p:cNvPr>
          <p:cNvSpPr/>
          <p:nvPr/>
        </p:nvSpPr>
        <p:spPr>
          <a:xfrm>
            <a:off x="1035437" y="5380634"/>
            <a:ext cx="548640" cy="499745"/>
          </a:xfrm>
          <a:prstGeom prst="rect">
            <a:avLst/>
          </a:prstGeom>
          <a:blipFill>
            <a:blip r:embed="rId14">
              <a:alphaModFix/>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15" name="TextBox 14">
            <a:extLst>
              <a:ext uri="{FF2B5EF4-FFF2-40B4-BE49-F238E27FC236}">
                <a16:creationId xmlns:a16="http://schemas.microsoft.com/office/drawing/2014/main" id="{FFF0EEB2-C044-289D-F5C2-80A0843627E2}"/>
              </a:ext>
            </a:extLst>
          </p:cNvPr>
          <p:cNvSpPr txBox="1"/>
          <p:nvPr/>
        </p:nvSpPr>
        <p:spPr>
          <a:xfrm>
            <a:off x="1751682" y="2216900"/>
            <a:ext cx="2588964"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40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rPr>
              <a:t>Inclusivity</a:t>
            </a:r>
          </a:p>
        </p:txBody>
      </p:sp>
      <p:sp>
        <p:nvSpPr>
          <p:cNvPr id="17" name="TextBox 16">
            <a:extLst>
              <a:ext uri="{FF2B5EF4-FFF2-40B4-BE49-F238E27FC236}">
                <a16:creationId xmlns:a16="http://schemas.microsoft.com/office/drawing/2014/main" id="{910B7A1B-0FD8-069C-8ED4-6EACED158D93}"/>
              </a:ext>
            </a:extLst>
          </p:cNvPr>
          <p:cNvSpPr txBox="1"/>
          <p:nvPr/>
        </p:nvSpPr>
        <p:spPr>
          <a:xfrm>
            <a:off x="1751682" y="3032363"/>
            <a:ext cx="3078074"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40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rPr>
              <a:t>Evidence and Impact</a:t>
            </a:r>
          </a:p>
        </p:txBody>
      </p:sp>
      <p:sp>
        <p:nvSpPr>
          <p:cNvPr id="19" name="TextBox 18">
            <a:extLst>
              <a:ext uri="{FF2B5EF4-FFF2-40B4-BE49-F238E27FC236}">
                <a16:creationId xmlns:a16="http://schemas.microsoft.com/office/drawing/2014/main" id="{94485CD2-1D6C-651B-4603-5DB8F21F9920}"/>
              </a:ext>
            </a:extLst>
          </p:cNvPr>
          <p:cNvSpPr txBox="1"/>
          <p:nvPr/>
        </p:nvSpPr>
        <p:spPr>
          <a:xfrm>
            <a:off x="1751682" y="3836442"/>
            <a:ext cx="3930784"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40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rPr>
              <a:t>Sustainability and Growth</a:t>
            </a:r>
          </a:p>
        </p:txBody>
      </p:sp>
      <p:sp>
        <p:nvSpPr>
          <p:cNvPr id="21" name="TextBox 20">
            <a:extLst>
              <a:ext uri="{FF2B5EF4-FFF2-40B4-BE49-F238E27FC236}">
                <a16:creationId xmlns:a16="http://schemas.microsoft.com/office/drawing/2014/main" id="{EEE509C2-6484-89F3-077F-69C19D4F52D9}"/>
              </a:ext>
            </a:extLst>
          </p:cNvPr>
          <p:cNvSpPr txBox="1"/>
          <p:nvPr/>
        </p:nvSpPr>
        <p:spPr>
          <a:xfrm>
            <a:off x="1751682" y="4593521"/>
            <a:ext cx="2588964"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40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rPr>
              <a:t>Visibility</a:t>
            </a:r>
          </a:p>
        </p:txBody>
      </p:sp>
      <p:sp>
        <p:nvSpPr>
          <p:cNvPr id="22" name="TextBox 21">
            <a:extLst>
              <a:ext uri="{FF2B5EF4-FFF2-40B4-BE49-F238E27FC236}">
                <a16:creationId xmlns:a16="http://schemas.microsoft.com/office/drawing/2014/main" id="{FE9ABE29-1985-4745-AE67-71D5FEF7AEEE}"/>
              </a:ext>
            </a:extLst>
          </p:cNvPr>
          <p:cNvSpPr txBox="1"/>
          <p:nvPr/>
        </p:nvSpPr>
        <p:spPr>
          <a:xfrm>
            <a:off x="1751682" y="5332757"/>
            <a:ext cx="2588964"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40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rPr>
              <a:t>Reach</a:t>
            </a:r>
          </a:p>
        </p:txBody>
      </p:sp>
      <p:sp>
        <p:nvSpPr>
          <p:cNvPr id="23" name="TextBox 22">
            <a:extLst>
              <a:ext uri="{FF2B5EF4-FFF2-40B4-BE49-F238E27FC236}">
                <a16:creationId xmlns:a16="http://schemas.microsoft.com/office/drawing/2014/main" id="{C3BB0391-35C9-E65B-F47D-72BE3FCC2EA0}"/>
              </a:ext>
            </a:extLst>
          </p:cNvPr>
          <p:cNvSpPr txBox="1"/>
          <p:nvPr/>
        </p:nvSpPr>
        <p:spPr>
          <a:xfrm>
            <a:off x="6173494" y="3022099"/>
            <a:ext cx="5052372" cy="1938992"/>
          </a:xfrm>
          <a:prstGeom prst="rect">
            <a:avLst/>
          </a:prstGeom>
          <a:solidFill>
            <a:srgbClr val="FFC000"/>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rPr>
              <a:t>Underpinned by our Golden Threads of </a:t>
            </a:r>
            <a:r>
              <a:rPr kumimoji="0" lang="en-GB" sz="2400" b="1"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rPr>
              <a:t>Lived Experience</a:t>
            </a:r>
            <a:r>
              <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rPr>
              <a:t>, </a:t>
            </a:r>
            <a:r>
              <a:rPr kumimoji="0" lang="en-GB" sz="2400" b="1"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rPr>
              <a:t>Trauma Informed</a:t>
            </a:r>
            <a:r>
              <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rPr>
              <a:t>, and </a:t>
            </a:r>
            <a:r>
              <a:rPr kumimoji="0" lang="en-GB" sz="2400" b="1"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rPr>
              <a:t>Equity, Diversity, Inclusion and Belonging</a:t>
            </a:r>
            <a:r>
              <a:rPr kumimoji="0" lang="en-GB"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2239442428"/>
      </p:ext>
    </p:extLst>
  </p:cSld>
  <p:clrMapOvr>
    <a:masterClrMapping/>
  </p:clrMapOvr>
  <p:extLst>
    <p:ext uri="{6950BFC3-D8DA-4A85-94F7-54DA5524770B}">
      <p188:commentRel xmlns:p188="http://schemas.microsoft.com/office/powerpoint/2018/8/main" r:id="rId3"/>
    </p:ext>
  </p:extLst>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ABA952FE-6883-25B3-EEBB-4D1520DF0A8A}"/>
            </a:ext>
          </a:extLst>
        </p:cNvPr>
        <p:cNvGrpSpPr/>
        <p:nvPr/>
      </p:nvGrpSpPr>
      <p:grpSpPr>
        <a:xfrm>
          <a:off x="0" y="0"/>
          <a:ext cx="0" cy="0"/>
          <a:chOff x="0" y="0"/>
          <a:chExt cx="0" cy="0"/>
        </a:xfrm>
      </p:grpSpPr>
      <p:sp useBgFill="1">
        <p:nvSpPr>
          <p:cNvPr id="22" name="Rectangle 21">
            <a:extLst>
              <a:ext uri="{FF2B5EF4-FFF2-40B4-BE49-F238E27FC236}">
                <a16:creationId xmlns:a16="http://schemas.microsoft.com/office/drawing/2014/main" id="{C89ECBDA-51E6-4484-8F25-E777102F7D0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A2AEA56-4902-4CC1-A43B-1AC27C88CB9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56749" y="720952"/>
            <a:ext cx="6959544" cy="5545704"/>
          </a:xfrm>
          <a:custGeom>
            <a:avLst/>
            <a:gdLst>
              <a:gd name="connsiteX0" fmla="*/ 839883 w 5283866"/>
              <a:gd name="connsiteY0" fmla="*/ 18 h 4210442"/>
              <a:gd name="connsiteX1" fmla="*/ 875727 w 5283866"/>
              <a:gd name="connsiteY1" fmla="*/ 6050 h 4210442"/>
              <a:gd name="connsiteX2" fmla="*/ 1624617 w 5283866"/>
              <a:gd name="connsiteY2" fmla="*/ 99799 h 4210442"/>
              <a:gd name="connsiteX3" fmla="*/ 2328012 w 5283866"/>
              <a:gd name="connsiteY3" fmla="*/ 148051 h 4210442"/>
              <a:gd name="connsiteX4" fmla="*/ 3177820 w 5283866"/>
              <a:gd name="connsiteY4" fmla="*/ 228566 h 4210442"/>
              <a:gd name="connsiteX5" fmla="*/ 3770646 w 5283866"/>
              <a:gd name="connsiteY5" fmla="*/ 252831 h 4210442"/>
              <a:gd name="connsiteX6" fmla="*/ 3800149 w 5283866"/>
              <a:gd name="connsiteY6" fmla="*/ 251727 h 4210442"/>
              <a:gd name="connsiteX7" fmla="*/ 4102076 w 5283866"/>
              <a:gd name="connsiteY7" fmla="*/ 288400 h 4210442"/>
              <a:gd name="connsiteX8" fmla="*/ 3904377 w 5283866"/>
              <a:gd name="connsiteY8" fmla="*/ 446120 h 4210442"/>
              <a:gd name="connsiteX9" fmla="*/ 4188933 w 5283866"/>
              <a:gd name="connsiteY9" fmla="*/ 520843 h 4210442"/>
              <a:gd name="connsiteX10" fmla="*/ 4465492 w 5283866"/>
              <a:gd name="connsiteY10" fmla="*/ 626449 h 4210442"/>
              <a:gd name="connsiteX11" fmla="*/ 4517606 w 5283866"/>
              <a:gd name="connsiteY11" fmla="*/ 670015 h 4210442"/>
              <a:gd name="connsiteX12" fmla="*/ 4948576 w 5283866"/>
              <a:gd name="connsiteY12" fmla="*/ 954847 h 4210442"/>
              <a:gd name="connsiteX13" fmla="*/ 4866132 w 5283866"/>
              <a:gd name="connsiteY13" fmla="*/ 1015233 h 4210442"/>
              <a:gd name="connsiteX14" fmla="*/ 5019164 w 5283866"/>
              <a:gd name="connsiteY14" fmla="*/ 1087474 h 4210442"/>
              <a:gd name="connsiteX15" fmla="*/ 5053630 w 5283866"/>
              <a:gd name="connsiteY15" fmla="*/ 1117806 h 4210442"/>
              <a:gd name="connsiteX16" fmla="*/ 5024404 w 5283866"/>
              <a:gd name="connsiteY16" fmla="*/ 1154202 h 4210442"/>
              <a:gd name="connsiteX17" fmla="*/ 4960984 w 5283866"/>
              <a:gd name="connsiteY17" fmla="*/ 1179569 h 4210442"/>
              <a:gd name="connsiteX18" fmla="*/ 4876887 w 5283866"/>
              <a:gd name="connsiteY18" fmla="*/ 1243814 h 4210442"/>
              <a:gd name="connsiteX19" fmla="*/ 4880195 w 5283866"/>
              <a:gd name="connsiteY19" fmla="*/ 1293998 h 4210442"/>
              <a:gd name="connsiteX20" fmla="*/ 4930104 w 5283866"/>
              <a:gd name="connsiteY20" fmla="*/ 1384991 h 4210442"/>
              <a:gd name="connsiteX21" fmla="*/ 4855103 w 5283866"/>
              <a:gd name="connsiteY21" fmla="*/ 1480119 h 4210442"/>
              <a:gd name="connsiteX22" fmla="*/ 4816500 w 5283866"/>
              <a:gd name="connsiteY22" fmla="*/ 1508242 h 4210442"/>
              <a:gd name="connsiteX23" fmla="*/ 4890949 w 5283866"/>
              <a:gd name="connsiteY23" fmla="*/ 1517893 h 4210442"/>
              <a:gd name="connsiteX24" fmla="*/ 4916868 w 5283866"/>
              <a:gd name="connsiteY24" fmla="*/ 1557599 h 4210442"/>
              <a:gd name="connsiteX25" fmla="*/ 4928448 w 5283866"/>
              <a:gd name="connsiteY25" fmla="*/ 1577453 h 4210442"/>
              <a:gd name="connsiteX26" fmla="*/ 4998760 w 5283866"/>
              <a:gd name="connsiteY26" fmla="*/ 1701809 h 4210442"/>
              <a:gd name="connsiteX27" fmla="*/ 4986903 w 5283866"/>
              <a:gd name="connsiteY27" fmla="*/ 1736550 h 4210442"/>
              <a:gd name="connsiteX28" fmla="*/ 4869716 w 5283866"/>
              <a:gd name="connsiteY28" fmla="*/ 1904472 h 4210442"/>
              <a:gd name="connsiteX29" fmla="*/ 4994348 w 5283866"/>
              <a:gd name="connsiteY29" fmla="*/ 1951346 h 4210442"/>
              <a:gd name="connsiteX30" fmla="*/ 5001792 w 5283866"/>
              <a:gd name="connsiteY30" fmla="*/ 2030756 h 4210442"/>
              <a:gd name="connsiteX31" fmla="*/ 5065212 w 5283866"/>
              <a:gd name="connsiteY31" fmla="*/ 2119543 h 4210442"/>
              <a:gd name="connsiteX32" fmla="*/ 5204732 w 5283866"/>
              <a:gd name="connsiteY32" fmla="*/ 2244450 h 4210442"/>
              <a:gd name="connsiteX33" fmla="*/ 5283866 w 5283866"/>
              <a:gd name="connsiteY33" fmla="*/ 2328272 h 4210442"/>
              <a:gd name="connsiteX34" fmla="*/ 5147380 w 5283866"/>
              <a:gd name="connsiteY34" fmla="*/ 2350606 h 4210442"/>
              <a:gd name="connsiteX35" fmla="*/ 5126148 w 5283866"/>
              <a:gd name="connsiteY35" fmla="*/ 2363566 h 4210442"/>
              <a:gd name="connsiteX36" fmla="*/ 5142417 w 5283866"/>
              <a:gd name="connsiteY36" fmla="*/ 2407682 h 4210442"/>
              <a:gd name="connsiteX37" fmla="*/ 5164200 w 5283866"/>
              <a:gd name="connsiteY37" fmla="*/ 2451526 h 4210442"/>
              <a:gd name="connsiteX38" fmla="*/ 5149034 w 5283866"/>
              <a:gd name="connsiteY38" fmla="*/ 2485992 h 4210442"/>
              <a:gd name="connsiteX39" fmla="*/ 5042601 w 5283866"/>
              <a:gd name="connsiteY39" fmla="*/ 2635164 h 4210442"/>
              <a:gd name="connsiteX40" fmla="*/ 4955194 w 5283866"/>
              <a:gd name="connsiteY40" fmla="*/ 2694445 h 4210442"/>
              <a:gd name="connsiteX41" fmla="*/ 4756116 w 5283866"/>
              <a:gd name="connsiteY41" fmla="*/ 2963836 h 4210442"/>
              <a:gd name="connsiteX42" fmla="*/ 4693523 w 5283866"/>
              <a:gd name="connsiteY42" fmla="*/ 3051244 h 4210442"/>
              <a:gd name="connsiteX43" fmla="*/ 4739848 w 5283866"/>
              <a:gd name="connsiteY43" fmla="*/ 3082125 h 4210442"/>
              <a:gd name="connsiteX44" fmla="*/ 4651060 w 5283866"/>
              <a:gd name="connsiteY44" fmla="*/ 3173670 h 4210442"/>
              <a:gd name="connsiteX45" fmla="*/ 4546556 w 5283866"/>
              <a:gd name="connsiteY45" fmla="*/ 3275413 h 4210442"/>
              <a:gd name="connsiteX46" fmla="*/ 4519261 w 5283866"/>
              <a:gd name="connsiteY46" fmla="*/ 3302437 h 4210442"/>
              <a:gd name="connsiteX47" fmla="*/ 2364961 w 5283866"/>
              <a:gd name="connsiteY47" fmla="*/ 4209597 h 4210442"/>
              <a:gd name="connsiteX48" fmla="*/ 1796951 w 5283866"/>
              <a:gd name="connsiteY48" fmla="*/ 4075867 h 4210442"/>
              <a:gd name="connsiteX49" fmla="*/ 1572227 w 5283866"/>
              <a:gd name="connsiteY49" fmla="*/ 3971917 h 4210442"/>
              <a:gd name="connsiteX50" fmla="*/ 1284364 w 5283866"/>
              <a:gd name="connsiteY50" fmla="*/ 3805097 h 4210442"/>
              <a:gd name="connsiteX51" fmla="*/ 976645 w 5283866"/>
              <a:gd name="connsiteY51" fmla="*/ 3670815 h 4210442"/>
              <a:gd name="connsiteX52" fmla="*/ 871866 w 5283866"/>
              <a:gd name="connsiteY52" fmla="*/ 3547839 h 4210442"/>
              <a:gd name="connsiteX53" fmla="*/ 835195 w 5283866"/>
              <a:gd name="connsiteY53" fmla="*/ 3513373 h 4210442"/>
              <a:gd name="connsiteX54" fmla="*/ 743375 w 5283866"/>
              <a:gd name="connsiteY54" fmla="*/ 3468427 h 4210442"/>
              <a:gd name="connsiteX55" fmla="*/ 583175 w 5283866"/>
              <a:gd name="connsiteY55" fmla="*/ 3371370 h 4210442"/>
              <a:gd name="connsiteX56" fmla="*/ 641906 w 5283866"/>
              <a:gd name="connsiteY56" fmla="*/ 3349311 h 4210442"/>
              <a:gd name="connsiteX57" fmla="*/ 810930 w 5283866"/>
              <a:gd name="connsiteY57" fmla="*/ 3408042 h 4210442"/>
              <a:gd name="connsiteX58" fmla="*/ 933908 w 5283866"/>
              <a:gd name="connsiteY58" fmla="*/ 3423758 h 4210442"/>
              <a:gd name="connsiteX59" fmla="*/ 760747 w 5283866"/>
              <a:gd name="connsiteY59" fmla="*/ 3321187 h 4210442"/>
              <a:gd name="connsiteX60" fmla="*/ 593101 w 5283866"/>
              <a:gd name="connsiteY60" fmla="*/ 3187731 h 4210442"/>
              <a:gd name="connsiteX61" fmla="*/ 722419 w 5283866"/>
              <a:gd name="connsiteY61" fmla="*/ 3213374 h 4210442"/>
              <a:gd name="connsiteX62" fmla="*/ 727934 w 5283866"/>
              <a:gd name="connsiteY62" fmla="*/ 3195451 h 4210442"/>
              <a:gd name="connsiteX63" fmla="*/ 615987 w 5283866"/>
              <a:gd name="connsiteY63" fmla="*/ 3036630 h 4210442"/>
              <a:gd name="connsiteX64" fmla="*/ 560564 w 5283866"/>
              <a:gd name="connsiteY64" fmla="*/ 2972660 h 4210442"/>
              <a:gd name="connsiteX65" fmla="*/ 311302 w 5283866"/>
              <a:gd name="connsiteY65" fmla="*/ 2779924 h 4210442"/>
              <a:gd name="connsiteX66" fmla="*/ 547882 w 5283866"/>
              <a:gd name="connsiteY66" fmla="*/ 2865952 h 4210442"/>
              <a:gd name="connsiteX67" fmla="*/ 303582 w 5283866"/>
              <a:gd name="connsiteY67" fmla="*/ 2678453 h 4210442"/>
              <a:gd name="connsiteX68" fmla="*/ 185016 w 5283866"/>
              <a:gd name="connsiteY68" fmla="*/ 2609244 h 4210442"/>
              <a:gd name="connsiteX69" fmla="*/ 154963 w 5283866"/>
              <a:gd name="connsiteY69" fmla="*/ 2568435 h 4210442"/>
              <a:gd name="connsiteX70" fmla="*/ 207627 w 5283866"/>
              <a:gd name="connsiteY70" fmla="*/ 2559612 h 4210442"/>
              <a:gd name="connsiteX71" fmla="*/ 369207 w 5283866"/>
              <a:gd name="connsiteY71" fmla="*/ 2575330 h 4210442"/>
              <a:gd name="connsiteX72" fmla="*/ 169852 w 5283866"/>
              <a:gd name="connsiteY72" fmla="*/ 2449319 h 4210442"/>
              <a:gd name="connsiteX73" fmla="*/ 319299 w 5283866"/>
              <a:gd name="connsiteY73" fmla="*/ 2468619 h 4210442"/>
              <a:gd name="connsiteX74" fmla="*/ 362313 w 5283866"/>
              <a:gd name="connsiteY74" fmla="*/ 2418988 h 4210442"/>
              <a:gd name="connsiteX75" fmla="*/ 431798 w 5283866"/>
              <a:gd name="connsiteY75" fmla="*/ 2338750 h 4210442"/>
              <a:gd name="connsiteX76" fmla="*/ 479775 w 5283866"/>
              <a:gd name="connsiteY76" fmla="*/ 2294082 h 4210442"/>
              <a:gd name="connsiteX77" fmla="*/ 499903 w 5283866"/>
              <a:gd name="connsiteY77" fmla="*/ 2153458 h 4210442"/>
              <a:gd name="connsiteX78" fmla="*/ 458544 w 5283866"/>
              <a:gd name="connsiteY78" fmla="*/ 1999599 h 4210442"/>
              <a:gd name="connsiteX79" fmla="*/ 346596 w 5283866"/>
              <a:gd name="connsiteY79" fmla="*/ 1921843 h 4210442"/>
              <a:gd name="connsiteX80" fmla="*/ 378857 w 5283866"/>
              <a:gd name="connsiteY80" fmla="*/ 1834435 h 4210442"/>
              <a:gd name="connsiteX81" fmla="*/ 617091 w 5283866"/>
              <a:gd name="connsiteY81" fmla="*/ 1887376 h 4210442"/>
              <a:gd name="connsiteX82" fmla="*/ 260568 w 5283866"/>
              <a:gd name="connsiteY82" fmla="*/ 1679198 h 4210442"/>
              <a:gd name="connsiteX83" fmla="*/ 320402 w 5283866"/>
              <a:gd name="connsiteY83" fmla="*/ 1668720 h 4210442"/>
              <a:gd name="connsiteX84" fmla="*/ 317920 w 5283866"/>
              <a:gd name="connsiteY84" fmla="*/ 1652452 h 4210442"/>
              <a:gd name="connsiteX85" fmla="*/ 321779 w 5283866"/>
              <a:gd name="connsiteY85" fmla="*/ 1552359 h 4210442"/>
              <a:gd name="connsiteX86" fmla="*/ 331707 w 5283866"/>
              <a:gd name="connsiteY86" fmla="*/ 1506313 h 4210442"/>
              <a:gd name="connsiteX87" fmla="*/ 315990 w 5283866"/>
              <a:gd name="connsiteY87" fmla="*/ 1453371 h 4210442"/>
              <a:gd name="connsiteX88" fmla="*/ 583450 w 5283866"/>
              <a:gd name="connsiteY88" fmla="*/ 1474052 h 4210442"/>
              <a:gd name="connsiteX89" fmla="*/ 699809 w 5283866"/>
              <a:gd name="connsiteY89" fmla="*/ 1461919 h 4210442"/>
              <a:gd name="connsiteX90" fmla="*/ 902750 w 5283866"/>
              <a:gd name="connsiteY90" fmla="*/ 1458612 h 4210442"/>
              <a:gd name="connsiteX91" fmla="*/ 996774 w 5283866"/>
              <a:gd name="connsiteY91" fmla="*/ 1468814 h 4210442"/>
              <a:gd name="connsiteX92" fmla="*/ 1077012 w 5283866"/>
              <a:gd name="connsiteY92" fmla="*/ 1455578 h 4210442"/>
              <a:gd name="connsiteX93" fmla="*/ 1000083 w 5283866"/>
              <a:gd name="connsiteY93" fmla="*/ 1393262 h 4210442"/>
              <a:gd name="connsiteX94" fmla="*/ 891720 w 5283866"/>
              <a:gd name="connsiteY94" fmla="*/ 1394089 h 4210442"/>
              <a:gd name="connsiteX95" fmla="*/ 814515 w 5283866"/>
              <a:gd name="connsiteY95" fmla="*/ 1353557 h 4210442"/>
              <a:gd name="connsiteX96" fmla="*/ 740895 w 5283866"/>
              <a:gd name="connsiteY96" fmla="*/ 1280211 h 4210442"/>
              <a:gd name="connsiteX97" fmla="*/ 481154 w 5283866"/>
              <a:gd name="connsiteY97" fmla="*/ 1163301 h 4210442"/>
              <a:gd name="connsiteX98" fmla="*/ 433728 w 5283866"/>
              <a:gd name="connsiteY98" fmla="*/ 1118909 h 4210442"/>
              <a:gd name="connsiteX99" fmla="*/ 1176276 w 5283866"/>
              <a:gd name="connsiteY99" fmla="*/ 1288484 h 4210442"/>
              <a:gd name="connsiteX100" fmla="*/ 946867 w 5283866"/>
              <a:gd name="connsiteY100" fmla="*/ 1217344 h 4210442"/>
              <a:gd name="connsiteX101" fmla="*/ 1102104 w 5283866"/>
              <a:gd name="connsiteY101" fmla="*/ 1230304 h 4210442"/>
              <a:gd name="connsiteX102" fmla="*/ 1188133 w 5283866"/>
              <a:gd name="connsiteY102" fmla="*/ 1182603 h 4210442"/>
              <a:gd name="connsiteX103" fmla="*/ 1187030 w 5283866"/>
              <a:gd name="connsiteY103" fmla="*/ 1169092 h 4210442"/>
              <a:gd name="connsiteX104" fmla="*/ 1123887 w 5283866"/>
              <a:gd name="connsiteY104" fmla="*/ 1124698 h 4210442"/>
              <a:gd name="connsiteX105" fmla="*/ 1086938 w 5283866"/>
              <a:gd name="connsiteY105" fmla="*/ 1096023 h 4210442"/>
              <a:gd name="connsiteX106" fmla="*/ 985744 w 5283866"/>
              <a:gd name="connsiteY106" fmla="*/ 992622 h 4210442"/>
              <a:gd name="connsiteX107" fmla="*/ 1057987 w 5283866"/>
              <a:gd name="connsiteY107" fmla="*/ 981594 h 4210442"/>
              <a:gd name="connsiteX108" fmla="*/ 1084733 w 5283866"/>
              <a:gd name="connsiteY108" fmla="*/ 960086 h 4210442"/>
              <a:gd name="connsiteX109" fmla="*/ 1064605 w 5283866"/>
              <a:gd name="connsiteY109" fmla="*/ 929756 h 4210442"/>
              <a:gd name="connsiteX110" fmla="*/ 840985 w 5283866"/>
              <a:gd name="connsiteY110" fmla="*/ 836558 h 4210442"/>
              <a:gd name="connsiteX111" fmla="*/ 823615 w 5283866"/>
              <a:gd name="connsiteY111" fmla="*/ 764315 h 4210442"/>
              <a:gd name="connsiteX112" fmla="*/ 865526 w 5283866"/>
              <a:gd name="connsiteY112" fmla="*/ 753562 h 4210442"/>
              <a:gd name="connsiteX113" fmla="*/ 914331 w 5283866"/>
              <a:gd name="connsiteY113" fmla="*/ 758525 h 4210442"/>
              <a:gd name="connsiteX114" fmla="*/ 875452 w 5283866"/>
              <a:gd name="connsiteY114" fmla="*/ 701724 h 4210442"/>
              <a:gd name="connsiteX115" fmla="*/ 717181 w 5283866"/>
              <a:gd name="connsiteY115" fmla="*/ 644371 h 4210442"/>
              <a:gd name="connsiteX116" fmla="*/ 755783 w 5283866"/>
              <a:gd name="connsiteY116" fmla="*/ 591707 h 4210442"/>
              <a:gd name="connsiteX117" fmla="*/ 0 w 5283866"/>
              <a:gd name="connsiteY117" fmla="*/ 352370 h 4210442"/>
              <a:gd name="connsiteX118" fmla="*/ 135937 w 5283866"/>
              <a:gd name="connsiteY118" fmla="*/ 349889 h 4210442"/>
              <a:gd name="connsiteX119" fmla="*/ 421595 w 5283866"/>
              <a:gd name="connsiteY119" fmla="*/ 385458 h 4210442"/>
              <a:gd name="connsiteX120" fmla="*/ 564424 w 5283866"/>
              <a:gd name="connsiteY120" fmla="*/ 379393 h 4210442"/>
              <a:gd name="connsiteX121" fmla="*/ 698432 w 5283866"/>
              <a:gd name="connsiteY121" fmla="*/ 398694 h 4210442"/>
              <a:gd name="connsiteX122" fmla="*/ 815067 w 5283866"/>
              <a:gd name="connsiteY122" fmla="*/ 398694 h 4210442"/>
              <a:gd name="connsiteX123" fmla="*/ 705876 w 5283866"/>
              <a:gd name="connsiteY123" fmla="*/ 370568 h 4210442"/>
              <a:gd name="connsiteX124" fmla="*/ 775360 w 5283866"/>
              <a:gd name="connsiteY124" fmla="*/ 345477 h 4210442"/>
              <a:gd name="connsiteX125" fmla="*/ 787493 w 5283866"/>
              <a:gd name="connsiteY125" fmla="*/ 315146 h 4210442"/>
              <a:gd name="connsiteX126" fmla="*/ 819202 w 5283866"/>
              <a:gd name="connsiteY126" fmla="*/ 291709 h 4210442"/>
              <a:gd name="connsiteX127" fmla="*/ 998705 w 5283866"/>
              <a:gd name="connsiteY127" fmla="*/ 303291 h 4210442"/>
              <a:gd name="connsiteX128" fmla="*/ 880139 w 5283866"/>
              <a:gd name="connsiteY128" fmla="*/ 206783 h 4210442"/>
              <a:gd name="connsiteX129" fmla="*/ 804037 w 5283866"/>
              <a:gd name="connsiteY129" fmla="*/ 190790 h 4210442"/>
              <a:gd name="connsiteX130" fmla="*/ 786666 w 5283866"/>
              <a:gd name="connsiteY130" fmla="*/ 149707 h 4210442"/>
              <a:gd name="connsiteX131" fmla="*/ 821960 w 5283866"/>
              <a:gd name="connsiteY131" fmla="*/ 140884 h 4210442"/>
              <a:gd name="connsiteX132" fmla="*/ 997325 w 5283866"/>
              <a:gd name="connsiteY132" fmla="*/ 174800 h 4210442"/>
              <a:gd name="connsiteX133" fmla="*/ 1026829 w 5283866"/>
              <a:gd name="connsiteY133" fmla="*/ 161287 h 4210442"/>
              <a:gd name="connsiteX134" fmla="*/ 696777 w 5283866"/>
              <a:gd name="connsiteY134" fmla="*/ 73604 h 4210442"/>
              <a:gd name="connsiteX135" fmla="*/ 701741 w 5283866"/>
              <a:gd name="connsiteY135" fmla="*/ 50444 h 4210442"/>
              <a:gd name="connsiteX136" fmla="*/ 992362 w 5283866"/>
              <a:gd name="connsiteY136" fmla="*/ 86289 h 4210442"/>
              <a:gd name="connsiteX137" fmla="*/ 806519 w 5283866"/>
              <a:gd name="connsiteY137" fmla="*/ 18183 h 4210442"/>
              <a:gd name="connsiteX138" fmla="*/ 839883 w 5283866"/>
              <a:gd name="connsiteY138" fmla="*/ 18 h 4210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5283866" h="4210442">
                <a:moveTo>
                  <a:pt x="839883" y="18"/>
                </a:moveTo>
                <a:cubicBezTo>
                  <a:pt x="851945" y="328"/>
                  <a:pt x="864423" y="4671"/>
                  <a:pt x="875727" y="6050"/>
                </a:cubicBezTo>
                <a:cubicBezTo>
                  <a:pt x="1125267" y="36932"/>
                  <a:pt x="1374804" y="70296"/>
                  <a:pt x="1624617" y="99799"/>
                </a:cubicBezTo>
                <a:cubicBezTo>
                  <a:pt x="1858164" y="127373"/>
                  <a:pt x="2093363" y="133714"/>
                  <a:pt x="2328012" y="148051"/>
                </a:cubicBezTo>
                <a:cubicBezTo>
                  <a:pt x="2612016" y="165424"/>
                  <a:pt x="2895470" y="189965"/>
                  <a:pt x="3177820" y="228566"/>
                </a:cubicBezTo>
                <a:cubicBezTo>
                  <a:pt x="3373866" y="255590"/>
                  <a:pt x="3571843" y="274338"/>
                  <a:pt x="3770646" y="252831"/>
                </a:cubicBezTo>
                <a:cubicBezTo>
                  <a:pt x="3780572" y="251727"/>
                  <a:pt x="3791878" y="248144"/>
                  <a:pt x="3800149" y="251727"/>
                </a:cubicBezTo>
                <a:cubicBezTo>
                  <a:pt x="3896658" y="291986"/>
                  <a:pt x="4001986" y="263033"/>
                  <a:pt x="4102076" y="288400"/>
                </a:cubicBezTo>
                <a:cubicBezTo>
                  <a:pt x="4076434" y="386286"/>
                  <a:pt x="3966416" y="378289"/>
                  <a:pt x="3904377" y="446120"/>
                </a:cubicBezTo>
                <a:cubicBezTo>
                  <a:pt x="4005570" y="473141"/>
                  <a:pt x="4096562" y="500439"/>
                  <a:pt x="4188933" y="520843"/>
                </a:cubicBezTo>
                <a:cubicBezTo>
                  <a:pt x="4286818" y="542350"/>
                  <a:pt x="4369813" y="600531"/>
                  <a:pt x="4465492" y="626449"/>
                </a:cubicBezTo>
                <a:cubicBezTo>
                  <a:pt x="4485897" y="631964"/>
                  <a:pt x="4510437" y="651264"/>
                  <a:pt x="4517606" y="670015"/>
                </a:cubicBezTo>
                <a:cubicBezTo>
                  <a:pt x="4540768" y="730677"/>
                  <a:pt x="5003171" y="900804"/>
                  <a:pt x="4948576" y="954847"/>
                </a:cubicBezTo>
                <a:cubicBezTo>
                  <a:pt x="4925966" y="977182"/>
                  <a:pt x="4896738" y="993174"/>
                  <a:pt x="4866132" y="1015233"/>
                </a:cubicBezTo>
                <a:cubicBezTo>
                  <a:pt x="4912180" y="1056869"/>
                  <a:pt x="4964017" y="1075067"/>
                  <a:pt x="5019164" y="1087474"/>
                </a:cubicBezTo>
                <a:cubicBezTo>
                  <a:pt x="5035708" y="1091335"/>
                  <a:pt x="5051977" y="1099055"/>
                  <a:pt x="5053630" y="1117806"/>
                </a:cubicBezTo>
                <a:cubicBezTo>
                  <a:pt x="5055284" y="1137382"/>
                  <a:pt x="5038464" y="1145101"/>
                  <a:pt x="5024404" y="1154202"/>
                </a:cubicBezTo>
                <a:cubicBezTo>
                  <a:pt x="5004826" y="1166885"/>
                  <a:pt x="4985800" y="1177916"/>
                  <a:pt x="4960984" y="1179569"/>
                </a:cubicBezTo>
                <a:cubicBezTo>
                  <a:pt x="4920176" y="1182051"/>
                  <a:pt x="4900600" y="1217344"/>
                  <a:pt x="4876887" y="1243814"/>
                </a:cubicBezTo>
                <a:cubicBezTo>
                  <a:pt x="4863652" y="1258705"/>
                  <a:pt x="4857034" y="1288759"/>
                  <a:pt x="4880195" y="1293998"/>
                </a:cubicBezTo>
                <a:cubicBezTo>
                  <a:pt x="4935892" y="1306682"/>
                  <a:pt x="4931480" y="1343355"/>
                  <a:pt x="4930104" y="1384991"/>
                </a:cubicBezTo>
                <a:cubicBezTo>
                  <a:pt x="4928173" y="1436553"/>
                  <a:pt x="4895360" y="1460265"/>
                  <a:pt x="4855103" y="1480119"/>
                </a:cubicBezTo>
                <a:cubicBezTo>
                  <a:pt x="4841316" y="1487011"/>
                  <a:pt x="4821740" y="1486735"/>
                  <a:pt x="4816500" y="1508242"/>
                </a:cubicBezTo>
                <a:cubicBezTo>
                  <a:pt x="4839110" y="1528648"/>
                  <a:pt x="4866684" y="1512103"/>
                  <a:pt x="4890949" y="1517893"/>
                </a:cubicBezTo>
                <a:cubicBezTo>
                  <a:pt x="4911077" y="1522581"/>
                  <a:pt x="4944441" y="1520100"/>
                  <a:pt x="4916868" y="1557599"/>
                </a:cubicBezTo>
                <a:cubicBezTo>
                  <a:pt x="4908870" y="1568352"/>
                  <a:pt x="4918245" y="1576625"/>
                  <a:pt x="4928448" y="1577453"/>
                </a:cubicBezTo>
                <a:cubicBezTo>
                  <a:pt x="5010066" y="1586000"/>
                  <a:pt x="4972566" y="1661827"/>
                  <a:pt x="4998760" y="1701809"/>
                </a:cubicBezTo>
                <a:cubicBezTo>
                  <a:pt x="5005928" y="1712836"/>
                  <a:pt x="4998208" y="1731862"/>
                  <a:pt x="4986903" y="1736550"/>
                </a:cubicBezTo>
                <a:cubicBezTo>
                  <a:pt x="4914660" y="1767432"/>
                  <a:pt x="4904735" y="1841053"/>
                  <a:pt x="4869716" y="1904472"/>
                </a:cubicBezTo>
                <a:cubicBezTo>
                  <a:pt x="4907768" y="1929562"/>
                  <a:pt x="4953264" y="1935077"/>
                  <a:pt x="4994348" y="1951346"/>
                </a:cubicBezTo>
                <a:cubicBezTo>
                  <a:pt x="5037087" y="1968441"/>
                  <a:pt x="5037087" y="1981125"/>
                  <a:pt x="5001792" y="2030756"/>
                </a:cubicBezTo>
                <a:cubicBezTo>
                  <a:pt x="5093611" y="2041511"/>
                  <a:pt x="5093611" y="2041511"/>
                  <a:pt x="5065212" y="2119543"/>
                </a:cubicBezTo>
                <a:cubicBezTo>
                  <a:pt x="5142142" y="2126712"/>
                  <a:pt x="5192876" y="2163660"/>
                  <a:pt x="5204732" y="2244450"/>
                </a:cubicBezTo>
                <a:cubicBezTo>
                  <a:pt x="5210523" y="2283604"/>
                  <a:pt x="5245265" y="2302077"/>
                  <a:pt x="5283866" y="2328272"/>
                </a:cubicBezTo>
                <a:cubicBezTo>
                  <a:pt x="5235890" y="2353641"/>
                  <a:pt x="5203354" y="2406580"/>
                  <a:pt x="5147380" y="2350606"/>
                </a:cubicBezTo>
                <a:cubicBezTo>
                  <a:pt x="5126976" y="2330203"/>
                  <a:pt x="5128904" y="2356121"/>
                  <a:pt x="5126148" y="2363566"/>
                </a:cubicBezTo>
                <a:cubicBezTo>
                  <a:pt x="5119532" y="2381764"/>
                  <a:pt x="5133316" y="2393897"/>
                  <a:pt x="5142417" y="2407682"/>
                </a:cubicBezTo>
                <a:cubicBezTo>
                  <a:pt x="5151240" y="2421470"/>
                  <a:pt x="5161718" y="2436083"/>
                  <a:pt x="5164200" y="2451526"/>
                </a:cubicBezTo>
                <a:cubicBezTo>
                  <a:pt x="5165852" y="2462279"/>
                  <a:pt x="5157858" y="2477994"/>
                  <a:pt x="5149034" y="2485992"/>
                </a:cubicBezTo>
                <a:cubicBezTo>
                  <a:pt x="5102710" y="2528178"/>
                  <a:pt x="5130284" y="2623031"/>
                  <a:pt x="5042601" y="2635164"/>
                </a:cubicBezTo>
                <a:cubicBezTo>
                  <a:pt x="5003171" y="2640677"/>
                  <a:pt x="4984146" y="2675420"/>
                  <a:pt x="4955194" y="2694445"/>
                </a:cubicBezTo>
                <a:cubicBezTo>
                  <a:pt x="4854552" y="2760897"/>
                  <a:pt x="4787272" y="2846375"/>
                  <a:pt x="4756116" y="2963836"/>
                </a:cubicBezTo>
                <a:cubicBezTo>
                  <a:pt x="4747568" y="2996372"/>
                  <a:pt x="4714754" y="3022569"/>
                  <a:pt x="4693523" y="3051244"/>
                </a:cubicBezTo>
                <a:cubicBezTo>
                  <a:pt x="4703726" y="3072199"/>
                  <a:pt x="4759424" y="3026979"/>
                  <a:pt x="4739848" y="3082125"/>
                </a:cubicBezTo>
                <a:cubicBezTo>
                  <a:pt x="4724958" y="3123486"/>
                  <a:pt x="4686906" y="3149129"/>
                  <a:pt x="4651060" y="3173670"/>
                </a:cubicBezTo>
                <a:cubicBezTo>
                  <a:pt x="4610252" y="3201518"/>
                  <a:pt x="4565032" y="3223852"/>
                  <a:pt x="4546556" y="3275413"/>
                </a:cubicBezTo>
                <a:cubicBezTo>
                  <a:pt x="4542697" y="3286444"/>
                  <a:pt x="4530288" y="3298024"/>
                  <a:pt x="4519261" y="3302437"/>
                </a:cubicBezTo>
                <a:cubicBezTo>
                  <a:pt x="3944081" y="4209875"/>
                  <a:pt x="2528194" y="4215939"/>
                  <a:pt x="2364961" y="4209597"/>
                </a:cubicBezTo>
                <a:cubicBezTo>
                  <a:pt x="2167260" y="4201602"/>
                  <a:pt x="1980313" y="4145627"/>
                  <a:pt x="1796951" y="4075867"/>
                </a:cubicBezTo>
                <a:cubicBezTo>
                  <a:pt x="1719469" y="4046365"/>
                  <a:pt x="1647505" y="4004453"/>
                  <a:pt x="1572227" y="3971917"/>
                </a:cubicBezTo>
                <a:cubicBezTo>
                  <a:pt x="1468277" y="3926971"/>
                  <a:pt x="1388040" y="3841219"/>
                  <a:pt x="1284364" y="3805097"/>
                </a:cubicBezTo>
                <a:cubicBezTo>
                  <a:pt x="1177655" y="3767873"/>
                  <a:pt x="1086388" y="3699767"/>
                  <a:pt x="976645" y="3670815"/>
                </a:cubicBezTo>
                <a:cubicBezTo>
                  <a:pt x="918742" y="3655375"/>
                  <a:pt x="862768" y="3627527"/>
                  <a:pt x="871866" y="3547839"/>
                </a:cubicBezTo>
                <a:cubicBezTo>
                  <a:pt x="874349" y="3525228"/>
                  <a:pt x="859184" y="3506755"/>
                  <a:pt x="835195" y="3513373"/>
                </a:cubicBezTo>
                <a:cubicBezTo>
                  <a:pt x="789424" y="3525780"/>
                  <a:pt x="768744" y="3492967"/>
                  <a:pt x="743375" y="3468427"/>
                </a:cubicBezTo>
                <a:cubicBezTo>
                  <a:pt x="698156" y="3424863"/>
                  <a:pt x="655142" y="3378540"/>
                  <a:pt x="583175" y="3371370"/>
                </a:cubicBezTo>
                <a:cubicBezTo>
                  <a:pt x="596961" y="3337178"/>
                  <a:pt x="620399" y="3342142"/>
                  <a:pt x="641906" y="3349311"/>
                </a:cubicBezTo>
                <a:cubicBezTo>
                  <a:pt x="698432" y="3368062"/>
                  <a:pt x="754405" y="3389293"/>
                  <a:pt x="810930" y="3408042"/>
                </a:cubicBezTo>
                <a:cubicBezTo>
                  <a:pt x="847878" y="3420175"/>
                  <a:pt x="884551" y="3437271"/>
                  <a:pt x="933908" y="3423758"/>
                </a:cubicBezTo>
                <a:cubicBezTo>
                  <a:pt x="891445" y="3354826"/>
                  <a:pt x="819202" y="3342418"/>
                  <a:pt x="760747" y="3321187"/>
                </a:cubicBezTo>
                <a:cubicBezTo>
                  <a:pt x="687678" y="3294441"/>
                  <a:pt x="644664" y="3243980"/>
                  <a:pt x="593101" y="3187731"/>
                </a:cubicBezTo>
                <a:cubicBezTo>
                  <a:pt x="646869" y="3174220"/>
                  <a:pt x="680233" y="3215581"/>
                  <a:pt x="722419" y="3213374"/>
                </a:cubicBezTo>
                <a:cubicBezTo>
                  <a:pt x="724627" y="3206207"/>
                  <a:pt x="728486" y="3195729"/>
                  <a:pt x="727934" y="3195451"/>
                </a:cubicBezTo>
                <a:cubicBezTo>
                  <a:pt x="659002" y="3164570"/>
                  <a:pt x="626741" y="3106666"/>
                  <a:pt x="615987" y="3036630"/>
                </a:cubicBezTo>
                <a:cubicBezTo>
                  <a:pt x="610473" y="3000510"/>
                  <a:pt x="585381" y="2989205"/>
                  <a:pt x="560564" y="2972660"/>
                </a:cubicBezTo>
                <a:cubicBezTo>
                  <a:pt x="473984" y="2913930"/>
                  <a:pt x="382441" y="2860713"/>
                  <a:pt x="311302" y="2779924"/>
                </a:cubicBezTo>
                <a:cubicBezTo>
                  <a:pt x="393471" y="2790677"/>
                  <a:pt x="459371" y="2843341"/>
                  <a:pt x="547882" y="2865952"/>
                </a:cubicBezTo>
                <a:cubicBezTo>
                  <a:pt x="477570" y="2777166"/>
                  <a:pt x="386577" y="2732222"/>
                  <a:pt x="303582" y="2678453"/>
                </a:cubicBezTo>
                <a:cubicBezTo>
                  <a:pt x="265806" y="2653913"/>
                  <a:pt x="230790" y="2622479"/>
                  <a:pt x="185016" y="2609244"/>
                </a:cubicBezTo>
                <a:cubicBezTo>
                  <a:pt x="168748" y="2604556"/>
                  <a:pt x="142002" y="2594630"/>
                  <a:pt x="154963" y="2568435"/>
                </a:cubicBezTo>
                <a:cubicBezTo>
                  <a:pt x="165990" y="2546654"/>
                  <a:pt x="187773" y="2553269"/>
                  <a:pt x="207627" y="2559612"/>
                </a:cubicBezTo>
                <a:cubicBezTo>
                  <a:pt x="255328" y="2575330"/>
                  <a:pt x="304685" y="2575604"/>
                  <a:pt x="369207" y="2575330"/>
                </a:cubicBezTo>
                <a:cubicBezTo>
                  <a:pt x="315163" y="2503363"/>
                  <a:pt x="216174" y="2524871"/>
                  <a:pt x="169852" y="2449319"/>
                </a:cubicBezTo>
                <a:cubicBezTo>
                  <a:pt x="227755" y="2436083"/>
                  <a:pt x="272424" y="2463381"/>
                  <a:pt x="319299" y="2468619"/>
                </a:cubicBezTo>
                <a:cubicBezTo>
                  <a:pt x="361761" y="2473307"/>
                  <a:pt x="372239" y="2460624"/>
                  <a:pt x="362313" y="2418988"/>
                </a:cubicBezTo>
                <a:cubicBezTo>
                  <a:pt x="346873" y="2354190"/>
                  <a:pt x="370034" y="2321102"/>
                  <a:pt x="431798" y="2338750"/>
                </a:cubicBezTo>
                <a:cubicBezTo>
                  <a:pt x="489149" y="2355293"/>
                  <a:pt x="495215" y="2331030"/>
                  <a:pt x="479775" y="2294082"/>
                </a:cubicBezTo>
                <a:cubicBezTo>
                  <a:pt x="457716" y="2240315"/>
                  <a:pt x="482807" y="2198678"/>
                  <a:pt x="499903" y="2153458"/>
                </a:cubicBezTo>
                <a:cubicBezTo>
                  <a:pt x="526099" y="2084525"/>
                  <a:pt x="515069" y="2050885"/>
                  <a:pt x="458544" y="1999599"/>
                </a:cubicBezTo>
                <a:cubicBezTo>
                  <a:pt x="426835" y="1970921"/>
                  <a:pt x="392645" y="1946658"/>
                  <a:pt x="346596" y="1921843"/>
                </a:cubicBezTo>
                <a:cubicBezTo>
                  <a:pt x="452753" y="1908331"/>
                  <a:pt x="341358" y="1862836"/>
                  <a:pt x="378857" y="1834435"/>
                </a:cubicBezTo>
                <a:cubicBezTo>
                  <a:pt x="453856" y="1822854"/>
                  <a:pt x="515069" y="1913294"/>
                  <a:pt x="617091" y="1887376"/>
                </a:cubicBezTo>
                <a:cubicBezTo>
                  <a:pt x="491080" y="1809066"/>
                  <a:pt x="351835" y="1783423"/>
                  <a:pt x="260568" y="1679198"/>
                </a:cubicBezTo>
                <a:cubicBezTo>
                  <a:pt x="281523" y="1655484"/>
                  <a:pt x="302479" y="1677543"/>
                  <a:pt x="320402" y="1668720"/>
                </a:cubicBezTo>
                <a:cubicBezTo>
                  <a:pt x="319850" y="1663205"/>
                  <a:pt x="321230" y="1654932"/>
                  <a:pt x="317920" y="1652452"/>
                </a:cubicBezTo>
                <a:cubicBezTo>
                  <a:pt x="249815" y="1595650"/>
                  <a:pt x="248711" y="1594273"/>
                  <a:pt x="321779" y="1552359"/>
                </a:cubicBezTo>
                <a:cubicBezTo>
                  <a:pt x="347424" y="1537746"/>
                  <a:pt x="345218" y="1524786"/>
                  <a:pt x="331707" y="1506313"/>
                </a:cubicBezTo>
                <a:cubicBezTo>
                  <a:pt x="322055" y="1493353"/>
                  <a:pt x="310475" y="1481772"/>
                  <a:pt x="315990" y="1453371"/>
                </a:cubicBezTo>
                <a:cubicBezTo>
                  <a:pt x="355971" y="1489769"/>
                  <a:pt x="549259" y="1477912"/>
                  <a:pt x="583450" y="1474052"/>
                </a:cubicBezTo>
                <a:cubicBezTo>
                  <a:pt x="621777" y="1469917"/>
                  <a:pt x="659553" y="1452269"/>
                  <a:pt x="699809" y="1461919"/>
                </a:cubicBezTo>
                <a:cubicBezTo>
                  <a:pt x="732070" y="1469641"/>
                  <a:pt x="881516" y="1544364"/>
                  <a:pt x="902750" y="1458612"/>
                </a:cubicBezTo>
                <a:cubicBezTo>
                  <a:pt x="903853" y="1454475"/>
                  <a:pt x="964237" y="1464127"/>
                  <a:pt x="996774" y="1468814"/>
                </a:cubicBezTo>
                <a:cubicBezTo>
                  <a:pt x="1025451" y="1472674"/>
                  <a:pt x="1057712" y="1489769"/>
                  <a:pt x="1077012" y="1455578"/>
                </a:cubicBezTo>
                <a:cubicBezTo>
                  <a:pt x="1088317" y="1435450"/>
                  <a:pt x="1041719" y="1396571"/>
                  <a:pt x="1000083" y="1393262"/>
                </a:cubicBezTo>
                <a:cubicBezTo>
                  <a:pt x="963961" y="1390229"/>
                  <a:pt x="926186" y="1385817"/>
                  <a:pt x="891720" y="1394089"/>
                </a:cubicBezTo>
                <a:cubicBezTo>
                  <a:pt x="849258" y="1404017"/>
                  <a:pt x="826372" y="1388024"/>
                  <a:pt x="814515" y="1353557"/>
                </a:cubicBezTo>
                <a:cubicBezTo>
                  <a:pt x="801280" y="1315506"/>
                  <a:pt x="775911" y="1297858"/>
                  <a:pt x="740895" y="1280211"/>
                </a:cubicBezTo>
                <a:cubicBezTo>
                  <a:pt x="655967" y="1237474"/>
                  <a:pt x="574352" y="1188118"/>
                  <a:pt x="481154" y="1163301"/>
                </a:cubicBezTo>
                <a:cubicBezTo>
                  <a:pt x="462679" y="1158337"/>
                  <a:pt x="442276" y="1151719"/>
                  <a:pt x="433728" y="1118909"/>
                </a:cubicBezTo>
                <a:cubicBezTo>
                  <a:pt x="686023" y="1167987"/>
                  <a:pt x="915984" y="1295929"/>
                  <a:pt x="1176276" y="1288484"/>
                </a:cubicBezTo>
                <a:cubicBezTo>
                  <a:pt x="1105137" y="1247950"/>
                  <a:pt x="1022694" y="1245745"/>
                  <a:pt x="946867" y="1217344"/>
                </a:cubicBezTo>
                <a:cubicBezTo>
                  <a:pt x="1000635" y="1196113"/>
                  <a:pt x="1051094" y="1218172"/>
                  <a:pt x="1102104" y="1230304"/>
                </a:cubicBezTo>
                <a:cubicBezTo>
                  <a:pt x="1144843" y="1240230"/>
                  <a:pt x="1183446" y="1241885"/>
                  <a:pt x="1188133" y="1182603"/>
                </a:cubicBezTo>
                <a:cubicBezTo>
                  <a:pt x="1186478" y="1178742"/>
                  <a:pt x="1186754" y="1173780"/>
                  <a:pt x="1187030" y="1169092"/>
                </a:cubicBezTo>
                <a:cubicBezTo>
                  <a:pt x="1172690" y="1144552"/>
                  <a:pt x="1150358" y="1131868"/>
                  <a:pt x="1123887" y="1124698"/>
                </a:cubicBezTo>
                <a:cubicBezTo>
                  <a:pt x="1107894" y="1120286"/>
                  <a:pt x="1086663" y="1113668"/>
                  <a:pt x="1086938" y="1096023"/>
                </a:cubicBezTo>
                <a:cubicBezTo>
                  <a:pt x="1087765" y="1030674"/>
                  <a:pt x="1036756" y="1011647"/>
                  <a:pt x="985744" y="992622"/>
                </a:cubicBezTo>
                <a:cubicBezTo>
                  <a:pt x="1014145" y="960086"/>
                  <a:pt x="1036479" y="984074"/>
                  <a:pt x="1057987" y="981594"/>
                </a:cubicBezTo>
                <a:cubicBezTo>
                  <a:pt x="1072049" y="979939"/>
                  <a:pt x="1084733" y="976906"/>
                  <a:pt x="1084733" y="960086"/>
                </a:cubicBezTo>
                <a:cubicBezTo>
                  <a:pt x="1085008" y="946023"/>
                  <a:pt x="1078390" y="930030"/>
                  <a:pt x="1064605" y="929756"/>
                </a:cubicBezTo>
                <a:cubicBezTo>
                  <a:pt x="978300" y="927273"/>
                  <a:pt x="930599" y="836833"/>
                  <a:pt x="840985" y="836558"/>
                </a:cubicBezTo>
                <a:cubicBezTo>
                  <a:pt x="787493" y="836558"/>
                  <a:pt x="868834" y="785547"/>
                  <a:pt x="823615" y="764315"/>
                </a:cubicBezTo>
                <a:cubicBezTo>
                  <a:pt x="813687" y="759628"/>
                  <a:pt x="849533" y="752460"/>
                  <a:pt x="865526" y="753562"/>
                </a:cubicBezTo>
                <a:cubicBezTo>
                  <a:pt x="881242" y="754665"/>
                  <a:pt x="895304" y="768175"/>
                  <a:pt x="914331" y="758525"/>
                </a:cubicBezTo>
                <a:cubicBezTo>
                  <a:pt x="924808" y="724059"/>
                  <a:pt x="897787" y="711375"/>
                  <a:pt x="875452" y="701724"/>
                </a:cubicBezTo>
                <a:cubicBezTo>
                  <a:pt x="823889" y="679390"/>
                  <a:pt x="773706" y="652369"/>
                  <a:pt x="717181" y="644371"/>
                </a:cubicBezTo>
                <a:cubicBezTo>
                  <a:pt x="697053" y="641614"/>
                  <a:pt x="746133" y="604666"/>
                  <a:pt x="755783" y="591707"/>
                </a:cubicBezTo>
                <a:cubicBezTo>
                  <a:pt x="528304" y="455496"/>
                  <a:pt x="254778" y="462388"/>
                  <a:pt x="0" y="352370"/>
                </a:cubicBezTo>
                <a:cubicBezTo>
                  <a:pt x="56250" y="330864"/>
                  <a:pt x="97610" y="346580"/>
                  <a:pt x="135937" y="349889"/>
                </a:cubicBezTo>
                <a:cubicBezTo>
                  <a:pt x="231615" y="358160"/>
                  <a:pt x="326193" y="375256"/>
                  <a:pt x="421595" y="385458"/>
                </a:cubicBezTo>
                <a:cubicBezTo>
                  <a:pt x="468469" y="390421"/>
                  <a:pt x="512035" y="409172"/>
                  <a:pt x="564424" y="379393"/>
                </a:cubicBezTo>
                <a:cubicBezTo>
                  <a:pt x="599443" y="359540"/>
                  <a:pt x="655418" y="381046"/>
                  <a:pt x="698432" y="398694"/>
                </a:cubicBezTo>
                <a:cubicBezTo>
                  <a:pt x="734000" y="413307"/>
                  <a:pt x="767916" y="417167"/>
                  <a:pt x="815067" y="398694"/>
                </a:cubicBezTo>
                <a:cubicBezTo>
                  <a:pt x="772328" y="387389"/>
                  <a:pt x="739515" y="377463"/>
                  <a:pt x="705876" y="370568"/>
                </a:cubicBezTo>
                <a:cubicBezTo>
                  <a:pt x="679130" y="365055"/>
                  <a:pt x="742825" y="342719"/>
                  <a:pt x="775360" y="345477"/>
                </a:cubicBezTo>
                <a:cubicBezTo>
                  <a:pt x="820857" y="349337"/>
                  <a:pt x="795214" y="335000"/>
                  <a:pt x="787493" y="315146"/>
                </a:cubicBezTo>
                <a:cubicBezTo>
                  <a:pt x="779221" y="293915"/>
                  <a:pt x="803761" y="287298"/>
                  <a:pt x="819202" y="291709"/>
                </a:cubicBezTo>
                <a:cubicBezTo>
                  <a:pt x="878484" y="309081"/>
                  <a:pt x="937491" y="278474"/>
                  <a:pt x="998705" y="303291"/>
                </a:cubicBezTo>
                <a:cubicBezTo>
                  <a:pt x="983263" y="242077"/>
                  <a:pt x="949899" y="215331"/>
                  <a:pt x="880139" y="206783"/>
                </a:cubicBezTo>
                <a:cubicBezTo>
                  <a:pt x="853944" y="203475"/>
                  <a:pt x="826647" y="208438"/>
                  <a:pt x="804037" y="190790"/>
                </a:cubicBezTo>
                <a:cubicBezTo>
                  <a:pt x="791076" y="180590"/>
                  <a:pt x="776463" y="168457"/>
                  <a:pt x="786666" y="149707"/>
                </a:cubicBezTo>
                <a:cubicBezTo>
                  <a:pt x="793834" y="136471"/>
                  <a:pt x="809276" y="136471"/>
                  <a:pt x="821960" y="140884"/>
                </a:cubicBezTo>
                <a:cubicBezTo>
                  <a:pt x="878761" y="160461"/>
                  <a:pt x="938043" y="167630"/>
                  <a:pt x="997325" y="174800"/>
                </a:cubicBezTo>
                <a:cubicBezTo>
                  <a:pt x="1006426" y="175902"/>
                  <a:pt x="1016626" y="179487"/>
                  <a:pt x="1026829" y="161287"/>
                </a:cubicBezTo>
                <a:cubicBezTo>
                  <a:pt x="915984" y="131783"/>
                  <a:pt x="810655" y="89872"/>
                  <a:pt x="696777" y="73604"/>
                </a:cubicBezTo>
                <a:cubicBezTo>
                  <a:pt x="698432" y="65884"/>
                  <a:pt x="700086" y="58164"/>
                  <a:pt x="701741" y="50444"/>
                </a:cubicBezTo>
                <a:cubicBezTo>
                  <a:pt x="790801" y="61471"/>
                  <a:pt x="879864" y="72501"/>
                  <a:pt x="992362" y="86289"/>
                </a:cubicBezTo>
                <a:cubicBezTo>
                  <a:pt x="923153" y="42446"/>
                  <a:pt x="857805" y="57060"/>
                  <a:pt x="806519" y="18183"/>
                </a:cubicBezTo>
                <a:cubicBezTo>
                  <a:pt x="816170" y="3431"/>
                  <a:pt x="827820" y="-292"/>
                  <a:pt x="839883" y="18"/>
                </a:cubicBezTo>
                <a:close/>
              </a:path>
            </a:pathLst>
          </a:custGeom>
          <a:solidFill>
            <a:schemeClr val="bg2">
              <a:alpha val="50000"/>
            </a:schemeClr>
          </a:solidFill>
          <a:ln w="32707" cap="flat">
            <a:noFill/>
            <a:prstDash val="solid"/>
            <a:miter/>
          </a:ln>
        </p:spPr>
        <p:txBody>
          <a:bodyPr wrap="square" rtlCol="0" anchor="ctr">
            <a:noAutofit/>
          </a:bodyPr>
          <a:lstStyle/>
          <a:p>
            <a:pPr algn="ctr"/>
            <a:endParaRPr lang="en-US"/>
          </a:p>
        </p:txBody>
      </p:sp>
      <p:sp>
        <p:nvSpPr>
          <p:cNvPr id="5" name="Title 1">
            <a:extLst>
              <a:ext uri="{FF2B5EF4-FFF2-40B4-BE49-F238E27FC236}">
                <a16:creationId xmlns:a16="http://schemas.microsoft.com/office/drawing/2014/main" id="{CFF46D4E-E46D-37AF-A26C-79D141FF5B7D}"/>
              </a:ext>
            </a:extLst>
          </p:cNvPr>
          <p:cNvSpPr txBox="1">
            <a:spLocks/>
          </p:cNvSpPr>
          <p:nvPr/>
        </p:nvSpPr>
        <p:spPr>
          <a:xfrm>
            <a:off x="6818116" y="1193637"/>
            <a:ext cx="2881745" cy="838356"/>
          </a:xfrm>
          <a:prstGeom prst="rect">
            <a:avLst/>
          </a:prstGeom>
        </p:spPr>
        <p:txBody>
          <a:bodyPr vert="horz" lIns="91440" tIns="45720" rIns="91440" bIns="45720" rtlCol="0" anchor="b">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fontAlgn="auto">
              <a:spcAft>
                <a:spcPts val="600"/>
              </a:spcAft>
              <a:buClrTx/>
              <a:buSzTx/>
              <a:tabLst/>
              <a:defRPr/>
            </a:pPr>
            <a:r>
              <a:rPr kumimoji="0" lang="en-US" sz="4800" b="0" i="0" u="none" strike="noStrike" kern="1200" cap="none" spc="0" normalizeH="0" baseline="0" noProof="0">
                <a:ln>
                  <a:noFill/>
                </a:ln>
                <a:solidFill>
                  <a:schemeClr val="tx1"/>
                </a:solidFill>
                <a:effectLst/>
                <a:uLnTx/>
                <a:uFillTx/>
                <a:latin typeface="Arial" panose="020B0604020202020204" pitchFamily="34" charset="0"/>
                <a:cs typeface="Arial" panose="020B0604020202020204" pitchFamily="34" charset="0"/>
              </a:rPr>
              <a:t>Inclusivity</a:t>
            </a:r>
          </a:p>
        </p:txBody>
      </p:sp>
      <p:pic>
        <p:nvPicPr>
          <p:cNvPr id="4" name="Content Placeholder 6" descr="A close up of a sign&#10;&#10;Description automatically generated">
            <a:extLst>
              <a:ext uri="{FF2B5EF4-FFF2-40B4-BE49-F238E27FC236}">
                <a16:creationId xmlns:a16="http://schemas.microsoft.com/office/drawing/2014/main" id="{FDA6AF92-ADF9-C5C8-72FA-9F456929DBF5}"/>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29958" y="926171"/>
            <a:ext cx="1672600" cy="1952427"/>
          </a:xfrm>
          <a:prstGeom prst="rect">
            <a:avLst/>
          </a:prstGeom>
        </p:spPr>
      </p:pic>
      <p:sp>
        <p:nvSpPr>
          <p:cNvPr id="10" name="TextBox 9">
            <a:extLst>
              <a:ext uri="{FF2B5EF4-FFF2-40B4-BE49-F238E27FC236}">
                <a16:creationId xmlns:a16="http://schemas.microsoft.com/office/drawing/2014/main" id="{1D2D0CAD-9510-2596-551B-B65305F67D24}"/>
              </a:ext>
            </a:extLst>
          </p:cNvPr>
          <p:cNvSpPr txBox="1"/>
          <p:nvPr/>
        </p:nvSpPr>
        <p:spPr>
          <a:xfrm>
            <a:off x="5340024" y="2623337"/>
            <a:ext cx="5837931" cy="2419711"/>
          </a:xfrm>
          <a:prstGeom prst="rect">
            <a:avLst/>
          </a:prstGeom>
        </p:spPr>
        <p:txBody>
          <a:bodyPr vert="horz" lIns="91440" tIns="45720" rIns="91440" bIns="45720" rtlCol="0">
            <a:noAutofit/>
          </a:bodyPr>
          <a:lstStyle/>
          <a:p>
            <a:pPr marL="228600" marR="0" lvl="0" algn="ctr" fontAlgn="auto">
              <a:lnSpc>
                <a:spcPct val="90000"/>
              </a:lnSpc>
              <a:spcBef>
                <a:spcPts val="0"/>
              </a:spcBef>
              <a:spcAft>
                <a:spcPts val="800"/>
              </a:spcAft>
              <a:buClrTx/>
              <a:buSzTx/>
              <a:tabLst/>
              <a:defRPr/>
            </a:pPr>
            <a:r>
              <a:rPr lang="en-US" sz="2400">
                <a:latin typeface="Arial" panose="020B0604020202020204" pitchFamily="34" charset="0"/>
                <a:cs typeface="Arial" panose="020B0604020202020204" pitchFamily="34" charset="0"/>
              </a:rPr>
              <a:t>P</a:t>
            </a:r>
            <a:r>
              <a:rPr kumimoji="0" lang="en-US" sz="2400" b="0" i="0" u="none" strike="noStrike" cap="none" spc="0" normalizeH="0" baseline="0" noProof="0" err="1">
                <a:ln>
                  <a:noFill/>
                </a:ln>
                <a:effectLst/>
                <a:uLnTx/>
                <a:uFillTx/>
                <a:latin typeface="Arial" panose="020B0604020202020204" pitchFamily="34" charset="0"/>
                <a:cs typeface="Arial" panose="020B0604020202020204" pitchFamily="34" charset="0"/>
              </a:rPr>
              <a:t>romote</a:t>
            </a:r>
            <a:r>
              <a:rPr kumimoji="0" lang="en-US" sz="2400" b="0" i="0" u="none" strike="noStrike" cap="none" spc="0" normalizeH="0" baseline="0" noProof="0">
                <a:ln>
                  <a:noFill/>
                </a:ln>
                <a:effectLst/>
                <a:uLnTx/>
                <a:uFillTx/>
                <a:latin typeface="Arial" panose="020B0604020202020204" pitchFamily="34" charset="0"/>
                <a:cs typeface="Arial" panose="020B0604020202020204" pitchFamily="34" charset="0"/>
              </a:rPr>
              <a:t> and demonstrate true collaboration, inclusivity, and equity at all levels of the Open Mental Health Alliance — working with lived experience voices, the Voluntary, Community, Faith, and Social Enterprise sector, and our health and social care partners.</a:t>
            </a:r>
          </a:p>
          <a:p>
            <a:pPr marL="0" marR="0" lvl="0" indent="-228600" fontAlgn="auto">
              <a:lnSpc>
                <a:spcPct val="90000"/>
              </a:lnSpc>
              <a:spcBef>
                <a:spcPts val="0"/>
              </a:spcBef>
              <a:spcAft>
                <a:spcPts val="600"/>
              </a:spcAft>
              <a:buClrTx/>
              <a:buSzTx/>
              <a:buFont typeface="Arial" panose="020B0604020202020204" pitchFamily="34" charset="0"/>
              <a:buChar char="•"/>
              <a:tabLst/>
              <a:defRPr/>
            </a:pPr>
            <a:endParaRPr kumimoji="0" lang="en-US" sz="2400" b="0" i="0" u="none" strike="noStrike" cap="none" spc="0" normalizeH="0" baseline="0" noProof="0">
              <a:ln>
                <a:noFill/>
              </a:ln>
              <a:effectLst/>
              <a:uLnTx/>
              <a:uFillTx/>
              <a:latin typeface="Arial" panose="020B0604020202020204" pitchFamily="34" charset="0"/>
              <a:cs typeface="Arial" panose="020B0604020202020204" pitchFamily="34" charset="0"/>
            </a:endParaRPr>
          </a:p>
        </p:txBody>
      </p:sp>
      <p:pic>
        <p:nvPicPr>
          <p:cNvPr id="2" name="Picture 1" descr="A person and person sitting at a table&#10;&#10;Description automatically generated">
            <a:extLst>
              <a:ext uri="{FF2B5EF4-FFF2-40B4-BE49-F238E27FC236}">
                <a16:creationId xmlns:a16="http://schemas.microsoft.com/office/drawing/2014/main" id="{F88BBA52-E92C-821B-999D-4A1AF4E2C6D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29868" y="3270638"/>
            <a:ext cx="4410156" cy="3195321"/>
          </a:xfrm>
          <a:prstGeom prst="rect">
            <a:avLst/>
          </a:prstGeom>
        </p:spPr>
      </p:pic>
      <p:sp>
        <p:nvSpPr>
          <p:cNvPr id="3" name="Rectangle 2" descr="Group">
            <a:extLst>
              <a:ext uri="{FF2B5EF4-FFF2-40B4-BE49-F238E27FC236}">
                <a16:creationId xmlns:a16="http://schemas.microsoft.com/office/drawing/2014/main" id="{9F5E862D-7536-AABD-7B5D-09732F625B74}"/>
              </a:ext>
            </a:extLst>
          </p:cNvPr>
          <p:cNvSpPr/>
          <p:nvPr/>
        </p:nvSpPr>
        <p:spPr>
          <a:xfrm>
            <a:off x="5731604" y="1081164"/>
            <a:ext cx="897835" cy="1063301"/>
          </a:xfrm>
          <a:prstGeom prst="rect">
            <a:avLst/>
          </a:prstGeom>
          <a:blipFill>
            <a:blip r:embed="rId5">
              <a:alphaModFix/>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11433565"/>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19B9D14A-5F51-AAB5-458F-FFC02787152C}"/>
            </a:ext>
          </a:extLst>
        </p:cNvPr>
        <p:cNvGrpSpPr/>
        <p:nvPr/>
      </p:nvGrpSpPr>
      <p:grpSpPr>
        <a:xfrm>
          <a:off x="0" y="0"/>
          <a:ext cx="0" cy="0"/>
          <a:chOff x="0" y="0"/>
          <a:chExt cx="0" cy="0"/>
        </a:xfrm>
      </p:grpSpPr>
      <p:sp useBgFill="1">
        <p:nvSpPr>
          <p:cNvPr id="15" name="Rectangle 14">
            <a:extLst>
              <a:ext uri="{FF2B5EF4-FFF2-40B4-BE49-F238E27FC236}">
                <a16:creationId xmlns:a16="http://schemas.microsoft.com/office/drawing/2014/main" id="{C89ECBDA-51E6-4484-8F25-E777102F7D0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EA2AEA56-4902-4CC1-A43B-1AC27C88CB9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56749" y="720952"/>
            <a:ext cx="6959544" cy="5545704"/>
          </a:xfrm>
          <a:custGeom>
            <a:avLst/>
            <a:gdLst>
              <a:gd name="connsiteX0" fmla="*/ 839883 w 5283866"/>
              <a:gd name="connsiteY0" fmla="*/ 18 h 4210442"/>
              <a:gd name="connsiteX1" fmla="*/ 875727 w 5283866"/>
              <a:gd name="connsiteY1" fmla="*/ 6050 h 4210442"/>
              <a:gd name="connsiteX2" fmla="*/ 1624617 w 5283866"/>
              <a:gd name="connsiteY2" fmla="*/ 99799 h 4210442"/>
              <a:gd name="connsiteX3" fmla="*/ 2328012 w 5283866"/>
              <a:gd name="connsiteY3" fmla="*/ 148051 h 4210442"/>
              <a:gd name="connsiteX4" fmla="*/ 3177820 w 5283866"/>
              <a:gd name="connsiteY4" fmla="*/ 228566 h 4210442"/>
              <a:gd name="connsiteX5" fmla="*/ 3770646 w 5283866"/>
              <a:gd name="connsiteY5" fmla="*/ 252831 h 4210442"/>
              <a:gd name="connsiteX6" fmla="*/ 3800149 w 5283866"/>
              <a:gd name="connsiteY6" fmla="*/ 251727 h 4210442"/>
              <a:gd name="connsiteX7" fmla="*/ 4102076 w 5283866"/>
              <a:gd name="connsiteY7" fmla="*/ 288400 h 4210442"/>
              <a:gd name="connsiteX8" fmla="*/ 3904377 w 5283866"/>
              <a:gd name="connsiteY8" fmla="*/ 446120 h 4210442"/>
              <a:gd name="connsiteX9" fmla="*/ 4188933 w 5283866"/>
              <a:gd name="connsiteY9" fmla="*/ 520843 h 4210442"/>
              <a:gd name="connsiteX10" fmla="*/ 4465492 w 5283866"/>
              <a:gd name="connsiteY10" fmla="*/ 626449 h 4210442"/>
              <a:gd name="connsiteX11" fmla="*/ 4517606 w 5283866"/>
              <a:gd name="connsiteY11" fmla="*/ 670015 h 4210442"/>
              <a:gd name="connsiteX12" fmla="*/ 4948576 w 5283866"/>
              <a:gd name="connsiteY12" fmla="*/ 954847 h 4210442"/>
              <a:gd name="connsiteX13" fmla="*/ 4866132 w 5283866"/>
              <a:gd name="connsiteY13" fmla="*/ 1015233 h 4210442"/>
              <a:gd name="connsiteX14" fmla="*/ 5019164 w 5283866"/>
              <a:gd name="connsiteY14" fmla="*/ 1087474 h 4210442"/>
              <a:gd name="connsiteX15" fmla="*/ 5053630 w 5283866"/>
              <a:gd name="connsiteY15" fmla="*/ 1117806 h 4210442"/>
              <a:gd name="connsiteX16" fmla="*/ 5024404 w 5283866"/>
              <a:gd name="connsiteY16" fmla="*/ 1154202 h 4210442"/>
              <a:gd name="connsiteX17" fmla="*/ 4960984 w 5283866"/>
              <a:gd name="connsiteY17" fmla="*/ 1179569 h 4210442"/>
              <a:gd name="connsiteX18" fmla="*/ 4876887 w 5283866"/>
              <a:gd name="connsiteY18" fmla="*/ 1243814 h 4210442"/>
              <a:gd name="connsiteX19" fmla="*/ 4880195 w 5283866"/>
              <a:gd name="connsiteY19" fmla="*/ 1293998 h 4210442"/>
              <a:gd name="connsiteX20" fmla="*/ 4930104 w 5283866"/>
              <a:gd name="connsiteY20" fmla="*/ 1384991 h 4210442"/>
              <a:gd name="connsiteX21" fmla="*/ 4855103 w 5283866"/>
              <a:gd name="connsiteY21" fmla="*/ 1480119 h 4210442"/>
              <a:gd name="connsiteX22" fmla="*/ 4816500 w 5283866"/>
              <a:gd name="connsiteY22" fmla="*/ 1508242 h 4210442"/>
              <a:gd name="connsiteX23" fmla="*/ 4890949 w 5283866"/>
              <a:gd name="connsiteY23" fmla="*/ 1517893 h 4210442"/>
              <a:gd name="connsiteX24" fmla="*/ 4916868 w 5283866"/>
              <a:gd name="connsiteY24" fmla="*/ 1557599 h 4210442"/>
              <a:gd name="connsiteX25" fmla="*/ 4928448 w 5283866"/>
              <a:gd name="connsiteY25" fmla="*/ 1577453 h 4210442"/>
              <a:gd name="connsiteX26" fmla="*/ 4998760 w 5283866"/>
              <a:gd name="connsiteY26" fmla="*/ 1701809 h 4210442"/>
              <a:gd name="connsiteX27" fmla="*/ 4986903 w 5283866"/>
              <a:gd name="connsiteY27" fmla="*/ 1736550 h 4210442"/>
              <a:gd name="connsiteX28" fmla="*/ 4869716 w 5283866"/>
              <a:gd name="connsiteY28" fmla="*/ 1904472 h 4210442"/>
              <a:gd name="connsiteX29" fmla="*/ 4994348 w 5283866"/>
              <a:gd name="connsiteY29" fmla="*/ 1951346 h 4210442"/>
              <a:gd name="connsiteX30" fmla="*/ 5001792 w 5283866"/>
              <a:gd name="connsiteY30" fmla="*/ 2030756 h 4210442"/>
              <a:gd name="connsiteX31" fmla="*/ 5065212 w 5283866"/>
              <a:gd name="connsiteY31" fmla="*/ 2119543 h 4210442"/>
              <a:gd name="connsiteX32" fmla="*/ 5204732 w 5283866"/>
              <a:gd name="connsiteY32" fmla="*/ 2244450 h 4210442"/>
              <a:gd name="connsiteX33" fmla="*/ 5283866 w 5283866"/>
              <a:gd name="connsiteY33" fmla="*/ 2328272 h 4210442"/>
              <a:gd name="connsiteX34" fmla="*/ 5147380 w 5283866"/>
              <a:gd name="connsiteY34" fmla="*/ 2350606 h 4210442"/>
              <a:gd name="connsiteX35" fmla="*/ 5126148 w 5283866"/>
              <a:gd name="connsiteY35" fmla="*/ 2363566 h 4210442"/>
              <a:gd name="connsiteX36" fmla="*/ 5142417 w 5283866"/>
              <a:gd name="connsiteY36" fmla="*/ 2407682 h 4210442"/>
              <a:gd name="connsiteX37" fmla="*/ 5164200 w 5283866"/>
              <a:gd name="connsiteY37" fmla="*/ 2451526 h 4210442"/>
              <a:gd name="connsiteX38" fmla="*/ 5149034 w 5283866"/>
              <a:gd name="connsiteY38" fmla="*/ 2485992 h 4210442"/>
              <a:gd name="connsiteX39" fmla="*/ 5042601 w 5283866"/>
              <a:gd name="connsiteY39" fmla="*/ 2635164 h 4210442"/>
              <a:gd name="connsiteX40" fmla="*/ 4955194 w 5283866"/>
              <a:gd name="connsiteY40" fmla="*/ 2694445 h 4210442"/>
              <a:gd name="connsiteX41" fmla="*/ 4756116 w 5283866"/>
              <a:gd name="connsiteY41" fmla="*/ 2963836 h 4210442"/>
              <a:gd name="connsiteX42" fmla="*/ 4693523 w 5283866"/>
              <a:gd name="connsiteY42" fmla="*/ 3051244 h 4210442"/>
              <a:gd name="connsiteX43" fmla="*/ 4739848 w 5283866"/>
              <a:gd name="connsiteY43" fmla="*/ 3082125 h 4210442"/>
              <a:gd name="connsiteX44" fmla="*/ 4651060 w 5283866"/>
              <a:gd name="connsiteY44" fmla="*/ 3173670 h 4210442"/>
              <a:gd name="connsiteX45" fmla="*/ 4546556 w 5283866"/>
              <a:gd name="connsiteY45" fmla="*/ 3275413 h 4210442"/>
              <a:gd name="connsiteX46" fmla="*/ 4519261 w 5283866"/>
              <a:gd name="connsiteY46" fmla="*/ 3302437 h 4210442"/>
              <a:gd name="connsiteX47" fmla="*/ 2364961 w 5283866"/>
              <a:gd name="connsiteY47" fmla="*/ 4209597 h 4210442"/>
              <a:gd name="connsiteX48" fmla="*/ 1796951 w 5283866"/>
              <a:gd name="connsiteY48" fmla="*/ 4075867 h 4210442"/>
              <a:gd name="connsiteX49" fmla="*/ 1572227 w 5283866"/>
              <a:gd name="connsiteY49" fmla="*/ 3971917 h 4210442"/>
              <a:gd name="connsiteX50" fmla="*/ 1284364 w 5283866"/>
              <a:gd name="connsiteY50" fmla="*/ 3805097 h 4210442"/>
              <a:gd name="connsiteX51" fmla="*/ 976645 w 5283866"/>
              <a:gd name="connsiteY51" fmla="*/ 3670815 h 4210442"/>
              <a:gd name="connsiteX52" fmla="*/ 871866 w 5283866"/>
              <a:gd name="connsiteY52" fmla="*/ 3547839 h 4210442"/>
              <a:gd name="connsiteX53" fmla="*/ 835195 w 5283866"/>
              <a:gd name="connsiteY53" fmla="*/ 3513373 h 4210442"/>
              <a:gd name="connsiteX54" fmla="*/ 743375 w 5283866"/>
              <a:gd name="connsiteY54" fmla="*/ 3468427 h 4210442"/>
              <a:gd name="connsiteX55" fmla="*/ 583175 w 5283866"/>
              <a:gd name="connsiteY55" fmla="*/ 3371370 h 4210442"/>
              <a:gd name="connsiteX56" fmla="*/ 641906 w 5283866"/>
              <a:gd name="connsiteY56" fmla="*/ 3349311 h 4210442"/>
              <a:gd name="connsiteX57" fmla="*/ 810930 w 5283866"/>
              <a:gd name="connsiteY57" fmla="*/ 3408042 h 4210442"/>
              <a:gd name="connsiteX58" fmla="*/ 933908 w 5283866"/>
              <a:gd name="connsiteY58" fmla="*/ 3423758 h 4210442"/>
              <a:gd name="connsiteX59" fmla="*/ 760747 w 5283866"/>
              <a:gd name="connsiteY59" fmla="*/ 3321187 h 4210442"/>
              <a:gd name="connsiteX60" fmla="*/ 593101 w 5283866"/>
              <a:gd name="connsiteY60" fmla="*/ 3187731 h 4210442"/>
              <a:gd name="connsiteX61" fmla="*/ 722419 w 5283866"/>
              <a:gd name="connsiteY61" fmla="*/ 3213374 h 4210442"/>
              <a:gd name="connsiteX62" fmla="*/ 727934 w 5283866"/>
              <a:gd name="connsiteY62" fmla="*/ 3195451 h 4210442"/>
              <a:gd name="connsiteX63" fmla="*/ 615987 w 5283866"/>
              <a:gd name="connsiteY63" fmla="*/ 3036630 h 4210442"/>
              <a:gd name="connsiteX64" fmla="*/ 560564 w 5283866"/>
              <a:gd name="connsiteY64" fmla="*/ 2972660 h 4210442"/>
              <a:gd name="connsiteX65" fmla="*/ 311302 w 5283866"/>
              <a:gd name="connsiteY65" fmla="*/ 2779924 h 4210442"/>
              <a:gd name="connsiteX66" fmla="*/ 547882 w 5283866"/>
              <a:gd name="connsiteY66" fmla="*/ 2865952 h 4210442"/>
              <a:gd name="connsiteX67" fmla="*/ 303582 w 5283866"/>
              <a:gd name="connsiteY67" fmla="*/ 2678453 h 4210442"/>
              <a:gd name="connsiteX68" fmla="*/ 185016 w 5283866"/>
              <a:gd name="connsiteY68" fmla="*/ 2609244 h 4210442"/>
              <a:gd name="connsiteX69" fmla="*/ 154963 w 5283866"/>
              <a:gd name="connsiteY69" fmla="*/ 2568435 h 4210442"/>
              <a:gd name="connsiteX70" fmla="*/ 207627 w 5283866"/>
              <a:gd name="connsiteY70" fmla="*/ 2559612 h 4210442"/>
              <a:gd name="connsiteX71" fmla="*/ 369207 w 5283866"/>
              <a:gd name="connsiteY71" fmla="*/ 2575330 h 4210442"/>
              <a:gd name="connsiteX72" fmla="*/ 169852 w 5283866"/>
              <a:gd name="connsiteY72" fmla="*/ 2449319 h 4210442"/>
              <a:gd name="connsiteX73" fmla="*/ 319299 w 5283866"/>
              <a:gd name="connsiteY73" fmla="*/ 2468619 h 4210442"/>
              <a:gd name="connsiteX74" fmla="*/ 362313 w 5283866"/>
              <a:gd name="connsiteY74" fmla="*/ 2418988 h 4210442"/>
              <a:gd name="connsiteX75" fmla="*/ 431798 w 5283866"/>
              <a:gd name="connsiteY75" fmla="*/ 2338750 h 4210442"/>
              <a:gd name="connsiteX76" fmla="*/ 479775 w 5283866"/>
              <a:gd name="connsiteY76" fmla="*/ 2294082 h 4210442"/>
              <a:gd name="connsiteX77" fmla="*/ 499903 w 5283866"/>
              <a:gd name="connsiteY77" fmla="*/ 2153458 h 4210442"/>
              <a:gd name="connsiteX78" fmla="*/ 458544 w 5283866"/>
              <a:gd name="connsiteY78" fmla="*/ 1999599 h 4210442"/>
              <a:gd name="connsiteX79" fmla="*/ 346596 w 5283866"/>
              <a:gd name="connsiteY79" fmla="*/ 1921843 h 4210442"/>
              <a:gd name="connsiteX80" fmla="*/ 378857 w 5283866"/>
              <a:gd name="connsiteY80" fmla="*/ 1834435 h 4210442"/>
              <a:gd name="connsiteX81" fmla="*/ 617091 w 5283866"/>
              <a:gd name="connsiteY81" fmla="*/ 1887376 h 4210442"/>
              <a:gd name="connsiteX82" fmla="*/ 260568 w 5283866"/>
              <a:gd name="connsiteY82" fmla="*/ 1679198 h 4210442"/>
              <a:gd name="connsiteX83" fmla="*/ 320402 w 5283866"/>
              <a:gd name="connsiteY83" fmla="*/ 1668720 h 4210442"/>
              <a:gd name="connsiteX84" fmla="*/ 317920 w 5283866"/>
              <a:gd name="connsiteY84" fmla="*/ 1652452 h 4210442"/>
              <a:gd name="connsiteX85" fmla="*/ 321779 w 5283866"/>
              <a:gd name="connsiteY85" fmla="*/ 1552359 h 4210442"/>
              <a:gd name="connsiteX86" fmla="*/ 331707 w 5283866"/>
              <a:gd name="connsiteY86" fmla="*/ 1506313 h 4210442"/>
              <a:gd name="connsiteX87" fmla="*/ 315990 w 5283866"/>
              <a:gd name="connsiteY87" fmla="*/ 1453371 h 4210442"/>
              <a:gd name="connsiteX88" fmla="*/ 583450 w 5283866"/>
              <a:gd name="connsiteY88" fmla="*/ 1474052 h 4210442"/>
              <a:gd name="connsiteX89" fmla="*/ 699809 w 5283866"/>
              <a:gd name="connsiteY89" fmla="*/ 1461919 h 4210442"/>
              <a:gd name="connsiteX90" fmla="*/ 902750 w 5283866"/>
              <a:gd name="connsiteY90" fmla="*/ 1458612 h 4210442"/>
              <a:gd name="connsiteX91" fmla="*/ 996774 w 5283866"/>
              <a:gd name="connsiteY91" fmla="*/ 1468814 h 4210442"/>
              <a:gd name="connsiteX92" fmla="*/ 1077012 w 5283866"/>
              <a:gd name="connsiteY92" fmla="*/ 1455578 h 4210442"/>
              <a:gd name="connsiteX93" fmla="*/ 1000083 w 5283866"/>
              <a:gd name="connsiteY93" fmla="*/ 1393262 h 4210442"/>
              <a:gd name="connsiteX94" fmla="*/ 891720 w 5283866"/>
              <a:gd name="connsiteY94" fmla="*/ 1394089 h 4210442"/>
              <a:gd name="connsiteX95" fmla="*/ 814515 w 5283866"/>
              <a:gd name="connsiteY95" fmla="*/ 1353557 h 4210442"/>
              <a:gd name="connsiteX96" fmla="*/ 740895 w 5283866"/>
              <a:gd name="connsiteY96" fmla="*/ 1280211 h 4210442"/>
              <a:gd name="connsiteX97" fmla="*/ 481154 w 5283866"/>
              <a:gd name="connsiteY97" fmla="*/ 1163301 h 4210442"/>
              <a:gd name="connsiteX98" fmla="*/ 433728 w 5283866"/>
              <a:gd name="connsiteY98" fmla="*/ 1118909 h 4210442"/>
              <a:gd name="connsiteX99" fmla="*/ 1176276 w 5283866"/>
              <a:gd name="connsiteY99" fmla="*/ 1288484 h 4210442"/>
              <a:gd name="connsiteX100" fmla="*/ 946867 w 5283866"/>
              <a:gd name="connsiteY100" fmla="*/ 1217344 h 4210442"/>
              <a:gd name="connsiteX101" fmla="*/ 1102104 w 5283866"/>
              <a:gd name="connsiteY101" fmla="*/ 1230304 h 4210442"/>
              <a:gd name="connsiteX102" fmla="*/ 1188133 w 5283866"/>
              <a:gd name="connsiteY102" fmla="*/ 1182603 h 4210442"/>
              <a:gd name="connsiteX103" fmla="*/ 1187030 w 5283866"/>
              <a:gd name="connsiteY103" fmla="*/ 1169092 h 4210442"/>
              <a:gd name="connsiteX104" fmla="*/ 1123887 w 5283866"/>
              <a:gd name="connsiteY104" fmla="*/ 1124698 h 4210442"/>
              <a:gd name="connsiteX105" fmla="*/ 1086938 w 5283866"/>
              <a:gd name="connsiteY105" fmla="*/ 1096023 h 4210442"/>
              <a:gd name="connsiteX106" fmla="*/ 985744 w 5283866"/>
              <a:gd name="connsiteY106" fmla="*/ 992622 h 4210442"/>
              <a:gd name="connsiteX107" fmla="*/ 1057987 w 5283866"/>
              <a:gd name="connsiteY107" fmla="*/ 981594 h 4210442"/>
              <a:gd name="connsiteX108" fmla="*/ 1084733 w 5283866"/>
              <a:gd name="connsiteY108" fmla="*/ 960086 h 4210442"/>
              <a:gd name="connsiteX109" fmla="*/ 1064605 w 5283866"/>
              <a:gd name="connsiteY109" fmla="*/ 929756 h 4210442"/>
              <a:gd name="connsiteX110" fmla="*/ 840985 w 5283866"/>
              <a:gd name="connsiteY110" fmla="*/ 836558 h 4210442"/>
              <a:gd name="connsiteX111" fmla="*/ 823615 w 5283866"/>
              <a:gd name="connsiteY111" fmla="*/ 764315 h 4210442"/>
              <a:gd name="connsiteX112" fmla="*/ 865526 w 5283866"/>
              <a:gd name="connsiteY112" fmla="*/ 753562 h 4210442"/>
              <a:gd name="connsiteX113" fmla="*/ 914331 w 5283866"/>
              <a:gd name="connsiteY113" fmla="*/ 758525 h 4210442"/>
              <a:gd name="connsiteX114" fmla="*/ 875452 w 5283866"/>
              <a:gd name="connsiteY114" fmla="*/ 701724 h 4210442"/>
              <a:gd name="connsiteX115" fmla="*/ 717181 w 5283866"/>
              <a:gd name="connsiteY115" fmla="*/ 644371 h 4210442"/>
              <a:gd name="connsiteX116" fmla="*/ 755783 w 5283866"/>
              <a:gd name="connsiteY116" fmla="*/ 591707 h 4210442"/>
              <a:gd name="connsiteX117" fmla="*/ 0 w 5283866"/>
              <a:gd name="connsiteY117" fmla="*/ 352370 h 4210442"/>
              <a:gd name="connsiteX118" fmla="*/ 135937 w 5283866"/>
              <a:gd name="connsiteY118" fmla="*/ 349889 h 4210442"/>
              <a:gd name="connsiteX119" fmla="*/ 421595 w 5283866"/>
              <a:gd name="connsiteY119" fmla="*/ 385458 h 4210442"/>
              <a:gd name="connsiteX120" fmla="*/ 564424 w 5283866"/>
              <a:gd name="connsiteY120" fmla="*/ 379393 h 4210442"/>
              <a:gd name="connsiteX121" fmla="*/ 698432 w 5283866"/>
              <a:gd name="connsiteY121" fmla="*/ 398694 h 4210442"/>
              <a:gd name="connsiteX122" fmla="*/ 815067 w 5283866"/>
              <a:gd name="connsiteY122" fmla="*/ 398694 h 4210442"/>
              <a:gd name="connsiteX123" fmla="*/ 705876 w 5283866"/>
              <a:gd name="connsiteY123" fmla="*/ 370568 h 4210442"/>
              <a:gd name="connsiteX124" fmla="*/ 775360 w 5283866"/>
              <a:gd name="connsiteY124" fmla="*/ 345477 h 4210442"/>
              <a:gd name="connsiteX125" fmla="*/ 787493 w 5283866"/>
              <a:gd name="connsiteY125" fmla="*/ 315146 h 4210442"/>
              <a:gd name="connsiteX126" fmla="*/ 819202 w 5283866"/>
              <a:gd name="connsiteY126" fmla="*/ 291709 h 4210442"/>
              <a:gd name="connsiteX127" fmla="*/ 998705 w 5283866"/>
              <a:gd name="connsiteY127" fmla="*/ 303291 h 4210442"/>
              <a:gd name="connsiteX128" fmla="*/ 880139 w 5283866"/>
              <a:gd name="connsiteY128" fmla="*/ 206783 h 4210442"/>
              <a:gd name="connsiteX129" fmla="*/ 804037 w 5283866"/>
              <a:gd name="connsiteY129" fmla="*/ 190790 h 4210442"/>
              <a:gd name="connsiteX130" fmla="*/ 786666 w 5283866"/>
              <a:gd name="connsiteY130" fmla="*/ 149707 h 4210442"/>
              <a:gd name="connsiteX131" fmla="*/ 821960 w 5283866"/>
              <a:gd name="connsiteY131" fmla="*/ 140884 h 4210442"/>
              <a:gd name="connsiteX132" fmla="*/ 997325 w 5283866"/>
              <a:gd name="connsiteY132" fmla="*/ 174800 h 4210442"/>
              <a:gd name="connsiteX133" fmla="*/ 1026829 w 5283866"/>
              <a:gd name="connsiteY133" fmla="*/ 161287 h 4210442"/>
              <a:gd name="connsiteX134" fmla="*/ 696777 w 5283866"/>
              <a:gd name="connsiteY134" fmla="*/ 73604 h 4210442"/>
              <a:gd name="connsiteX135" fmla="*/ 701741 w 5283866"/>
              <a:gd name="connsiteY135" fmla="*/ 50444 h 4210442"/>
              <a:gd name="connsiteX136" fmla="*/ 992362 w 5283866"/>
              <a:gd name="connsiteY136" fmla="*/ 86289 h 4210442"/>
              <a:gd name="connsiteX137" fmla="*/ 806519 w 5283866"/>
              <a:gd name="connsiteY137" fmla="*/ 18183 h 4210442"/>
              <a:gd name="connsiteX138" fmla="*/ 839883 w 5283866"/>
              <a:gd name="connsiteY138" fmla="*/ 18 h 4210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5283866" h="4210442">
                <a:moveTo>
                  <a:pt x="839883" y="18"/>
                </a:moveTo>
                <a:cubicBezTo>
                  <a:pt x="851945" y="328"/>
                  <a:pt x="864423" y="4671"/>
                  <a:pt x="875727" y="6050"/>
                </a:cubicBezTo>
                <a:cubicBezTo>
                  <a:pt x="1125267" y="36932"/>
                  <a:pt x="1374804" y="70296"/>
                  <a:pt x="1624617" y="99799"/>
                </a:cubicBezTo>
                <a:cubicBezTo>
                  <a:pt x="1858164" y="127373"/>
                  <a:pt x="2093363" y="133714"/>
                  <a:pt x="2328012" y="148051"/>
                </a:cubicBezTo>
                <a:cubicBezTo>
                  <a:pt x="2612016" y="165424"/>
                  <a:pt x="2895470" y="189965"/>
                  <a:pt x="3177820" y="228566"/>
                </a:cubicBezTo>
                <a:cubicBezTo>
                  <a:pt x="3373866" y="255590"/>
                  <a:pt x="3571843" y="274338"/>
                  <a:pt x="3770646" y="252831"/>
                </a:cubicBezTo>
                <a:cubicBezTo>
                  <a:pt x="3780572" y="251727"/>
                  <a:pt x="3791878" y="248144"/>
                  <a:pt x="3800149" y="251727"/>
                </a:cubicBezTo>
                <a:cubicBezTo>
                  <a:pt x="3896658" y="291986"/>
                  <a:pt x="4001986" y="263033"/>
                  <a:pt x="4102076" y="288400"/>
                </a:cubicBezTo>
                <a:cubicBezTo>
                  <a:pt x="4076434" y="386286"/>
                  <a:pt x="3966416" y="378289"/>
                  <a:pt x="3904377" y="446120"/>
                </a:cubicBezTo>
                <a:cubicBezTo>
                  <a:pt x="4005570" y="473141"/>
                  <a:pt x="4096562" y="500439"/>
                  <a:pt x="4188933" y="520843"/>
                </a:cubicBezTo>
                <a:cubicBezTo>
                  <a:pt x="4286818" y="542350"/>
                  <a:pt x="4369813" y="600531"/>
                  <a:pt x="4465492" y="626449"/>
                </a:cubicBezTo>
                <a:cubicBezTo>
                  <a:pt x="4485897" y="631964"/>
                  <a:pt x="4510437" y="651264"/>
                  <a:pt x="4517606" y="670015"/>
                </a:cubicBezTo>
                <a:cubicBezTo>
                  <a:pt x="4540768" y="730677"/>
                  <a:pt x="5003171" y="900804"/>
                  <a:pt x="4948576" y="954847"/>
                </a:cubicBezTo>
                <a:cubicBezTo>
                  <a:pt x="4925966" y="977182"/>
                  <a:pt x="4896738" y="993174"/>
                  <a:pt x="4866132" y="1015233"/>
                </a:cubicBezTo>
                <a:cubicBezTo>
                  <a:pt x="4912180" y="1056869"/>
                  <a:pt x="4964017" y="1075067"/>
                  <a:pt x="5019164" y="1087474"/>
                </a:cubicBezTo>
                <a:cubicBezTo>
                  <a:pt x="5035708" y="1091335"/>
                  <a:pt x="5051977" y="1099055"/>
                  <a:pt x="5053630" y="1117806"/>
                </a:cubicBezTo>
                <a:cubicBezTo>
                  <a:pt x="5055284" y="1137382"/>
                  <a:pt x="5038464" y="1145101"/>
                  <a:pt x="5024404" y="1154202"/>
                </a:cubicBezTo>
                <a:cubicBezTo>
                  <a:pt x="5004826" y="1166885"/>
                  <a:pt x="4985800" y="1177916"/>
                  <a:pt x="4960984" y="1179569"/>
                </a:cubicBezTo>
                <a:cubicBezTo>
                  <a:pt x="4920176" y="1182051"/>
                  <a:pt x="4900600" y="1217344"/>
                  <a:pt x="4876887" y="1243814"/>
                </a:cubicBezTo>
                <a:cubicBezTo>
                  <a:pt x="4863652" y="1258705"/>
                  <a:pt x="4857034" y="1288759"/>
                  <a:pt x="4880195" y="1293998"/>
                </a:cubicBezTo>
                <a:cubicBezTo>
                  <a:pt x="4935892" y="1306682"/>
                  <a:pt x="4931480" y="1343355"/>
                  <a:pt x="4930104" y="1384991"/>
                </a:cubicBezTo>
                <a:cubicBezTo>
                  <a:pt x="4928173" y="1436553"/>
                  <a:pt x="4895360" y="1460265"/>
                  <a:pt x="4855103" y="1480119"/>
                </a:cubicBezTo>
                <a:cubicBezTo>
                  <a:pt x="4841316" y="1487011"/>
                  <a:pt x="4821740" y="1486735"/>
                  <a:pt x="4816500" y="1508242"/>
                </a:cubicBezTo>
                <a:cubicBezTo>
                  <a:pt x="4839110" y="1528648"/>
                  <a:pt x="4866684" y="1512103"/>
                  <a:pt x="4890949" y="1517893"/>
                </a:cubicBezTo>
                <a:cubicBezTo>
                  <a:pt x="4911077" y="1522581"/>
                  <a:pt x="4944441" y="1520100"/>
                  <a:pt x="4916868" y="1557599"/>
                </a:cubicBezTo>
                <a:cubicBezTo>
                  <a:pt x="4908870" y="1568352"/>
                  <a:pt x="4918245" y="1576625"/>
                  <a:pt x="4928448" y="1577453"/>
                </a:cubicBezTo>
                <a:cubicBezTo>
                  <a:pt x="5010066" y="1586000"/>
                  <a:pt x="4972566" y="1661827"/>
                  <a:pt x="4998760" y="1701809"/>
                </a:cubicBezTo>
                <a:cubicBezTo>
                  <a:pt x="5005928" y="1712836"/>
                  <a:pt x="4998208" y="1731862"/>
                  <a:pt x="4986903" y="1736550"/>
                </a:cubicBezTo>
                <a:cubicBezTo>
                  <a:pt x="4914660" y="1767432"/>
                  <a:pt x="4904735" y="1841053"/>
                  <a:pt x="4869716" y="1904472"/>
                </a:cubicBezTo>
                <a:cubicBezTo>
                  <a:pt x="4907768" y="1929562"/>
                  <a:pt x="4953264" y="1935077"/>
                  <a:pt x="4994348" y="1951346"/>
                </a:cubicBezTo>
                <a:cubicBezTo>
                  <a:pt x="5037087" y="1968441"/>
                  <a:pt x="5037087" y="1981125"/>
                  <a:pt x="5001792" y="2030756"/>
                </a:cubicBezTo>
                <a:cubicBezTo>
                  <a:pt x="5093611" y="2041511"/>
                  <a:pt x="5093611" y="2041511"/>
                  <a:pt x="5065212" y="2119543"/>
                </a:cubicBezTo>
                <a:cubicBezTo>
                  <a:pt x="5142142" y="2126712"/>
                  <a:pt x="5192876" y="2163660"/>
                  <a:pt x="5204732" y="2244450"/>
                </a:cubicBezTo>
                <a:cubicBezTo>
                  <a:pt x="5210523" y="2283604"/>
                  <a:pt x="5245265" y="2302077"/>
                  <a:pt x="5283866" y="2328272"/>
                </a:cubicBezTo>
                <a:cubicBezTo>
                  <a:pt x="5235890" y="2353641"/>
                  <a:pt x="5203354" y="2406580"/>
                  <a:pt x="5147380" y="2350606"/>
                </a:cubicBezTo>
                <a:cubicBezTo>
                  <a:pt x="5126976" y="2330203"/>
                  <a:pt x="5128904" y="2356121"/>
                  <a:pt x="5126148" y="2363566"/>
                </a:cubicBezTo>
                <a:cubicBezTo>
                  <a:pt x="5119532" y="2381764"/>
                  <a:pt x="5133316" y="2393897"/>
                  <a:pt x="5142417" y="2407682"/>
                </a:cubicBezTo>
                <a:cubicBezTo>
                  <a:pt x="5151240" y="2421470"/>
                  <a:pt x="5161718" y="2436083"/>
                  <a:pt x="5164200" y="2451526"/>
                </a:cubicBezTo>
                <a:cubicBezTo>
                  <a:pt x="5165852" y="2462279"/>
                  <a:pt x="5157858" y="2477994"/>
                  <a:pt x="5149034" y="2485992"/>
                </a:cubicBezTo>
                <a:cubicBezTo>
                  <a:pt x="5102710" y="2528178"/>
                  <a:pt x="5130284" y="2623031"/>
                  <a:pt x="5042601" y="2635164"/>
                </a:cubicBezTo>
                <a:cubicBezTo>
                  <a:pt x="5003171" y="2640677"/>
                  <a:pt x="4984146" y="2675420"/>
                  <a:pt x="4955194" y="2694445"/>
                </a:cubicBezTo>
                <a:cubicBezTo>
                  <a:pt x="4854552" y="2760897"/>
                  <a:pt x="4787272" y="2846375"/>
                  <a:pt x="4756116" y="2963836"/>
                </a:cubicBezTo>
                <a:cubicBezTo>
                  <a:pt x="4747568" y="2996372"/>
                  <a:pt x="4714754" y="3022569"/>
                  <a:pt x="4693523" y="3051244"/>
                </a:cubicBezTo>
                <a:cubicBezTo>
                  <a:pt x="4703726" y="3072199"/>
                  <a:pt x="4759424" y="3026979"/>
                  <a:pt x="4739848" y="3082125"/>
                </a:cubicBezTo>
                <a:cubicBezTo>
                  <a:pt x="4724958" y="3123486"/>
                  <a:pt x="4686906" y="3149129"/>
                  <a:pt x="4651060" y="3173670"/>
                </a:cubicBezTo>
                <a:cubicBezTo>
                  <a:pt x="4610252" y="3201518"/>
                  <a:pt x="4565032" y="3223852"/>
                  <a:pt x="4546556" y="3275413"/>
                </a:cubicBezTo>
                <a:cubicBezTo>
                  <a:pt x="4542697" y="3286444"/>
                  <a:pt x="4530288" y="3298024"/>
                  <a:pt x="4519261" y="3302437"/>
                </a:cubicBezTo>
                <a:cubicBezTo>
                  <a:pt x="3944081" y="4209875"/>
                  <a:pt x="2528194" y="4215939"/>
                  <a:pt x="2364961" y="4209597"/>
                </a:cubicBezTo>
                <a:cubicBezTo>
                  <a:pt x="2167260" y="4201602"/>
                  <a:pt x="1980313" y="4145627"/>
                  <a:pt x="1796951" y="4075867"/>
                </a:cubicBezTo>
                <a:cubicBezTo>
                  <a:pt x="1719469" y="4046365"/>
                  <a:pt x="1647505" y="4004453"/>
                  <a:pt x="1572227" y="3971917"/>
                </a:cubicBezTo>
                <a:cubicBezTo>
                  <a:pt x="1468277" y="3926971"/>
                  <a:pt x="1388040" y="3841219"/>
                  <a:pt x="1284364" y="3805097"/>
                </a:cubicBezTo>
                <a:cubicBezTo>
                  <a:pt x="1177655" y="3767873"/>
                  <a:pt x="1086388" y="3699767"/>
                  <a:pt x="976645" y="3670815"/>
                </a:cubicBezTo>
                <a:cubicBezTo>
                  <a:pt x="918742" y="3655375"/>
                  <a:pt x="862768" y="3627527"/>
                  <a:pt x="871866" y="3547839"/>
                </a:cubicBezTo>
                <a:cubicBezTo>
                  <a:pt x="874349" y="3525228"/>
                  <a:pt x="859184" y="3506755"/>
                  <a:pt x="835195" y="3513373"/>
                </a:cubicBezTo>
                <a:cubicBezTo>
                  <a:pt x="789424" y="3525780"/>
                  <a:pt x="768744" y="3492967"/>
                  <a:pt x="743375" y="3468427"/>
                </a:cubicBezTo>
                <a:cubicBezTo>
                  <a:pt x="698156" y="3424863"/>
                  <a:pt x="655142" y="3378540"/>
                  <a:pt x="583175" y="3371370"/>
                </a:cubicBezTo>
                <a:cubicBezTo>
                  <a:pt x="596961" y="3337178"/>
                  <a:pt x="620399" y="3342142"/>
                  <a:pt x="641906" y="3349311"/>
                </a:cubicBezTo>
                <a:cubicBezTo>
                  <a:pt x="698432" y="3368062"/>
                  <a:pt x="754405" y="3389293"/>
                  <a:pt x="810930" y="3408042"/>
                </a:cubicBezTo>
                <a:cubicBezTo>
                  <a:pt x="847878" y="3420175"/>
                  <a:pt x="884551" y="3437271"/>
                  <a:pt x="933908" y="3423758"/>
                </a:cubicBezTo>
                <a:cubicBezTo>
                  <a:pt x="891445" y="3354826"/>
                  <a:pt x="819202" y="3342418"/>
                  <a:pt x="760747" y="3321187"/>
                </a:cubicBezTo>
                <a:cubicBezTo>
                  <a:pt x="687678" y="3294441"/>
                  <a:pt x="644664" y="3243980"/>
                  <a:pt x="593101" y="3187731"/>
                </a:cubicBezTo>
                <a:cubicBezTo>
                  <a:pt x="646869" y="3174220"/>
                  <a:pt x="680233" y="3215581"/>
                  <a:pt x="722419" y="3213374"/>
                </a:cubicBezTo>
                <a:cubicBezTo>
                  <a:pt x="724627" y="3206207"/>
                  <a:pt x="728486" y="3195729"/>
                  <a:pt x="727934" y="3195451"/>
                </a:cubicBezTo>
                <a:cubicBezTo>
                  <a:pt x="659002" y="3164570"/>
                  <a:pt x="626741" y="3106666"/>
                  <a:pt x="615987" y="3036630"/>
                </a:cubicBezTo>
                <a:cubicBezTo>
                  <a:pt x="610473" y="3000510"/>
                  <a:pt x="585381" y="2989205"/>
                  <a:pt x="560564" y="2972660"/>
                </a:cubicBezTo>
                <a:cubicBezTo>
                  <a:pt x="473984" y="2913930"/>
                  <a:pt x="382441" y="2860713"/>
                  <a:pt x="311302" y="2779924"/>
                </a:cubicBezTo>
                <a:cubicBezTo>
                  <a:pt x="393471" y="2790677"/>
                  <a:pt x="459371" y="2843341"/>
                  <a:pt x="547882" y="2865952"/>
                </a:cubicBezTo>
                <a:cubicBezTo>
                  <a:pt x="477570" y="2777166"/>
                  <a:pt x="386577" y="2732222"/>
                  <a:pt x="303582" y="2678453"/>
                </a:cubicBezTo>
                <a:cubicBezTo>
                  <a:pt x="265806" y="2653913"/>
                  <a:pt x="230790" y="2622479"/>
                  <a:pt x="185016" y="2609244"/>
                </a:cubicBezTo>
                <a:cubicBezTo>
                  <a:pt x="168748" y="2604556"/>
                  <a:pt x="142002" y="2594630"/>
                  <a:pt x="154963" y="2568435"/>
                </a:cubicBezTo>
                <a:cubicBezTo>
                  <a:pt x="165990" y="2546654"/>
                  <a:pt x="187773" y="2553269"/>
                  <a:pt x="207627" y="2559612"/>
                </a:cubicBezTo>
                <a:cubicBezTo>
                  <a:pt x="255328" y="2575330"/>
                  <a:pt x="304685" y="2575604"/>
                  <a:pt x="369207" y="2575330"/>
                </a:cubicBezTo>
                <a:cubicBezTo>
                  <a:pt x="315163" y="2503363"/>
                  <a:pt x="216174" y="2524871"/>
                  <a:pt x="169852" y="2449319"/>
                </a:cubicBezTo>
                <a:cubicBezTo>
                  <a:pt x="227755" y="2436083"/>
                  <a:pt x="272424" y="2463381"/>
                  <a:pt x="319299" y="2468619"/>
                </a:cubicBezTo>
                <a:cubicBezTo>
                  <a:pt x="361761" y="2473307"/>
                  <a:pt x="372239" y="2460624"/>
                  <a:pt x="362313" y="2418988"/>
                </a:cubicBezTo>
                <a:cubicBezTo>
                  <a:pt x="346873" y="2354190"/>
                  <a:pt x="370034" y="2321102"/>
                  <a:pt x="431798" y="2338750"/>
                </a:cubicBezTo>
                <a:cubicBezTo>
                  <a:pt x="489149" y="2355293"/>
                  <a:pt x="495215" y="2331030"/>
                  <a:pt x="479775" y="2294082"/>
                </a:cubicBezTo>
                <a:cubicBezTo>
                  <a:pt x="457716" y="2240315"/>
                  <a:pt x="482807" y="2198678"/>
                  <a:pt x="499903" y="2153458"/>
                </a:cubicBezTo>
                <a:cubicBezTo>
                  <a:pt x="526099" y="2084525"/>
                  <a:pt x="515069" y="2050885"/>
                  <a:pt x="458544" y="1999599"/>
                </a:cubicBezTo>
                <a:cubicBezTo>
                  <a:pt x="426835" y="1970921"/>
                  <a:pt x="392645" y="1946658"/>
                  <a:pt x="346596" y="1921843"/>
                </a:cubicBezTo>
                <a:cubicBezTo>
                  <a:pt x="452753" y="1908331"/>
                  <a:pt x="341358" y="1862836"/>
                  <a:pt x="378857" y="1834435"/>
                </a:cubicBezTo>
                <a:cubicBezTo>
                  <a:pt x="453856" y="1822854"/>
                  <a:pt x="515069" y="1913294"/>
                  <a:pt x="617091" y="1887376"/>
                </a:cubicBezTo>
                <a:cubicBezTo>
                  <a:pt x="491080" y="1809066"/>
                  <a:pt x="351835" y="1783423"/>
                  <a:pt x="260568" y="1679198"/>
                </a:cubicBezTo>
                <a:cubicBezTo>
                  <a:pt x="281523" y="1655484"/>
                  <a:pt x="302479" y="1677543"/>
                  <a:pt x="320402" y="1668720"/>
                </a:cubicBezTo>
                <a:cubicBezTo>
                  <a:pt x="319850" y="1663205"/>
                  <a:pt x="321230" y="1654932"/>
                  <a:pt x="317920" y="1652452"/>
                </a:cubicBezTo>
                <a:cubicBezTo>
                  <a:pt x="249815" y="1595650"/>
                  <a:pt x="248711" y="1594273"/>
                  <a:pt x="321779" y="1552359"/>
                </a:cubicBezTo>
                <a:cubicBezTo>
                  <a:pt x="347424" y="1537746"/>
                  <a:pt x="345218" y="1524786"/>
                  <a:pt x="331707" y="1506313"/>
                </a:cubicBezTo>
                <a:cubicBezTo>
                  <a:pt x="322055" y="1493353"/>
                  <a:pt x="310475" y="1481772"/>
                  <a:pt x="315990" y="1453371"/>
                </a:cubicBezTo>
                <a:cubicBezTo>
                  <a:pt x="355971" y="1489769"/>
                  <a:pt x="549259" y="1477912"/>
                  <a:pt x="583450" y="1474052"/>
                </a:cubicBezTo>
                <a:cubicBezTo>
                  <a:pt x="621777" y="1469917"/>
                  <a:pt x="659553" y="1452269"/>
                  <a:pt x="699809" y="1461919"/>
                </a:cubicBezTo>
                <a:cubicBezTo>
                  <a:pt x="732070" y="1469641"/>
                  <a:pt x="881516" y="1544364"/>
                  <a:pt x="902750" y="1458612"/>
                </a:cubicBezTo>
                <a:cubicBezTo>
                  <a:pt x="903853" y="1454475"/>
                  <a:pt x="964237" y="1464127"/>
                  <a:pt x="996774" y="1468814"/>
                </a:cubicBezTo>
                <a:cubicBezTo>
                  <a:pt x="1025451" y="1472674"/>
                  <a:pt x="1057712" y="1489769"/>
                  <a:pt x="1077012" y="1455578"/>
                </a:cubicBezTo>
                <a:cubicBezTo>
                  <a:pt x="1088317" y="1435450"/>
                  <a:pt x="1041719" y="1396571"/>
                  <a:pt x="1000083" y="1393262"/>
                </a:cubicBezTo>
                <a:cubicBezTo>
                  <a:pt x="963961" y="1390229"/>
                  <a:pt x="926186" y="1385817"/>
                  <a:pt x="891720" y="1394089"/>
                </a:cubicBezTo>
                <a:cubicBezTo>
                  <a:pt x="849258" y="1404017"/>
                  <a:pt x="826372" y="1388024"/>
                  <a:pt x="814515" y="1353557"/>
                </a:cubicBezTo>
                <a:cubicBezTo>
                  <a:pt x="801280" y="1315506"/>
                  <a:pt x="775911" y="1297858"/>
                  <a:pt x="740895" y="1280211"/>
                </a:cubicBezTo>
                <a:cubicBezTo>
                  <a:pt x="655967" y="1237474"/>
                  <a:pt x="574352" y="1188118"/>
                  <a:pt x="481154" y="1163301"/>
                </a:cubicBezTo>
                <a:cubicBezTo>
                  <a:pt x="462679" y="1158337"/>
                  <a:pt x="442276" y="1151719"/>
                  <a:pt x="433728" y="1118909"/>
                </a:cubicBezTo>
                <a:cubicBezTo>
                  <a:pt x="686023" y="1167987"/>
                  <a:pt x="915984" y="1295929"/>
                  <a:pt x="1176276" y="1288484"/>
                </a:cubicBezTo>
                <a:cubicBezTo>
                  <a:pt x="1105137" y="1247950"/>
                  <a:pt x="1022694" y="1245745"/>
                  <a:pt x="946867" y="1217344"/>
                </a:cubicBezTo>
                <a:cubicBezTo>
                  <a:pt x="1000635" y="1196113"/>
                  <a:pt x="1051094" y="1218172"/>
                  <a:pt x="1102104" y="1230304"/>
                </a:cubicBezTo>
                <a:cubicBezTo>
                  <a:pt x="1144843" y="1240230"/>
                  <a:pt x="1183446" y="1241885"/>
                  <a:pt x="1188133" y="1182603"/>
                </a:cubicBezTo>
                <a:cubicBezTo>
                  <a:pt x="1186478" y="1178742"/>
                  <a:pt x="1186754" y="1173780"/>
                  <a:pt x="1187030" y="1169092"/>
                </a:cubicBezTo>
                <a:cubicBezTo>
                  <a:pt x="1172690" y="1144552"/>
                  <a:pt x="1150358" y="1131868"/>
                  <a:pt x="1123887" y="1124698"/>
                </a:cubicBezTo>
                <a:cubicBezTo>
                  <a:pt x="1107894" y="1120286"/>
                  <a:pt x="1086663" y="1113668"/>
                  <a:pt x="1086938" y="1096023"/>
                </a:cubicBezTo>
                <a:cubicBezTo>
                  <a:pt x="1087765" y="1030674"/>
                  <a:pt x="1036756" y="1011647"/>
                  <a:pt x="985744" y="992622"/>
                </a:cubicBezTo>
                <a:cubicBezTo>
                  <a:pt x="1014145" y="960086"/>
                  <a:pt x="1036479" y="984074"/>
                  <a:pt x="1057987" y="981594"/>
                </a:cubicBezTo>
                <a:cubicBezTo>
                  <a:pt x="1072049" y="979939"/>
                  <a:pt x="1084733" y="976906"/>
                  <a:pt x="1084733" y="960086"/>
                </a:cubicBezTo>
                <a:cubicBezTo>
                  <a:pt x="1085008" y="946023"/>
                  <a:pt x="1078390" y="930030"/>
                  <a:pt x="1064605" y="929756"/>
                </a:cubicBezTo>
                <a:cubicBezTo>
                  <a:pt x="978300" y="927273"/>
                  <a:pt x="930599" y="836833"/>
                  <a:pt x="840985" y="836558"/>
                </a:cubicBezTo>
                <a:cubicBezTo>
                  <a:pt x="787493" y="836558"/>
                  <a:pt x="868834" y="785547"/>
                  <a:pt x="823615" y="764315"/>
                </a:cubicBezTo>
                <a:cubicBezTo>
                  <a:pt x="813687" y="759628"/>
                  <a:pt x="849533" y="752460"/>
                  <a:pt x="865526" y="753562"/>
                </a:cubicBezTo>
                <a:cubicBezTo>
                  <a:pt x="881242" y="754665"/>
                  <a:pt x="895304" y="768175"/>
                  <a:pt x="914331" y="758525"/>
                </a:cubicBezTo>
                <a:cubicBezTo>
                  <a:pt x="924808" y="724059"/>
                  <a:pt x="897787" y="711375"/>
                  <a:pt x="875452" y="701724"/>
                </a:cubicBezTo>
                <a:cubicBezTo>
                  <a:pt x="823889" y="679390"/>
                  <a:pt x="773706" y="652369"/>
                  <a:pt x="717181" y="644371"/>
                </a:cubicBezTo>
                <a:cubicBezTo>
                  <a:pt x="697053" y="641614"/>
                  <a:pt x="746133" y="604666"/>
                  <a:pt x="755783" y="591707"/>
                </a:cubicBezTo>
                <a:cubicBezTo>
                  <a:pt x="528304" y="455496"/>
                  <a:pt x="254778" y="462388"/>
                  <a:pt x="0" y="352370"/>
                </a:cubicBezTo>
                <a:cubicBezTo>
                  <a:pt x="56250" y="330864"/>
                  <a:pt x="97610" y="346580"/>
                  <a:pt x="135937" y="349889"/>
                </a:cubicBezTo>
                <a:cubicBezTo>
                  <a:pt x="231615" y="358160"/>
                  <a:pt x="326193" y="375256"/>
                  <a:pt x="421595" y="385458"/>
                </a:cubicBezTo>
                <a:cubicBezTo>
                  <a:pt x="468469" y="390421"/>
                  <a:pt x="512035" y="409172"/>
                  <a:pt x="564424" y="379393"/>
                </a:cubicBezTo>
                <a:cubicBezTo>
                  <a:pt x="599443" y="359540"/>
                  <a:pt x="655418" y="381046"/>
                  <a:pt x="698432" y="398694"/>
                </a:cubicBezTo>
                <a:cubicBezTo>
                  <a:pt x="734000" y="413307"/>
                  <a:pt x="767916" y="417167"/>
                  <a:pt x="815067" y="398694"/>
                </a:cubicBezTo>
                <a:cubicBezTo>
                  <a:pt x="772328" y="387389"/>
                  <a:pt x="739515" y="377463"/>
                  <a:pt x="705876" y="370568"/>
                </a:cubicBezTo>
                <a:cubicBezTo>
                  <a:pt x="679130" y="365055"/>
                  <a:pt x="742825" y="342719"/>
                  <a:pt x="775360" y="345477"/>
                </a:cubicBezTo>
                <a:cubicBezTo>
                  <a:pt x="820857" y="349337"/>
                  <a:pt x="795214" y="335000"/>
                  <a:pt x="787493" y="315146"/>
                </a:cubicBezTo>
                <a:cubicBezTo>
                  <a:pt x="779221" y="293915"/>
                  <a:pt x="803761" y="287298"/>
                  <a:pt x="819202" y="291709"/>
                </a:cubicBezTo>
                <a:cubicBezTo>
                  <a:pt x="878484" y="309081"/>
                  <a:pt x="937491" y="278474"/>
                  <a:pt x="998705" y="303291"/>
                </a:cubicBezTo>
                <a:cubicBezTo>
                  <a:pt x="983263" y="242077"/>
                  <a:pt x="949899" y="215331"/>
                  <a:pt x="880139" y="206783"/>
                </a:cubicBezTo>
                <a:cubicBezTo>
                  <a:pt x="853944" y="203475"/>
                  <a:pt x="826647" y="208438"/>
                  <a:pt x="804037" y="190790"/>
                </a:cubicBezTo>
                <a:cubicBezTo>
                  <a:pt x="791076" y="180590"/>
                  <a:pt x="776463" y="168457"/>
                  <a:pt x="786666" y="149707"/>
                </a:cubicBezTo>
                <a:cubicBezTo>
                  <a:pt x="793834" y="136471"/>
                  <a:pt x="809276" y="136471"/>
                  <a:pt x="821960" y="140884"/>
                </a:cubicBezTo>
                <a:cubicBezTo>
                  <a:pt x="878761" y="160461"/>
                  <a:pt x="938043" y="167630"/>
                  <a:pt x="997325" y="174800"/>
                </a:cubicBezTo>
                <a:cubicBezTo>
                  <a:pt x="1006426" y="175902"/>
                  <a:pt x="1016626" y="179487"/>
                  <a:pt x="1026829" y="161287"/>
                </a:cubicBezTo>
                <a:cubicBezTo>
                  <a:pt x="915984" y="131783"/>
                  <a:pt x="810655" y="89872"/>
                  <a:pt x="696777" y="73604"/>
                </a:cubicBezTo>
                <a:cubicBezTo>
                  <a:pt x="698432" y="65884"/>
                  <a:pt x="700086" y="58164"/>
                  <a:pt x="701741" y="50444"/>
                </a:cubicBezTo>
                <a:cubicBezTo>
                  <a:pt x="790801" y="61471"/>
                  <a:pt x="879864" y="72501"/>
                  <a:pt x="992362" y="86289"/>
                </a:cubicBezTo>
                <a:cubicBezTo>
                  <a:pt x="923153" y="42446"/>
                  <a:pt x="857805" y="57060"/>
                  <a:pt x="806519" y="18183"/>
                </a:cubicBezTo>
                <a:cubicBezTo>
                  <a:pt x="816170" y="3431"/>
                  <a:pt x="827820" y="-292"/>
                  <a:pt x="839883" y="18"/>
                </a:cubicBezTo>
                <a:close/>
              </a:path>
            </a:pathLst>
          </a:custGeom>
          <a:solidFill>
            <a:schemeClr val="bg2">
              <a:alpha val="50000"/>
            </a:schemeClr>
          </a:solidFill>
          <a:ln w="32707" cap="flat">
            <a:noFill/>
            <a:prstDash val="solid"/>
            <a:miter/>
          </a:ln>
        </p:spPr>
        <p:txBody>
          <a:bodyPr wrap="square" rtlCol="0" anchor="ctr">
            <a:noAutofit/>
          </a:bodyPr>
          <a:lstStyle/>
          <a:p>
            <a:pPr algn="ctr"/>
            <a:endParaRPr lang="en-US"/>
          </a:p>
        </p:txBody>
      </p:sp>
      <p:sp>
        <p:nvSpPr>
          <p:cNvPr id="5" name="Title 1">
            <a:extLst>
              <a:ext uri="{FF2B5EF4-FFF2-40B4-BE49-F238E27FC236}">
                <a16:creationId xmlns:a16="http://schemas.microsoft.com/office/drawing/2014/main" id="{9264FA4D-B0A5-EF0F-B596-38D3463248C5}"/>
              </a:ext>
            </a:extLst>
          </p:cNvPr>
          <p:cNvSpPr txBox="1">
            <a:spLocks/>
          </p:cNvSpPr>
          <p:nvPr/>
        </p:nvSpPr>
        <p:spPr>
          <a:xfrm>
            <a:off x="5608462" y="1192469"/>
            <a:ext cx="5818909" cy="709915"/>
          </a:xfrm>
          <a:prstGeom prst="rect">
            <a:avLst/>
          </a:prstGeom>
        </p:spPr>
        <p:txBody>
          <a:bodyPr vert="horz" lIns="91440" tIns="45720" rIns="91440" bIns="45720" rtlCol="0" anchor="b">
            <a:normAutofit fontScale="925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fontAlgn="auto">
              <a:spcAft>
                <a:spcPts val="600"/>
              </a:spcAft>
              <a:buClrTx/>
              <a:buSzTx/>
              <a:tabLst/>
              <a:defRPr/>
            </a:pPr>
            <a:r>
              <a:rPr kumimoji="0" lang="en-US" sz="4800" b="0" i="0" u="none" strike="noStrike" kern="1200" cap="none" spc="0" normalizeH="0" baseline="0" noProof="0">
                <a:ln>
                  <a:noFill/>
                </a:ln>
                <a:solidFill>
                  <a:schemeClr val="tx1"/>
                </a:solidFill>
                <a:effectLst/>
                <a:uLnTx/>
                <a:uFillTx/>
                <a:latin typeface="Arial" panose="020B0604020202020204" pitchFamily="34" charset="0"/>
                <a:cs typeface="Arial" panose="020B0604020202020204" pitchFamily="34" charset="0"/>
              </a:rPr>
              <a:t>Evidence and Impact</a:t>
            </a:r>
          </a:p>
        </p:txBody>
      </p:sp>
      <p:sp>
        <p:nvSpPr>
          <p:cNvPr id="10" name="TextBox 9">
            <a:extLst>
              <a:ext uri="{FF2B5EF4-FFF2-40B4-BE49-F238E27FC236}">
                <a16:creationId xmlns:a16="http://schemas.microsoft.com/office/drawing/2014/main" id="{AB414606-0614-0D47-92DB-3DB0BD1A4F43}"/>
              </a:ext>
            </a:extLst>
          </p:cNvPr>
          <p:cNvSpPr txBox="1"/>
          <p:nvPr/>
        </p:nvSpPr>
        <p:spPr>
          <a:xfrm>
            <a:off x="5356426" y="2283948"/>
            <a:ext cx="6322979" cy="2419711"/>
          </a:xfrm>
          <a:prstGeom prst="rect">
            <a:avLst/>
          </a:prstGeom>
        </p:spPr>
        <p:txBody>
          <a:bodyPr vert="horz" lIns="91440" tIns="45720" rIns="91440" bIns="45720" rtlCol="0" anchor="t">
            <a:noAutofit/>
          </a:bodyPr>
          <a:lstStyle/>
          <a:p>
            <a:pPr marL="571500" marR="0" lvl="0" indent="-342900" fontAlgn="auto">
              <a:lnSpc>
                <a:spcPct val="90000"/>
              </a:lnSpc>
              <a:spcBef>
                <a:spcPts val="0"/>
              </a:spcBef>
              <a:spcAft>
                <a:spcPts val="800"/>
              </a:spcAft>
              <a:buClrTx/>
              <a:buSzTx/>
              <a:buFont typeface="Arial" panose="020B0604020202020204" pitchFamily="34" charset="0"/>
              <a:buChar char="•"/>
              <a:tabLst/>
              <a:defRPr/>
            </a:pPr>
            <a:r>
              <a:rPr lang="en-US" sz="2400">
                <a:effectLst/>
                <a:latin typeface="Arial" panose="020B0604020202020204" pitchFamily="34" charset="0"/>
                <a:cs typeface="Arial" panose="020B0604020202020204" pitchFamily="34" charset="0"/>
              </a:rPr>
              <a:t>Evidence high-quality, diversified service that effectively meets needs.</a:t>
            </a:r>
            <a:endParaRPr lang="en-US" sz="2400">
              <a:latin typeface="Arial" panose="020B0604020202020204" pitchFamily="34" charset="0"/>
              <a:cs typeface="Arial" panose="020B0604020202020204" pitchFamily="34" charset="0"/>
            </a:endParaRPr>
          </a:p>
          <a:p>
            <a:pPr marL="571500" marR="0" lvl="0" indent="-342900" fontAlgn="auto">
              <a:lnSpc>
                <a:spcPct val="90000"/>
              </a:lnSpc>
              <a:spcBef>
                <a:spcPts val="0"/>
              </a:spcBef>
              <a:spcAft>
                <a:spcPts val="800"/>
              </a:spcAft>
              <a:buClrTx/>
              <a:buSzTx/>
              <a:buFont typeface="Arial" panose="020B0604020202020204" pitchFamily="34" charset="0"/>
              <a:buChar char="•"/>
              <a:tabLst/>
              <a:defRPr/>
            </a:pPr>
            <a:r>
              <a:rPr lang="en-US" sz="2400">
                <a:latin typeface="Arial"/>
                <a:cs typeface="Arial"/>
              </a:rPr>
              <a:t>S</a:t>
            </a:r>
            <a:r>
              <a:rPr kumimoji="0" lang="en-US" sz="2400" b="0" i="0" u="none" strike="noStrike" cap="none" spc="0" normalizeH="0" baseline="0" noProof="0" err="1">
                <a:ln>
                  <a:noFill/>
                </a:ln>
                <a:effectLst/>
                <a:uLnTx/>
                <a:uFillTx/>
                <a:latin typeface="Arial"/>
                <a:cs typeface="Arial"/>
              </a:rPr>
              <a:t>upport</a:t>
            </a:r>
            <a:r>
              <a:rPr kumimoji="0" lang="en-US" sz="2400" b="0" i="0" u="none" strike="noStrike" cap="none" spc="0" normalizeH="0" baseline="0" noProof="0">
                <a:ln>
                  <a:noFill/>
                </a:ln>
                <a:effectLst/>
                <a:uLnTx/>
                <a:uFillTx/>
                <a:latin typeface="Arial"/>
                <a:cs typeface="Arial"/>
              </a:rPr>
              <a:t> for people through use of improved impact and measurement techniques</a:t>
            </a:r>
            <a:r>
              <a:rPr lang="en-US" sz="2400">
                <a:latin typeface="Arial"/>
                <a:cs typeface="Arial"/>
              </a:rPr>
              <a:t>.</a:t>
            </a:r>
            <a:r>
              <a:rPr kumimoji="0" lang="en-US" sz="2400" b="0" i="0" u="none" strike="noStrike" cap="none" spc="0" normalizeH="0" baseline="0" noProof="0">
                <a:ln>
                  <a:noFill/>
                </a:ln>
                <a:effectLst/>
                <a:uLnTx/>
                <a:uFillTx/>
                <a:latin typeface="Arial"/>
                <a:cs typeface="Arial"/>
              </a:rPr>
              <a:t> </a:t>
            </a:r>
            <a:endParaRPr lang="en-US" sz="2400" b="0" i="0" u="none" strike="noStrike" cap="none" spc="0" normalizeH="0" baseline="0" noProof="0">
              <a:ln>
                <a:noFill/>
              </a:ln>
              <a:effectLst/>
              <a:uLnTx/>
              <a:uFillTx/>
              <a:latin typeface="Arial"/>
              <a:cs typeface="Arial"/>
            </a:endParaRPr>
          </a:p>
          <a:p>
            <a:pPr marL="571500" marR="0" lvl="0" indent="-342900" fontAlgn="auto">
              <a:lnSpc>
                <a:spcPct val="90000"/>
              </a:lnSpc>
              <a:spcBef>
                <a:spcPts val="0"/>
              </a:spcBef>
              <a:spcAft>
                <a:spcPts val="800"/>
              </a:spcAft>
              <a:buClrTx/>
              <a:buSzTx/>
              <a:buFont typeface="Arial" panose="020B0604020202020204" pitchFamily="34" charset="0"/>
              <a:buChar char="•"/>
              <a:tabLst/>
              <a:defRPr/>
            </a:pPr>
            <a:r>
              <a:rPr lang="en-US" sz="2400">
                <a:latin typeface="Arial"/>
                <a:cs typeface="Arial"/>
              </a:rPr>
              <a:t>S</a:t>
            </a:r>
            <a:r>
              <a:rPr kumimoji="0" lang="en-US" sz="2400" b="0" i="0" u="none" strike="noStrike" cap="none" spc="0" normalizeH="0" baseline="0" noProof="0" err="1">
                <a:ln>
                  <a:noFill/>
                </a:ln>
                <a:effectLst/>
                <a:uLnTx/>
                <a:uFillTx/>
                <a:latin typeface="Arial"/>
                <a:cs typeface="Arial"/>
              </a:rPr>
              <a:t>trategically</a:t>
            </a:r>
            <a:r>
              <a:rPr kumimoji="0" lang="en-US" sz="2400" b="0" i="0" u="none" strike="noStrike" cap="none" spc="0" normalizeH="0" baseline="0" noProof="0">
                <a:ln>
                  <a:noFill/>
                </a:ln>
                <a:effectLst/>
                <a:uLnTx/>
                <a:uFillTx/>
                <a:latin typeface="Arial"/>
                <a:cs typeface="Arial"/>
              </a:rPr>
              <a:t> influence our statutory partners and diversify our revenue streams.</a:t>
            </a:r>
            <a:endParaRPr lang="en-US" sz="2400" b="0" i="0" u="none" strike="noStrike" cap="none" spc="0" normalizeH="0" baseline="0" noProof="0">
              <a:ln>
                <a:noFill/>
              </a:ln>
              <a:effectLst/>
              <a:uLnTx/>
              <a:uFillTx/>
              <a:latin typeface="Arial"/>
              <a:cs typeface="Arial"/>
            </a:endParaRPr>
          </a:p>
          <a:p>
            <a:pPr marL="0" marR="0" lvl="0" indent="-228600" fontAlgn="auto">
              <a:lnSpc>
                <a:spcPct val="90000"/>
              </a:lnSpc>
              <a:spcBef>
                <a:spcPts val="0"/>
              </a:spcBef>
              <a:spcAft>
                <a:spcPts val="600"/>
              </a:spcAft>
              <a:buClrTx/>
              <a:buSzTx/>
              <a:buFont typeface="Arial" panose="020B0604020202020204" pitchFamily="34" charset="0"/>
              <a:buChar char="•"/>
              <a:tabLst/>
              <a:defRPr/>
            </a:pPr>
            <a:endParaRPr kumimoji="0" lang="en-US" sz="2400" b="0" i="0" u="none" strike="noStrike" cap="none" spc="0" normalizeH="0" baseline="0" noProof="0">
              <a:ln>
                <a:noFill/>
              </a:ln>
              <a:effectLst/>
              <a:uLnTx/>
              <a:uFillTx/>
              <a:latin typeface="Arial" panose="020B0604020202020204" pitchFamily="34" charset="0"/>
              <a:cs typeface="Arial" panose="020B0604020202020204" pitchFamily="34" charset="0"/>
            </a:endParaRPr>
          </a:p>
        </p:txBody>
      </p:sp>
      <p:pic>
        <p:nvPicPr>
          <p:cNvPr id="2" name="Content Placeholder 6" descr="A close up of a sign&#10;&#10;Description automatically generated">
            <a:extLst>
              <a:ext uri="{FF2B5EF4-FFF2-40B4-BE49-F238E27FC236}">
                <a16:creationId xmlns:a16="http://schemas.microsoft.com/office/drawing/2014/main" id="{F250B2D4-D382-ADFB-AF68-AA0DD199DE0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029958" y="926171"/>
            <a:ext cx="1672600" cy="1952427"/>
          </a:xfrm>
          <a:prstGeom prst="rect">
            <a:avLst/>
          </a:prstGeom>
        </p:spPr>
      </p:pic>
      <p:sp>
        <p:nvSpPr>
          <p:cNvPr id="3" name="Rectangle 2" descr="Business Growth">
            <a:extLst>
              <a:ext uri="{FF2B5EF4-FFF2-40B4-BE49-F238E27FC236}">
                <a16:creationId xmlns:a16="http://schemas.microsoft.com/office/drawing/2014/main" id="{E9609337-04EE-5E3E-845D-D02EBD62AC9C}"/>
              </a:ext>
            </a:extLst>
          </p:cNvPr>
          <p:cNvSpPr/>
          <p:nvPr/>
        </p:nvSpPr>
        <p:spPr>
          <a:xfrm>
            <a:off x="4856749" y="1142136"/>
            <a:ext cx="692185" cy="810579"/>
          </a:xfrm>
          <a:prstGeom prst="rect">
            <a:avLst/>
          </a:prstGeom>
          <a:blipFill>
            <a:blip r:embed="rId5">
              <a:alphaModFix/>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pic>
        <p:nvPicPr>
          <p:cNvPr id="4" name="Picture 3" descr="A person walking a dog&#10;&#10;Description automatically generated with low confidence">
            <a:extLst>
              <a:ext uri="{FF2B5EF4-FFF2-40B4-BE49-F238E27FC236}">
                <a16:creationId xmlns:a16="http://schemas.microsoft.com/office/drawing/2014/main" id="{0D309A12-33AD-A816-0501-DD52148627C2}"/>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269501" y="3732409"/>
            <a:ext cx="2317748" cy="2558902"/>
          </a:xfrm>
          <a:prstGeom prst="rect">
            <a:avLst/>
          </a:prstGeom>
        </p:spPr>
      </p:pic>
    </p:spTree>
    <p:extLst>
      <p:ext uri="{BB962C8B-B14F-4D97-AF65-F5344CB8AC3E}">
        <p14:creationId xmlns:p14="http://schemas.microsoft.com/office/powerpoint/2010/main" val="4132713769"/>
      </p:ext>
    </p:extLst>
  </p:cSld>
  <p:clrMapOvr>
    <a:masterClrMapping/>
  </p:clrMapOvr>
  <p:extLst>
    <p:ext uri="{6950BFC3-D8DA-4A85-94F7-54DA5524770B}">
      <p188:commentRel xmlns:p188="http://schemas.microsoft.com/office/powerpoint/2018/8/main" r:id="rId3"/>
    </p:ext>
  </p:extLst>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A0F3016D-173C-F7FC-8B0B-8061B39374AE}"/>
            </a:ext>
          </a:extLst>
        </p:cNvPr>
        <p:cNvGrpSpPr/>
        <p:nvPr/>
      </p:nvGrpSpPr>
      <p:grpSpPr>
        <a:xfrm>
          <a:off x="0" y="0"/>
          <a:ext cx="0" cy="0"/>
          <a:chOff x="0" y="0"/>
          <a:chExt cx="0" cy="0"/>
        </a:xfrm>
      </p:grpSpPr>
      <p:sp useBgFill="1">
        <p:nvSpPr>
          <p:cNvPr id="15" name="Rectangle 14">
            <a:extLst>
              <a:ext uri="{FF2B5EF4-FFF2-40B4-BE49-F238E27FC236}">
                <a16:creationId xmlns:a16="http://schemas.microsoft.com/office/drawing/2014/main" id="{C89ECBDA-51E6-4484-8F25-E777102F7D0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EA2AEA56-4902-4CC1-A43B-1AC27C88CB9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56749" y="720952"/>
            <a:ext cx="6959544" cy="5545704"/>
          </a:xfrm>
          <a:custGeom>
            <a:avLst/>
            <a:gdLst>
              <a:gd name="connsiteX0" fmla="*/ 839883 w 5283866"/>
              <a:gd name="connsiteY0" fmla="*/ 18 h 4210442"/>
              <a:gd name="connsiteX1" fmla="*/ 875727 w 5283866"/>
              <a:gd name="connsiteY1" fmla="*/ 6050 h 4210442"/>
              <a:gd name="connsiteX2" fmla="*/ 1624617 w 5283866"/>
              <a:gd name="connsiteY2" fmla="*/ 99799 h 4210442"/>
              <a:gd name="connsiteX3" fmla="*/ 2328012 w 5283866"/>
              <a:gd name="connsiteY3" fmla="*/ 148051 h 4210442"/>
              <a:gd name="connsiteX4" fmla="*/ 3177820 w 5283866"/>
              <a:gd name="connsiteY4" fmla="*/ 228566 h 4210442"/>
              <a:gd name="connsiteX5" fmla="*/ 3770646 w 5283866"/>
              <a:gd name="connsiteY5" fmla="*/ 252831 h 4210442"/>
              <a:gd name="connsiteX6" fmla="*/ 3800149 w 5283866"/>
              <a:gd name="connsiteY6" fmla="*/ 251727 h 4210442"/>
              <a:gd name="connsiteX7" fmla="*/ 4102076 w 5283866"/>
              <a:gd name="connsiteY7" fmla="*/ 288400 h 4210442"/>
              <a:gd name="connsiteX8" fmla="*/ 3904377 w 5283866"/>
              <a:gd name="connsiteY8" fmla="*/ 446120 h 4210442"/>
              <a:gd name="connsiteX9" fmla="*/ 4188933 w 5283866"/>
              <a:gd name="connsiteY9" fmla="*/ 520843 h 4210442"/>
              <a:gd name="connsiteX10" fmla="*/ 4465492 w 5283866"/>
              <a:gd name="connsiteY10" fmla="*/ 626449 h 4210442"/>
              <a:gd name="connsiteX11" fmla="*/ 4517606 w 5283866"/>
              <a:gd name="connsiteY11" fmla="*/ 670015 h 4210442"/>
              <a:gd name="connsiteX12" fmla="*/ 4948576 w 5283866"/>
              <a:gd name="connsiteY12" fmla="*/ 954847 h 4210442"/>
              <a:gd name="connsiteX13" fmla="*/ 4866132 w 5283866"/>
              <a:gd name="connsiteY13" fmla="*/ 1015233 h 4210442"/>
              <a:gd name="connsiteX14" fmla="*/ 5019164 w 5283866"/>
              <a:gd name="connsiteY14" fmla="*/ 1087474 h 4210442"/>
              <a:gd name="connsiteX15" fmla="*/ 5053630 w 5283866"/>
              <a:gd name="connsiteY15" fmla="*/ 1117806 h 4210442"/>
              <a:gd name="connsiteX16" fmla="*/ 5024404 w 5283866"/>
              <a:gd name="connsiteY16" fmla="*/ 1154202 h 4210442"/>
              <a:gd name="connsiteX17" fmla="*/ 4960984 w 5283866"/>
              <a:gd name="connsiteY17" fmla="*/ 1179569 h 4210442"/>
              <a:gd name="connsiteX18" fmla="*/ 4876887 w 5283866"/>
              <a:gd name="connsiteY18" fmla="*/ 1243814 h 4210442"/>
              <a:gd name="connsiteX19" fmla="*/ 4880195 w 5283866"/>
              <a:gd name="connsiteY19" fmla="*/ 1293998 h 4210442"/>
              <a:gd name="connsiteX20" fmla="*/ 4930104 w 5283866"/>
              <a:gd name="connsiteY20" fmla="*/ 1384991 h 4210442"/>
              <a:gd name="connsiteX21" fmla="*/ 4855103 w 5283866"/>
              <a:gd name="connsiteY21" fmla="*/ 1480119 h 4210442"/>
              <a:gd name="connsiteX22" fmla="*/ 4816500 w 5283866"/>
              <a:gd name="connsiteY22" fmla="*/ 1508242 h 4210442"/>
              <a:gd name="connsiteX23" fmla="*/ 4890949 w 5283866"/>
              <a:gd name="connsiteY23" fmla="*/ 1517893 h 4210442"/>
              <a:gd name="connsiteX24" fmla="*/ 4916868 w 5283866"/>
              <a:gd name="connsiteY24" fmla="*/ 1557599 h 4210442"/>
              <a:gd name="connsiteX25" fmla="*/ 4928448 w 5283866"/>
              <a:gd name="connsiteY25" fmla="*/ 1577453 h 4210442"/>
              <a:gd name="connsiteX26" fmla="*/ 4998760 w 5283866"/>
              <a:gd name="connsiteY26" fmla="*/ 1701809 h 4210442"/>
              <a:gd name="connsiteX27" fmla="*/ 4986903 w 5283866"/>
              <a:gd name="connsiteY27" fmla="*/ 1736550 h 4210442"/>
              <a:gd name="connsiteX28" fmla="*/ 4869716 w 5283866"/>
              <a:gd name="connsiteY28" fmla="*/ 1904472 h 4210442"/>
              <a:gd name="connsiteX29" fmla="*/ 4994348 w 5283866"/>
              <a:gd name="connsiteY29" fmla="*/ 1951346 h 4210442"/>
              <a:gd name="connsiteX30" fmla="*/ 5001792 w 5283866"/>
              <a:gd name="connsiteY30" fmla="*/ 2030756 h 4210442"/>
              <a:gd name="connsiteX31" fmla="*/ 5065212 w 5283866"/>
              <a:gd name="connsiteY31" fmla="*/ 2119543 h 4210442"/>
              <a:gd name="connsiteX32" fmla="*/ 5204732 w 5283866"/>
              <a:gd name="connsiteY32" fmla="*/ 2244450 h 4210442"/>
              <a:gd name="connsiteX33" fmla="*/ 5283866 w 5283866"/>
              <a:gd name="connsiteY33" fmla="*/ 2328272 h 4210442"/>
              <a:gd name="connsiteX34" fmla="*/ 5147380 w 5283866"/>
              <a:gd name="connsiteY34" fmla="*/ 2350606 h 4210442"/>
              <a:gd name="connsiteX35" fmla="*/ 5126148 w 5283866"/>
              <a:gd name="connsiteY35" fmla="*/ 2363566 h 4210442"/>
              <a:gd name="connsiteX36" fmla="*/ 5142417 w 5283866"/>
              <a:gd name="connsiteY36" fmla="*/ 2407682 h 4210442"/>
              <a:gd name="connsiteX37" fmla="*/ 5164200 w 5283866"/>
              <a:gd name="connsiteY37" fmla="*/ 2451526 h 4210442"/>
              <a:gd name="connsiteX38" fmla="*/ 5149034 w 5283866"/>
              <a:gd name="connsiteY38" fmla="*/ 2485992 h 4210442"/>
              <a:gd name="connsiteX39" fmla="*/ 5042601 w 5283866"/>
              <a:gd name="connsiteY39" fmla="*/ 2635164 h 4210442"/>
              <a:gd name="connsiteX40" fmla="*/ 4955194 w 5283866"/>
              <a:gd name="connsiteY40" fmla="*/ 2694445 h 4210442"/>
              <a:gd name="connsiteX41" fmla="*/ 4756116 w 5283866"/>
              <a:gd name="connsiteY41" fmla="*/ 2963836 h 4210442"/>
              <a:gd name="connsiteX42" fmla="*/ 4693523 w 5283866"/>
              <a:gd name="connsiteY42" fmla="*/ 3051244 h 4210442"/>
              <a:gd name="connsiteX43" fmla="*/ 4739848 w 5283866"/>
              <a:gd name="connsiteY43" fmla="*/ 3082125 h 4210442"/>
              <a:gd name="connsiteX44" fmla="*/ 4651060 w 5283866"/>
              <a:gd name="connsiteY44" fmla="*/ 3173670 h 4210442"/>
              <a:gd name="connsiteX45" fmla="*/ 4546556 w 5283866"/>
              <a:gd name="connsiteY45" fmla="*/ 3275413 h 4210442"/>
              <a:gd name="connsiteX46" fmla="*/ 4519261 w 5283866"/>
              <a:gd name="connsiteY46" fmla="*/ 3302437 h 4210442"/>
              <a:gd name="connsiteX47" fmla="*/ 2364961 w 5283866"/>
              <a:gd name="connsiteY47" fmla="*/ 4209597 h 4210442"/>
              <a:gd name="connsiteX48" fmla="*/ 1796951 w 5283866"/>
              <a:gd name="connsiteY48" fmla="*/ 4075867 h 4210442"/>
              <a:gd name="connsiteX49" fmla="*/ 1572227 w 5283866"/>
              <a:gd name="connsiteY49" fmla="*/ 3971917 h 4210442"/>
              <a:gd name="connsiteX50" fmla="*/ 1284364 w 5283866"/>
              <a:gd name="connsiteY50" fmla="*/ 3805097 h 4210442"/>
              <a:gd name="connsiteX51" fmla="*/ 976645 w 5283866"/>
              <a:gd name="connsiteY51" fmla="*/ 3670815 h 4210442"/>
              <a:gd name="connsiteX52" fmla="*/ 871866 w 5283866"/>
              <a:gd name="connsiteY52" fmla="*/ 3547839 h 4210442"/>
              <a:gd name="connsiteX53" fmla="*/ 835195 w 5283866"/>
              <a:gd name="connsiteY53" fmla="*/ 3513373 h 4210442"/>
              <a:gd name="connsiteX54" fmla="*/ 743375 w 5283866"/>
              <a:gd name="connsiteY54" fmla="*/ 3468427 h 4210442"/>
              <a:gd name="connsiteX55" fmla="*/ 583175 w 5283866"/>
              <a:gd name="connsiteY55" fmla="*/ 3371370 h 4210442"/>
              <a:gd name="connsiteX56" fmla="*/ 641906 w 5283866"/>
              <a:gd name="connsiteY56" fmla="*/ 3349311 h 4210442"/>
              <a:gd name="connsiteX57" fmla="*/ 810930 w 5283866"/>
              <a:gd name="connsiteY57" fmla="*/ 3408042 h 4210442"/>
              <a:gd name="connsiteX58" fmla="*/ 933908 w 5283866"/>
              <a:gd name="connsiteY58" fmla="*/ 3423758 h 4210442"/>
              <a:gd name="connsiteX59" fmla="*/ 760747 w 5283866"/>
              <a:gd name="connsiteY59" fmla="*/ 3321187 h 4210442"/>
              <a:gd name="connsiteX60" fmla="*/ 593101 w 5283866"/>
              <a:gd name="connsiteY60" fmla="*/ 3187731 h 4210442"/>
              <a:gd name="connsiteX61" fmla="*/ 722419 w 5283866"/>
              <a:gd name="connsiteY61" fmla="*/ 3213374 h 4210442"/>
              <a:gd name="connsiteX62" fmla="*/ 727934 w 5283866"/>
              <a:gd name="connsiteY62" fmla="*/ 3195451 h 4210442"/>
              <a:gd name="connsiteX63" fmla="*/ 615987 w 5283866"/>
              <a:gd name="connsiteY63" fmla="*/ 3036630 h 4210442"/>
              <a:gd name="connsiteX64" fmla="*/ 560564 w 5283866"/>
              <a:gd name="connsiteY64" fmla="*/ 2972660 h 4210442"/>
              <a:gd name="connsiteX65" fmla="*/ 311302 w 5283866"/>
              <a:gd name="connsiteY65" fmla="*/ 2779924 h 4210442"/>
              <a:gd name="connsiteX66" fmla="*/ 547882 w 5283866"/>
              <a:gd name="connsiteY66" fmla="*/ 2865952 h 4210442"/>
              <a:gd name="connsiteX67" fmla="*/ 303582 w 5283866"/>
              <a:gd name="connsiteY67" fmla="*/ 2678453 h 4210442"/>
              <a:gd name="connsiteX68" fmla="*/ 185016 w 5283866"/>
              <a:gd name="connsiteY68" fmla="*/ 2609244 h 4210442"/>
              <a:gd name="connsiteX69" fmla="*/ 154963 w 5283866"/>
              <a:gd name="connsiteY69" fmla="*/ 2568435 h 4210442"/>
              <a:gd name="connsiteX70" fmla="*/ 207627 w 5283866"/>
              <a:gd name="connsiteY70" fmla="*/ 2559612 h 4210442"/>
              <a:gd name="connsiteX71" fmla="*/ 369207 w 5283866"/>
              <a:gd name="connsiteY71" fmla="*/ 2575330 h 4210442"/>
              <a:gd name="connsiteX72" fmla="*/ 169852 w 5283866"/>
              <a:gd name="connsiteY72" fmla="*/ 2449319 h 4210442"/>
              <a:gd name="connsiteX73" fmla="*/ 319299 w 5283866"/>
              <a:gd name="connsiteY73" fmla="*/ 2468619 h 4210442"/>
              <a:gd name="connsiteX74" fmla="*/ 362313 w 5283866"/>
              <a:gd name="connsiteY74" fmla="*/ 2418988 h 4210442"/>
              <a:gd name="connsiteX75" fmla="*/ 431798 w 5283866"/>
              <a:gd name="connsiteY75" fmla="*/ 2338750 h 4210442"/>
              <a:gd name="connsiteX76" fmla="*/ 479775 w 5283866"/>
              <a:gd name="connsiteY76" fmla="*/ 2294082 h 4210442"/>
              <a:gd name="connsiteX77" fmla="*/ 499903 w 5283866"/>
              <a:gd name="connsiteY77" fmla="*/ 2153458 h 4210442"/>
              <a:gd name="connsiteX78" fmla="*/ 458544 w 5283866"/>
              <a:gd name="connsiteY78" fmla="*/ 1999599 h 4210442"/>
              <a:gd name="connsiteX79" fmla="*/ 346596 w 5283866"/>
              <a:gd name="connsiteY79" fmla="*/ 1921843 h 4210442"/>
              <a:gd name="connsiteX80" fmla="*/ 378857 w 5283866"/>
              <a:gd name="connsiteY80" fmla="*/ 1834435 h 4210442"/>
              <a:gd name="connsiteX81" fmla="*/ 617091 w 5283866"/>
              <a:gd name="connsiteY81" fmla="*/ 1887376 h 4210442"/>
              <a:gd name="connsiteX82" fmla="*/ 260568 w 5283866"/>
              <a:gd name="connsiteY82" fmla="*/ 1679198 h 4210442"/>
              <a:gd name="connsiteX83" fmla="*/ 320402 w 5283866"/>
              <a:gd name="connsiteY83" fmla="*/ 1668720 h 4210442"/>
              <a:gd name="connsiteX84" fmla="*/ 317920 w 5283866"/>
              <a:gd name="connsiteY84" fmla="*/ 1652452 h 4210442"/>
              <a:gd name="connsiteX85" fmla="*/ 321779 w 5283866"/>
              <a:gd name="connsiteY85" fmla="*/ 1552359 h 4210442"/>
              <a:gd name="connsiteX86" fmla="*/ 331707 w 5283866"/>
              <a:gd name="connsiteY86" fmla="*/ 1506313 h 4210442"/>
              <a:gd name="connsiteX87" fmla="*/ 315990 w 5283866"/>
              <a:gd name="connsiteY87" fmla="*/ 1453371 h 4210442"/>
              <a:gd name="connsiteX88" fmla="*/ 583450 w 5283866"/>
              <a:gd name="connsiteY88" fmla="*/ 1474052 h 4210442"/>
              <a:gd name="connsiteX89" fmla="*/ 699809 w 5283866"/>
              <a:gd name="connsiteY89" fmla="*/ 1461919 h 4210442"/>
              <a:gd name="connsiteX90" fmla="*/ 902750 w 5283866"/>
              <a:gd name="connsiteY90" fmla="*/ 1458612 h 4210442"/>
              <a:gd name="connsiteX91" fmla="*/ 996774 w 5283866"/>
              <a:gd name="connsiteY91" fmla="*/ 1468814 h 4210442"/>
              <a:gd name="connsiteX92" fmla="*/ 1077012 w 5283866"/>
              <a:gd name="connsiteY92" fmla="*/ 1455578 h 4210442"/>
              <a:gd name="connsiteX93" fmla="*/ 1000083 w 5283866"/>
              <a:gd name="connsiteY93" fmla="*/ 1393262 h 4210442"/>
              <a:gd name="connsiteX94" fmla="*/ 891720 w 5283866"/>
              <a:gd name="connsiteY94" fmla="*/ 1394089 h 4210442"/>
              <a:gd name="connsiteX95" fmla="*/ 814515 w 5283866"/>
              <a:gd name="connsiteY95" fmla="*/ 1353557 h 4210442"/>
              <a:gd name="connsiteX96" fmla="*/ 740895 w 5283866"/>
              <a:gd name="connsiteY96" fmla="*/ 1280211 h 4210442"/>
              <a:gd name="connsiteX97" fmla="*/ 481154 w 5283866"/>
              <a:gd name="connsiteY97" fmla="*/ 1163301 h 4210442"/>
              <a:gd name="connsiteX98" fmla="*/ 433728 w 5283866"/>
              <a:gd name="connsiteY98" fmla="*/ 1118909 h 4210442"/>
              <a:gd name="connsiteX99" fmla="*/ 1176276 w 5283866"/>
              <a:gd name="connsiteY99" fmla="*/ 1288484 h 4210442"/>
              <a:gd name="connsiteX100" fmla="*/ 946867 w 5283866"/>
              <a:gd name="connsiteY100" fmla="*/ 1217344 h 4210442"/>
              <a:gd name="connsiteX101" fmla="*/ 1102104 w 5283866"/>
              <a:gd name="connsiteY101" fmla="*/ 1230304 h 4210442"/>
              <a:gd name="connsiteX102" fmla="*/ 1188133 w 5283866"/>
              <a:gd name="connsiteY102" fmla="*/ 1182603 h 4210442"/>
              <a:gd name="connsiteX103" fmla="*/ 1187030 w 5283866"/>
              <a:gd name="connsiteY103" fmla="*/ 1169092 h 4210442"/>
              <a:gd name="connsiteX104" fmla="*/ 1123887 w 5283866"/>
              <a:gd name="connsiteY104" fmla="*/ 1124698 h 4210442"/>
              <a:gd name="connsiteX105" fmla="*/ 1086938 w 5283866"/>
              <a:gd name="connsiteY105" fmla="*/ 1096023 h 4210442"/>
              <a:gd name="connsiteX106" fmla="*/ 985744 w 5283866"/>
              <a:gd name="connsiteY106" fmla="*/ 992622 h 4210442"/>
              <a:gd name="connsiteX107" fmla="*/ 1057987 w 5283866"/>
              <a:gd name="connsiteY107" fmla="*/ 981594 h 4210442"/>
              <a:gd name="connsiteX108" fmla="*/ 1084733 w 5283866"/>
              <a:gd name="connsiteY108" fmla="*/ 960086 h 4210442"/>
              <a:gd name="connsiteX109" fmla="*/ 1064605 w 5283866"/>
              <a:gd name="connsiteY109" fmla="*/ 929756 h 4210442"/>
              <a:gd name="connsiteX110" fmla="*/ 840985 w 5283866"/>
              <a:gd name="connsiteY110" fmla="*/ 836558 h 4210442"/>
              <a:gd name="connsiteX111" fmla="*/ 823615 w 5283866"/>
              <a:gd name="connsiteY111" fmla="*/ 764315 h 4210442"/>
              <a:gd name="connsiteX112" fmla="*/ 865526 w 5283866"/>
              <a:gd name="connsiteY112" fmla="*/ 753562 h 4210442"/>
              <a:gd name="connsiteX113" fmla="*/ 914331 w 5283866"/>
              <a:gd name="connsiteY113" fmla="*/ 758525 h 4210442"/>
              <a:gd name="connsiteX114" fmla="*/ 875452 w 5283866"/>
              <a:gd name="connsiteY114" fmla="*/ 701724 h 4210442"/>
              <a:gd name="connsiteX115" fmla="*/ 717181 w 5283866"/>
              <a:gd name="connsiteY115" fmla="*/ 644371 h 4210442"/>
              <a:gd name="connsiteX116" fmla="*/ 755783 w 5283866"/>
              <a:gd name="connsiteY116" fmla="*/ 591707 h 4210442"/>
              <a:gd name="connsiteX117" fmla="*/ 0 w 5283866"/>
              <a:gd name="connsiteY117" fmla="*/ 352370 h 4210442"/>
              <a:gd name="connsiteX118" fmla="*/ 135937 w 5283866"/>
              <a:gd name="connsiteY118" fmla="*/ 349889 h 4210442"/>
              <a:gd name="connsiteX119" fmla="*/ 421595 w 5283866"/>
              <a:gd name="connsiteY119" fmla="*/ 385458 h 4210442"/>
              <a:gd name="connsiteX120" fmla="*/ 564424 w 5283866"/>
              <a:gd name="connsiteY120" fmla="*/ 379393 h 4210442"/>
              <a:gd name="connsiteX121" fmla="*/ 698432 w 5283866"/>
              <a:gd name="connsiteY121" fmla="*/ 398694 h 4210442"/>
              <a:gd name="connsiteX122" fmla="*/ 815067 w 5283866"/>
              <a:gd name="connsiteY122" fmla="*/ 398694 h 4210442"/>
              <a:gd name="connsiteX123" fmla="*/ 705876 w 5283866"/>
              <a:gd name="connsiteY123" fmla="*/ 370568 h 4210442"/>
              <a:gd name="connsiteX124" fmla="*/ 775360 w 5283866"/>
              <a:gd name="connsiteY124" fmla="*/ 345477 h 4210442"/>
              <a:gd name="connsiteX125" fmla="*/ 787493 w 5283866"/>
              <a:gd name="connsiteY125" fmla="*/ 315146 h 4210442"/>
              <a:gd name="connsiteX126" fmla="*/ 819202 w 5283866"/>
              <a:gd name="connsiteY126" fmla="*/ 291709 h 4210442"/>
              <a:gd name="connsiteX127" fmla="*/ 998705 w 5283866"/>
              <a:gd name="connsiteY127" fmla="*/ 303291 h 4210442"/>
              <a:gd name="connsiteX128" fmla="*/ 880139 w 5283866"/>
              <a:gd name="connsiteY128" fmla="*/ 206783 h 4210442"/>
              <a:gd name="connsiteX129" fmla="*/ 804037 w 5283866"/>
              <a:gd name="connsiteY129" fmla="*/ 190790 h 4210442"/>
              <a:gd name="connsiteX130" fmla="*/ 786666 w 5283866"/>
              <a:gd name="connsiteY130" fmla="*/ 149707 h 4210442"/>
              <a:gd name="connsiteX131" fmla="*/ 821960 w 5283866"/>
              <a:gd name="connsiteY131" fmla="*/ 140884 h 4210442"/>
              <a:gd name="connsiteX132" fmla="*/ 997325 w 5283866"/>
              <a:gd name="connsiteY132" fmla="*/ 174800 h 4210442"/>
              <a:gd name="connsiteX133" fmla="*/ 1026829 w 5283866"/>
              <a:gd name="connsiteY133" fmla="*/ 161287 h 4210442"/>
              <a:gd name="connsiteX134" fmla="*/ 696777 w 5283866"/>
              <a:gd name="connsiteY134" fmla="*/ 73604 h 4210442"/>
              <a:gd name="connsiteX135" fmla="*/ 701741 w 5283866"/>
              <a:gd name="connsiteY135" fmla="*/ 50444 h 4210442"/>
              <a:gd name="connsiteX136" fmla="*/ 992362 w 5283866"/>
              <a:gd name="connsiteY136" fmla="*/ 86289 h 4210442"/>
              <a:gd name="connsiteX137" fmla="*/ 806519 w 5283866"/>
              <a:gd name="connsiteY137" fmla="*/ 18183 h 4210442"/>
              <a:gd name="connsiteX138" fmla="*/ 839883 w 5283866"/>
              <a:gd name="connsiteY138" fmla="*/ 18 h 4210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5283866" h="4210442">
                <a:moveTo>
                  <a:pt x="839883" y="18"/>
                </a:moveTo>
                <a:cubicBezTo>
                  <a:pt x="851945" y="328"/>
                  <a:pt x="864423" y="4671"/>
                  <a:pt x="875727" y="6050"/>
                </a:cubicBezTo>
                <a:cubicBezTo>
                  <a:pt x="1125267" y="36932"/>
                  <a:pt x="1374804" y="70296"/>
                  <a:pt x="1624617" y="99799"/>
                </a:cubicBezTo>
                <a:cubicBezTo>
                  <a:pt x="1858164" y="127373"/>
                  <a:pt x="2093363" y="133714"/>
                  <a:pt x="2328012" y="148051"/>
                </a:cubicBezTo>
                <a:cubicBezTo>
                  <a:pt x="2612016" y="165424"/>
                  <a:pt x="2895470" y="189965"/>
                  <a:pt x="3177820" y="228566"/>
                </a:cubicBezTo>
                <a:cubicBezTo>
                  <a:pt x="3373866" y="255590"/>
                  <a:pt x="3571843" y="274338"/>
                  <a:pt x="3770646" y="252831"/>
                </a:cubicBezTo>
                <a:cubicBezTo>
                  <a:pt x="3780572" y="251727"/>
                  <a:pt x="3791878" y="248144"/>
                  <a:pt x="3800149" y="251727"/>
                </a:cubicBezTo>
                <a:cubicBezTo>
                  <a:pt x="3896658" y="291986"/>
                  <a:pt x="4001986" y="263033"/>
                  <a:pt x="4102076" y="288400"/>
                </a:cubicBezTo>
                <a:cubicBezTo>
                  <a:pt x="4076434" y="386286"/>
                  <a:pt x="3966416" y="378289"/>
                  <a:pt x="3904377" y="446120"/>
                </a:cubicBezTo>
                <a:cubicBezTo>
                  <a:pt x="4005570" y="473141"/>
                  <a:pt x="4096562" y="500439"/>
                  <a:pt x="4188933" y="520843"/>
                </a:cubicBezTo>
                <a:cubicBezTo>
                  <a:pt x="4286818" y="542350"/>
                  <a:pt x="4369813" y="600531"/>
                  <a:pt x="4465492" y="626449"/>
                </a:cubicBezTo>
                <a:cubicBezTo>
                  <a:pt x="4485897" y="631964"/>
                  <a:pt x="4510437" y="651264"/>
                  <a:pt x="4517606" y="670015"/>
                </a:cubicBezTo>
                <a:cubicBezTo>
                  <a:pt x="4540768" y="730677"/>
                  <a:pt x="5003171" y="900804"/>
                  <a:pt x="4948576" y="954847"/>
                </a:cubicBezTo>
                <a:cubicBezTo>
                  <a:pt x="4925966" y="977182"/>
                  <a:pt x="4896738" y="993174"/>
                  <a:pt x="4866132" y="1015233"/>
                </a:cubicBezTo>
                <a:cubicBezTo>
                  <a:pt x="4912180" y="1056869"/>
                  <a:pt x="4964017" y="1075067"/>
                  <a:pt x="5019164" y="1087474"/>
                </a:cubicBezTo>
                <a:cubicBezTo>
                  <a:pt x="5035708" y="1091335"/>
                  <a:pt x="5051977" y="1099055"/>
                  <a:pt x="5053630" y="1117806"/>
                </a:cubicBezTo>
                <a:cubicBezTo>
                  <a:pt x="5055284" y="1137382"/>
                  <a:pt x="5038464" y="1145101"/>
                  <a:pt x="5024404" y="1154202"/>
                </a:cubicBezTo>
                <a:cubicBezTo>
                  <a:pt x="5004826" y="1166885"/>
                  <a:pt x="4985800" y="1177916"/>
                  <a:pt x="4960984" y="1179569"/>
                </a:cubicBezTo>
                <a:cubicBezTo>
                  <a:pt x="4920176" y="1182051"/>
                  <a:pt x="4900600" y="1217344"/>
                  <a:pt x="4876887" y="1243814"/>
                </a:cubicBezTo>
                <a:cubicBezTo>
                  <a:pt x="4863652" y="1258705"/>
                  <a:pt x="4857034" y="1288759"/>
                  <a:pt x="4880195" y="1293998"/>
                </a:cubicBezTo>
                <a:cubicBezTo>
                  <a:pt x="4935892" y="1306682"/>
                  <a:pt x="4931480" y="1343355"/>
                  <a:pt x="4930104" y="1384991"/>
                </a:cubicBezTo>
                <a:cubicBezTo>
                  <a:pt x="4928173" y="1436553"/>
                  <a:pt x="4895360" y="1460265"/>
                  <a:pt x="4855103" y="1480119"/>
                </a:cubicBezTo>
                <a:cubicBezTo>
                  <a:pt x="4841316" y="1487011"/>
                  <a:pt x="4821740" y="1486735"/>
                  <a:pt x="4816500" y="1508242"/>
                </a:cubicBezTo>
                <a:cubicBezTo>
                  <a:pt x="4839110" y="1528648"/>
                  <a:pt x="4866684" y="1512103"/>
                  <a:pt x="4890949" y="1517893"/>
                </a:cubicBezTo>
                <a:cubicBezTo>
                  <a:pt x="4911077" y="1522581"/>
                  <a:pt x="4944441" y="1520100"/>
                  <a:pt x="4916868" y="1557599"/>
                </a:cubicBezTo>
                <a:cubicBezTo>
                  <a:pt x="4908870" y="1568352"/>
                  <a:pt x="4918245" y="1576625"/>
                  <a:pt x="4928448" y="1577453"/>
                </a:cubicBezTo>
                <a:cubicBezTo>
                  <a:pt x="5010066" y="1586000"/>
                  <a:pt x="4972566" y="1661827"/>
                  <a:pt x="4998760" y="1701809"/>
                </a:cubicBezTo>
                <a:cubicBezTo>
                  <a:pt x="5005928" y="1712836"/>
                  <a:pt x="4998208" y="1731862"/>
                  <a:pt x="4986903" y="1736550"/>
                </a:cubicBezTo>
                <a:cubicBezTo>
                  <a:pt x="4914660" y="1767432"/>
                  <a:pt x="4904735" y="1841053"/>
                  <a:pt x="4869716" y="1904472"/>
                </a:cubicBezTo>
                <a:cubicBezTo>
                  <a:pt x="4907768" y="1929562"/>
                  <a:pt x="4953264" y="1935077"/>
                  <a:pt x="4994348" y="1951346"/>
                </a:cubicBezTo>
                <a:cubicBezTo>
                  <a:pt x="5037087" y="1968441"/>
                  <a:pt x="5037087" y="1981125"/>
                  <a:pt x="5001792" y="2030756"/>
                </a:cubicBezTo>
                <a:cubicBezTo>
                  <a:pt x="5093611" y="2041511"/>
                  <a:pt x="5093611" y="2041511"/>
                  <a:pt x="5065212" y="2119543"/>
                </a:cubicBezTo>
                <a:cubicBezTo>
                  <a:pt x="5142142" y="2126712"/>
                  <a:pt x="5192876" y="2163660"/>
                  <a:pt x="5204732" y="2244450"/>
                </a:cubicBezTo>
                <a:cubicBezTo>
                  <a:pt x="5210523" y="2283604"/>
                  <a:pt x="5245265" y="2302077"/>
                  <a:pt x="5283866" y="2328272"/>
                </a:cubicBezTo>
                <a:cubicBezTo>
                  <a:pt x="5235890" y="2353641"/>
                  <a:pt x="5203354" y="2406580"/>
                  <a:pt x="5147380" y="2350606"/>
                </a:cubicBezTo>
                <a:cubicBezTo>
                  <a:pt x="5126976" y="2330203"/>
                  <a:pt x="5128904" y="2356121"/>
                  <a:pt x="5126148" y="2363566"/>
                </a:cubicBezTo>
                <a:cubicBezTo>
                  <a:pt x="5119532" y="2381764"/>
                  <a:pt x="5133316" y="2393897"/>
                  <a:pt x="5142417" y="2407682"/>
                </a:cubicBezTo>
                <a:cubicBezTo>
                  <a:pt x="5151240" y="2421470"/>
                  <a:pt x="5161718" y="2436083"/>
                  <a:pt x="5164200" y="2451526"/>
                </a:cubicBezTo>
                <a:cubicBezTo>
                  <a:pt x="5165852" y="2462279"/>
                  <a:pt x="5157858" y="2477994"/>
                  <a:pt x="5149034" y="2485992"/>
                </a:cubicBezTo>
                <a:cubicBezTo>
                  <a:pt x="5102710" y="2528178"/>
                  <a:pt x="5130284" y="2623031"/>
                  <a:pt x="5042601" y="2635164"/>
                </a:cubicBezTo>
                <a:cubicBezTo>
                  <a:pt x="5003171" y="2640677"/>
                  <a:pt x="4984146" y="2675420"/>
                  <a:pt x="4955194" y="2694445"/>
                </a:cubicBezTo>
                <a:cubicBezTo>
                  <a:pt x="4854552" y="2760897"/>
                  <a:pt x="4787272" y="2846375"/>
                  <a:pt x="4756116" y="2963836"/>
                </a:cubicBezTo>
                <a:cubicBezTo>
                  <a:pt x="4747568" y="2996372"/>
                  <a:pt x="4714754" y="3022569"/>
                  <a:pt x="4693523" y="3051244"/>
                </a:cubicBezTo>
                <a:cubicBezTo>
                  <a:pt x="4703726" y="3072199"/>
                  <a:pt x="4759424" y="3026979"/>
                  <a:pt x="4739848" y="3082125"/>
                </a:cubicBezTo>
                <a:cubicBezTo>
                  <a:pt x="4724958" y="3123486"/>
                  <a:pt x="4686906" y="3149129"/>
                  <a:pt x="4651060" y="3173670"/>
                </a:cubicBezTo>
                <a:cubicBezTo>
                  <a:pt x="4610252" y="3201518"/>
                  <a:pt x="4565032" y="3223852"/>
                  <a:pt x="4546556" y="3275413"/>
                </a:cubicBezTo>
                <a:cubicBezTo>
                  <a:pt x="4542697" y="3286444"/>
                  <a:pt x="4530288" y="3298024"/>
                  <a:pt x="4519261" y="3302437"/>
                </a:cubicBezTo>
                <a:cubicBezTo>
                  <a:pt x="3944081" y="4209875"/>
                  <a:pt x="2528194" y="4215939"/>
                  <a:pt x="2364961" y="4209597"/>
                </a:cubicBezTo>
                <a:cubicBezTo>
                  <a:pt x="2167260" y="4201602"/>
                  <a:pt x="1980313" y="4145627"/>
                  <a:pt x="1796951" y="4075867"/>
                </a:cubicBezTo>
                <a:cubicBezTo>
                  <a:pt x="1719469" y="4046365"/>
                  <a:pt x="1647505" y="4004453"/>
                  <a:pt x="1572227" y="3971917"/>
                </a:cubicBezTo>
                <a:cubicBezTo>
                  <a:pt x="1468277" y="3926971"/>
                  <a:pt x="1388040" y="3841219"/>
                  <a:pt x="1284364" y="3805097"/>
                </a:cubicBezTo>
                <a:cubicBezTo>
                  <a:pt x="1177655" y="3767873"/>
                  <a:pt x="1086388" y="3699767"/>
                  <a:pt x="976645" y="3670815"/>
                </a:cubicBezTo>
                <a:cubicBezTo>
                  <a:pt x="918742" y="3655375"/>
                  <a:pt x="862768" y="3627527"/>
                  <a:pt x="871866" y="3547839"/>
                </a:cubicBezTo>
                <a:cubicBezTo>
                  <a:pt x="874349" y="3525228"/>
                  <a:pt x="859184" y="3506755"/>
                  <a:pt x="835195" y="3513373"/>
                </a:cubicBezTo>
                <a:cubicBezTo>
                  <a:pt x="789424" y="3525780"/>
                  <a:pt x="768744" y="3492967"/>
                  <a:pt x="743375" y="3468427"/>
                </a:cubicBezTo>
                <a:cubicBezTo>
                  <a:pt x="698156" y="3424863"/>
                  <a:pt x="655142" y="3378540"/>
                  <a:pt x="583175" y="3371370"/>
                </a:cubicBezTo>
                <a:cubicBezTo>
                  <a:pt x="596961" y="3337178"/>
                  <a:pt x="620399" y="3342142"/>
                  <a:pt x="641906" y="3349311"/>
                </a:cubicBezTo>
                <a:cubicBezTo>
                  <a:pt x="698432" y="3368062"/>
                  <a:pt x="754405" y="3389293"/>
                  <a:pt x="810930" y="3408042"/>
                </a:cubicBezTo>
                <a:cubicBezTo>
                  <a:pt x="847878" y="3420175"/>
                  <a:pt x="884551" y="3437271"/>
                  <a:pt x="933908" y="3423758"/>
                </a:cubicBezTo>
                <a:cubicBezTo>
                  <a:pt x="891445" y="3354826"/>
                  <a:pt x="819202" y="3342418"/>
                  <a:pt x="760747" y="3321187"/>
                </a:cubicBezTo>
                <a:cubicBezTo>
                  <a:pt x="687678" y="3294441"/>
                  <a:pt x="644664" y="3243980"/>
                  <a:pt x="593101" y="3187731"/>
                </a:cubicBezTo>
                <a:cubicBezTo>
                  <a:pt x="646869" y="3174220"/>
                  <a:pt x="680233" y="3215581"/>
                  <a:pt x="722419" y="3213374"/>
                </a:cubicBezTo>
                <a:cubicBezTo>
                  <a:pt x="724627" y="3206207"/>
                  <a:pt x="728486" y="3195729"/>
                  <a:pt x="727934" y="3195451"/>
                </a:cubicBezTo>
                <a:cubicBezTo>
                  <a:pt x="659002" y="3164570"/>
                  <a:pt x="626741" y="3106666"/>
                  <a:pt x="615987" y="3036630"/>
                </a:cubicBezTo>
                <a:cubicBezTo>
                  <a:pt x="610473" y="3000510"/>
                  <a:pt x="585381" y="2989205"/>
                  <a:pt x="560564" y="2972660"/>
                </a:cubicBezTo>
                <a:cubicBezTo>
                  <a:pt x="473984" y="2913930"/>
                  <a:pt x="382441" y="2860713"/>
                  <a:pt x="311302" y="2779924"/>
                </a:cubicBezTo>
                <a:cubicBezTo>
                  <a:pt x="393471" y="2790677"/>
                  <a:pt x="459371" y="2843341"/>
                  <a:pt x="547882" y="2865952"/>
                </a:cubicBezTo>
                <a:cubicBezTo>
                  <a:pt x="477570" y="2777166"/>
                  <a:pt x="386577" y="2732222"/>
                  <a:pt x="303582" y="2678453"/>
                </a:cubicBezTo>
                <a:cubicBezTo>
                  <a:pt x="265806" y="2653913"/>
                  <a:pt x="230790" y="2622479"/>
                  <a:pt x="185016" y="2609244"/>
                </a:cubicBezTo>
                <a:cubicBezTo>
                  <a:pt x="168748" y="2604556"/>
                  <a:pt x="142002" y="2594630"/>
                  <a:pt x="154963" y="2568435"/>
                </a:cubicBezTo>
                <a:cubicBezTo>
                  <a:pt x="165990" y="2546654"/>
                  <a:pt x="187773" y="2553269"/>
                  <a:pt x="207627" y="2559612"/>
                </a:cubicBezTo>
                <a:cubicBezTo>
                  <a:pt x="255328" y="2575330"/>
                  <a:pt x="304685" y="2575604"/>
                  <a:pt x="369207" y="2575330"/>
                </a:cubicBezTo>
                <a:cubicBezTo>
                  <a:pt x="315163" y="2503363"/>
                  <a:pt x="216174" y="2524871"/>
                  <a:pt x="169852" y="2449319"/>
                </a:cubicBezTo>
                <a:cubicBezTo>
                  <a:pt x="227755" y="2436083"/>
                  <a:pt x="272424" y="2463381"/>
                  <a:pt x="319299" y="2468619"/>
                </a:cubicBezTo>
                <a:cubicBezTo>
                  <a:pt x="361761" y="2473307"/>
                  <a:pt x="372239" y="2460624"/>
                  <a:pt x="362313" y="2418988"/>
                </a:cubicBezTo>
                <a:cubicBezTo>
                  <a:pt x="346873" y="2354190"/>
                  <a:pt x="370034" y="2321102"/>
                  <a:pt x="431798" y="2338750"/>
                </a:cubicBezTo>
                <a:cubicBezTo>
                  <a:pt x="489149" y="2355293"/>
                  <a:pt x="495215" y="2331030"/>
                  <a:pt x="479775" y="2294082"/>
                </a:cubicBezTo>
                <a:cubicBezTo>
                  <a:pt x="457716" y="2240315"/>
                  <a:pt x="482807" y="2198678"/>
                  <a:pt x="499903" y="2153458"/>
                </a:cubicBezTo>
                <a:cubicBezTo>
                  <a:pt x="526099" y="2084525"/>
                  <a:pt x="515069" y="2050885"/>
                  <a:pt x="458544" y="1999599"/>
                </a:cubicBezTo>
                <a:cubicBezTo>
                  <a:pt x="426835" y="1970921"/>
                  <a:pt x="392645" y="1946658"/>
                  <a:pt x="346596" y="1921843"/>
                </a:cubicBezTo>
                <a:cubicBezTo>
                  <a:pt x="452753" y="1908331"/>
                  <a:pt x="341358" y="1862836"/>
                  <a:pt x="378857" y="1834435"/>
                </a:cubicBezTo>
                <a:cubicBezTo>
                  <a:pt x="453856" y="1822854"/>
                  <a:pt x="515069" y="1913294"/>
                  <a:pt x="617091" y="1887376"/>
                </a:cubicBezTo>
                <a:cubicBezTo>
                  <a:pt x="491080" y="1809066"/>
                  <a:pt x="351835" y="1783423"/>
                  <a:pt x="260568" y="1679198"/>
                </a:cubicBezTo>
                <a:cubicBezTo>
                  <a:pt x="281523" y="1655484"/>
                  <a:pt x="302479" y="1677543"/>
                  <a:pt x="320402" y="1668720"/>
                </a:cubicBezTo>
                <a:cubicBezTo>
                  <a:pt x="319850" y="1663205"/>
                  <a:pt x="321230" y="1654932"/>
                  <a:pt x="317920" y="1652452"/>
                </a:cubicBezTo>
                <a:cubicBezTo>
                  <a:pt x="249815" y="1595650"/>
                  <a:pt x="248711" y="1594273"/>
                  <a:pt x="321779" y="1552359"/>
                </a:cubicBezTo>
                <a:cubicBezTo>
                  <a:pt x="347424" y="1537746"/>
                  <a:pt x="345218" y="1524786"/>
                  <a:pt x="331707" y="1506313"/>
                </a:cubicBezTo>
                <a:cubicBezTo>
                  <a:pt x="322055" y="1493353"/>
                  <a:pt x="310475" y="1481772"/>
                  <a:pt x="315990" y="1453371"/>
                </a:cubicBezTo>
                <a:cubicBezTo>
                  <a:pt x="355971" y="1489769"/>
                  <a:pt x="549259" y="1477912"/>
                  <a:pt x="583450" y="1474052"/>
                </a:cubicBezTo>
                <a:cubicBezTo>
                  <a:pt x="621777" y="1469917"/>
                  <a:pt x="659553" y="1452269"/>
                  <a:pt x="699809" y="1461919"/>
                </a:cubicBezTo>
                <a:cubicBezTo>
                  <a:pt x="732070" y="1469641"/>
                  <a:pt x="881516" y="1544364"/>
                  <a:pt x="902750" y="1458612"/>
                </a:cubicBezTo>
                <a:cubicBezTo>
                  <a:pt x="903853" y="1454475"/>
                  <a:pt x="964237" y="1464127"/>
                  <a:pt x="996774" y="1468814"/>
                </a:cubicBezTo>
                <a:cubicBezTo>
                  <a:pt x="1025451" y="1472674"/>
                  <a:pt x="1057712" y="1489769"/>
                  <a:pt x="1077012" y="1455578"/>
                </a:cubicBezTo>
                <a:cubicBezTo>
                  <a:pt x="1088317" y="1435450"/>
                  <a:pt x="1041719" y="1396571"/>
                  <a:pt x="1000083" y="1393262"/>
                </a:cubicBezTo>
                <a:cubicBezTo>
                  <a:pt x="963961" y="1390229"/>
                  <a:pt x="926186" y="1385817"/>
                  <a:pt x="891720" y="1394089"/>
                </a:cubicBezTo>
                <a:cubicBezTo>
                  <a:pt x="849258" y="1404017"/>
                  <a:pt x="826372" y="1388024"/>
                  <a:pt x="814515" y="1353557"/>
                </a:cubicBezTo>
                <a:cubicBezTo>
                  <a:pt x="801280" y="1315506"/>
                  <a:pt x="775911" y="1297858"/>
                  <a:pt x="740895" y="1280211"/>
                </a:cubicBezTo>
                <a:cubicBezTo>
                  <a:pt x="655967" y="1237474"/>
                  <a:pt x="574352" y="1188118"/>
                  <a:pt x="481154" y="1163301"/>
                </a:cubicBezTo>
                <a:cubicBezTo>
                  <a:pt x="462679" y="1158337"/>
                  <a:pt x="442276" y="1151719"/>
                  <a:pt x="433728" y="1118909"/>
                </a:cubicBezTo>
                <a:cubicBezTo>
                  <a:pt x="686023" y="1167987"/>
                  <a:pt x="915984" y="1295929"/>
                  <a:pt x="1176276" y="1288484"/>
                </a:cubicBezTo>
                <a:cubicBezTo>
                  <a:pt x="1105137" y="1247950"/>
                  <a:pt x="1022694" y="1245745"/>
                  <a:pt x="946867" y="1217344"/>
                </a:cubicBezTo>
                <a:cubicBezTo>
                  <a:pt x="1000635" y="1196113"/>
                  <a:pt x="1051094" y="1218172"/>
                  <a:pt x="1102104" y="1230304"/>
                </a:cubicBezTo>
                <a:cubicBezTo>
                  <a:pt x="1144843" y="1240230"/>
                  <a:pt x="1183446" y="1241885"/>
                  <a:pt x="1188133" y="1182603"/>
                </a:cubicBezTo>
                <a:cubicBezTo>
                  <a:pt x="1186478" y="1178742"/>
                  <a:pt x="1186754" y="1173780"/>
                  <a:pt x="1187030" y="1169092"/>
                </a:cubicBezTo>
                <a:cubicBezTo>
                  <a:pt x="1172690" y="1144552"/>
                  <a:pt x="1150358" y="1131868"/>
                  <a:pt x="1123887" y="1124698"/>
                </a:cubicBezTo>
                <a:cubicBezTo>
                  <a:pt x="1107894" y="1120286"/>
                  <a:pt x="1086663" y="1113668"/>
                  <a:pt x="1086938" y="1096023"/>
                </a:cubicBezTo>
                <a:cubicBezTo>
                  <a:pt x="1087765" y="1030674"/>
                  <a:pt x="1036756" y="1011647"/>
                  <a:pt x="985744" y="992622"/>
                </a:cubicBezTo>
                <a:cubicBezTo>
                  <a:pt x="1014145" y="960086"/>
                  <a:pt x="1036479" y="984074"/>
                  <a:pt x="1057987" y="981594"/>
                </a:cubicBezTo>
                <a:cubicBezTo>
                  <a:pt x="1072049" y="979939"/>
                  <a:pt x="1084733" y="976906"/>
                  <a:pt x="1084733" y="960086"/>
                </a:cubicBezTo>
                <a:cubicBezTo>
                  <a:pt x="1085008" y="946023"/>
                  <a:pt x="1078390" y="930030"/>
                  <a:pt x="1064605" y="929756"/>
                </a:cubicBezTo>
                <a:cubicBezTo>
                  <a:pt x="978300" y="927273"/>
                  <a:pt x="930599" y="836833"/>
                  <a:pt x="840985" y="836558"/>
                </a:cubicBezTo>
                <a:cubicBezTo>
                  <a:pt x="787493" y="836558"/>
                  <a:pt x="868834" y="785547"/>
                  <a:pt x="823615" y="764315"/>
                </a:cubicBezTo>
                <a:cubicBezTo>
                  <a:pt x="813687" y="759628"/>
                  <a:pt x="849533" y="752460"/>
                  <a:pt x="865526" y="753562"/>
                </a:cubicBezTo>
                <a:cubicBezTo>
                  <a:pt x="881242" y="754665"/>
                  <a:pt x="895304" y="768175"/>
                  <a:pt x="914331" y="758525"/>
                </a:cubicBezTo>
                <a:cubicBezTo>
                  <a:pt x="924808" y="724059"/>
                  <a:pt x="897787" y="711375"/>
                  <a:pt x="875452" y="701724"/>
                </a:cubicBezTo>
                <a:cubicBezTo>
                  <a:pt x="823889" y="679390"/>
                  <a:pt x="773706" y="652369"/>
                  <a:pt x="717181" y="644371"/>
                </a:cubicBezTo>
                <a:cubicBezTo>
                  <a:pt x="697053" y="641614"/>
                  <a:pt x="746133" y="604666"/>
                  <a:pt x="755783" y="591707"/>
                </a:cubicBezTo>
                <a:cubicBezTo>
                  <a:pt x="528304" y="455496"/>
                  <a:pt x="254778" y="462388"/>
                  <a:pt x="0" y="352370"/>
                </a:cubicBezTo>
                <a:cubicBezTo>
                  <a:pt x="56250" y="330864"/>
                  <a:pt x="97610" y="346580"/>
                  <a:pt x="135937" y="349889"/>
                </a:cubicBezTo>
                <a:cubicBezTo>
                  <a:pt x="231615" y="358160"/>
                  <a:pt x="326193" y="375256"/>
                  <a:pt x="421595" y="385458"/>
                </a:cubicBezTo>
                <a:cubicBezTo>
                  <a:pt x="468469" y="390421"/>
                  <a:pt x="512035" y="409172"/>
                  <a:pt x="564424" y="379393"/>
                </a:cubicBezTo>
                <a:cubicBezTo>
                  <a:pt x="599443" y="359540"/>
                  <a:pt x="655418" y="381046"/>
                  <a:pt x="698432" y="398694"/>
                </a:cubicBezTo>
                <a:cubicBezTo>
                  <a:pt x="734000" y="413307"/>
                  <a:pt x="767916" y="417167"/>
                  <a:pt x="815067" y="398694"/>
                </a:cubicBezTo>
                <a:cubicBezTo>
                  <a:pt x="772328" y="387389"/>
                  <a:pt x="739515" y="377463"/>
                  <a:pt x="705876" y="370568"/>
                </a:cubicBezTo>
                <a:cubicBezTo>
                  <a:pt x="679130" y="365055"/>
                  <a:pt x="742825" y="342719"/>
                  <a:pt x="775360" y="345477"/>
                </a:cubicBezTo>
                <a:cubicBezTo>
                  <a:pt x="820857" y="349337"/>
                  <a:pt x="795214" y="335000"/>
                  <a:pt x="787493" y="315146"/>
                </a:cubicBezTo>
                <a:cubicBezTo>
                  <a:pt x="779221" y="293915"/>
                  <a:pt x="803761" y="287298"/>
                  <a:pt x="819202" y="291709"/>
                </a:cubicBezTo>
                <a:cubicBezTo>
                  <a:pt x="878484" y="309081"/>
                  <a:pt x="937491" y="278474"/>
                  <a:pt x="998705" y="303291"/>
                </a:cubicBezTo>
                <a:cubicBezTo>
                  <a:pt x="983263" y="242077"/>
                  <a:pt x="949899" y="215331"/>
                  <a:pt x="880139" y="206783"/>
                </a:cubicBezTo>
                <a:cubicBezTo>
                  <a:pt x="853944" y="203475"/>
                  <a:pt x="826647" y="208438"/>
                  <a:pt x="804037" y="190790"/>
                </a:cubicBezTo>
                <a:cubicBezTo>
                  <a:pt x="791076" y="180590"/>
                  <a:pt x="776463" y="168457"/>
                  <a:pt x="786666" y="149707"/>
                </a:cubicBezTo>
                <a:cubicBezTo>
                  <a:pt x="793834" y="136471"/>
                  <a:pt x="809276" y="136471"/>
                  <a:pt x="821960" y="140884"/>
                </a:cubicBezTo>
                <a:cubicBezTo>
                  <a:pt x="878761" y="160461"/>
                  <a:pt x="938043" y="167630"/>
                  <a:pt x="997325" y="174800"/>
                </a:cubicBezTo>
                <a:cubicBezTo>
                  <a:pt x="1006426" y="175902"/>
                  <a:pt x="1016626" y="179487"/>
                  <a:pt x="1026829" y="161287"/>
                </a:cubicBezTo>
                <a:cubicBezTo>
                  <a:pt x="915984" y="131783"/>
                  <a:pt x="810655" y="89872"/>
                  <a:pt x="696777" y="73604"/>
                </a:cubicBezTo>
                <a:cubicBezTo>
                  <a:pt x="698432" y="65884"/>
                  <a:pt x="700086" y="58164"/>
                  <a:pt x="701741" y="50444"/>
                </a:cubicBezTo>
                <a:cubicBezTo>
                  <a:pt x="790801" y="61471"/>
                  <a:pt x="879864" y="72501"/>
                  <a:pt x="992362" y="86289"/>
                </a:cubicBezTo>
                <a:cubicBezTo>
                  <a:pt x="923153" y="42446"/>
                  <a:pt x="857805" y="57060"/>
                  <a:pt x="806519" y="18183"/>
                </a:cubicBezTo>
                <a:cubicBezTo>
                  <a:pt x="816170" y="3431"/>
                  <a:pt x="827820" y="-292"/>
                  <a:pt x="839883" y="18"/>
                </a:cubicBezTo>
                <a:close/>
              </a:path>
            </a:pathLst>
          </a:custGeom>
          <a:solidFill>
            <a:schemeClr val="bg2">
              <a:alpha val="50000"/>
            </a:schemeClr>
          </a:solidFill>
          <a:ln w="32707" cap="flat">
            <a:noFill/>
            <a:prstDash val="solid"/>
            <a:miter/>
          </a:ln>
        </p:spPr>
        <p:txBody>
          <a:bodyPr wrap="square" rtlCol="0" anchor="ctr">
            <a:noAutofit/>
          </a:bodyPr>
          <a:lstStyle/>
          <a:p>
            <a:pPr algn="ctr"/>
            <a:endParaRPr lang="en-US"/>
          </a:p>
        </p:txBody>
      </p:sp>
      <p:sp>
        <p:nvSpPr>
          <p:cNvPr id="5" name="Title 1">
            <a:extLst>
              <a:ext uri="{FF2B5EF4-FFF2-40B4-BE49-F238E27FC236}">
                <a16:creationId xmlns:a16="http://schemas.microsoft.com/office/drawing/2014/main" id="{5DE945F9-F226-D5AA-611F-D2E7589DEF05}"/>
              </a:ext>
            </a:extLst>
          </p:cNvPr>
          <p:cNvSpPr txBox="1">
            <a:spLocks/>
          </p:cNvSpPr>
          <p:nvPr/>
        </p:nvSpPr>
        <p:spPr>
          <a:xfrm>
            <a:off x="5086759" y="1086410"/>
            <a:ext cx="6499524" cy="806735"/>
          </a:xfrm>
          <a:prstGeom prst="rect">
            <a:avLst/>
          </a:prstGeom>
        </p:spPr>
        <p:txBody>
          <a:bodyPr vert="horz" lIns="91440" tIns="45720" rIns="91440" bIns="45720" rtlCol="0" anchor="b">
            <a:normAutofit fontScale="925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fontAlgn="auto">
              <a:spcAft>
                <a:spcPts val="600"/>
              </a:spcAft>
              <a:buClrTx/>
              <a:buSzTx/>
              <a:tabLst/>
              <a:defRPr/>
            </a:pPr>
            <a:r>
              <a:rPr kumimoji="0" lang="en-US" b="0" i="0" u="none" strike="noStrike" kern="1200" cap="none" spc="0" normalizeH="0" baseline="0" noProof="0">
                <a:ln>
                  <a:noFill/>
                </a:ln>
                <a:solidFill>
                  <a:schemeClr val="tx1"/>
                </a:solidFill>
                <a:effectLst/>
                <a:uLnTx/>
                <a:uFillTx/>
                <a:latin typeface="Arial" panose="020B0604020202020204" pitchFamily="34" charset="0"/>
                <a:cs typeface="Arial" panose="020B0604020202020204" pitchFamily="34" charset="0"/>
              </a:rPr>
              <a:t>Sustainability and Growth</a:t>
            </a:r>
          </a:p>
        </p:txBody>
      </p:sp>
      <p:sp>
        <p:nvSpPr>
          <p:cNvPr id="10" name="TextBox 9">
            <a:extLst>
              <a:ext uri="{FF2B5EF4-FFF2-40B4-BE49-F238E27FC236}">
                <a16:creationId xmlns:a16="http://schemas.microsoft.com/office/drawing/2014/main" id="{122BF834-12B5-0CA8-73BD-07598CD4B01D}"/>
              </a:ext>
            </a:extLst>
          </p:cNvPr>
          <p:cNvSpPr txBox="1"/>
          <p:nvPr/>
        </p:nvSpPr>
        <p:spPr>
          <a:xfrm>
            <a:off x="5429337" y="2283948"/>
            <a:ext cx="6244108" cy="2419711"/>
          </a:xfrm>
          <a:prstGeom prst="rect">
            <a:avLst/>
          </a:prstGeom>
        </p:spPr>
        <p:txBody>
          <a:bodyPr vert="horz" lIns="91440" tIns="45720" rIns="91440" bIns="45720" rtlCol="0">
            <a:noAutofit/>
          </a:bodyPr>
          <a:lstStyle/>
          <a:p>
            <a:pPr marL="571500" marR="0" lvl="0" indent="-342900" fontAlgn="auto">
              <a:lnSpc>
                <a:spcPct val="90000"/>
              </a:lnSpc>
              <a:spcBef>
                <a:spcPts val="0"/>
              </a:spcBef>
              <a:spcAft>
                <a:spcPts val="800"/>
              </a:spcAft>
              <a:buClrTx/>
              <a:buSzTx/>
              <a:buFont typeface="Arial" panose="020B0604020202020204" pitchFamily="34" charset="0"/>
              <a:buChar char="•"/>
              <a:tabLst/>
              <a:defRPr/>
            </a:pPr>
            <a:r>
              <a:rPr kumimoji="0" lang="en-US" sz="2400" b="0" i="0" u="none" strike="noStrike" cap="none" spc="0" normalizeH="0" baseline="0" noProof="0">
                <a:ln>
                  <a:noFill/>
                </a:ln>
                <a:effectLst/>
                <a:uLnTx/>
                <a:uFillTx/>
                <a:latin typeface="Arial" panose="020B0604020202020204" pitchFamily="34" charset="0"/>
                <a:cs typeface="Arial" panose="020B0604020202020204" pitchFamily="34" charset="0"/>
              </a:rPr>
              <a:t>Continue to develop a strong structure for existing partners </a:t>
            </a:r>
          </a:p>
          <a:p>
            <a:pPr marL="571500" marR="0" lvl="0" indent="-342900" fontAlgn="auto">
              <a:lnSpc>
                <a:spcPct val="90000"/>
              </a:lnSpc>
              <a:spcBef>
                <a:spcPts val="0"/>
              </a:spcBef>
              <a:spcAft>
                <a:spcPts val="800"/>
              </a:spcAft>
              <a:buClrTx/>
              <a:buSzTx/>
              <a:buFont typeface="Arial" panose="020B0604020202020204" pitchFamily="34" charset="0"/>
              <a:buChar char="•"/>
              <a:tabLst/>
              <a:defRPr/>
            </a:pPr>
            <a:r>
              <a:rPr lang="en-US" sz="2400">
                <a:latin typeface="Arial" panose="020B0604020202020204" pitchFamily="34" charset="0"/>
                <a:cs typeface="Arial" panose="020B0604020202020204" pitchFamily="34" charset="0"/>
              </a:rPr>
              <a:t>G</a:t>
            </a:r>
            <a:r>
              <a:rPr kumimoji="0" lang="en-US" sz="2400" b="0" i="0" u="none" strike="noStrike" cap="none" spc="0" normalizeH="0" baseline="0" noProof="0">
                <a:ln>
                  <a:noFill/>
                </a:ln>
                <a:effectLst/>
                <a:uLnTx/>
                <a:uFillTx/>
                <a:latin typeface="Arial" panose="020B0604020202020204" pitchFamily="34" charset="0"/>
                <a:cs typeface="Arial" panose="020B0604020202020204" pitchFamily="34" charset="0"/>
              </a:rPr>
              <a:t>row the alliance by strengthening connections</a:t>
            </a:r>
            <a:endParaRPr lang="en-US" sz="2400">
              <a:latin typeface="Arial" panose="020B0604020202020204" pitchFamily="34" charset="0"/>
              <a:cs typeface="Arial" panose="020B0604020202020204" pitchFamily="34" charset="0"/>
            </a:endParaRPr>
          </a:p>
          <a:p>
            <a:pPr marL="571500" marR="0" lvl="0" indent="-342900" fontAlgn="auto">
              <a:lnSpc>
                <a:spcPct val="90000"/>
              </a:lnSpc>
              <a:spcBef>
                <a:spcPts val="0"/>
              </a:spcBef>
              <a:spcAft>
                <a:spcPts val="800"/>
              </a:spcAft>
              <a:buClrTx/>
              <a:buSzTx/>
              <a:buFont typeface="Arial" panose="020B0604020202020204" pitchFamily="34" charset="0"/>
              <a:buChar char="•"/>
              <a:tabLst/>
              <a:defRPr/>
            </a:pPr>
            <a:r>
              <a:rPr kumimoji="0" lang="en-US" sz="2400" b="0" i="0" u="none" strike="noStrike" cap="none" spc="0" normalizeH="0" baseline="0" noProof="0">
                <a:ln>
                  <a:noFill/>
                </a:ln>
                <a:effectLst/>
                <a:uLnTx/>
                <a:uFillTx/>
                <a:latin typeface="Arial" panose="020B0604020202020204" pitchFamily="34" charset="0"/>
                <a:cs typeface="Arial" panose="020B0604020202020204" pitchFamily="34" charset="0"/>
              </a:rPr>
              <a:t>Support Open Mental Health grant-funded projects </a:t>
            </a:r>
            <a:endParaRPr lang="en-US" sz="2400">
              <a:latin typeface="Arial" panose="020B0604020202020204" pitchFamily="34" charset="0"/>
              <a:cs typeface="Arial" panose="020B0604020202020204" pitchFamily="34" charset="0"/>
            </a:endParaRPr>
          </a:p>
          <a:p>
            <a:pPr marL="571500" marR="0" lvl="0" indent="-342900" fontAlgn="auto">
              <a:lnSpc>
                <a:spcPct val="90000"/>
              </a:lnSpc>
              <a:spcBef>
                <a:spcPts val="0"/>
              </a:spcBef>
              <a:spcAft>
                <a:spcPts val="800"/>
              </a:spcAft>
              <a:buClrTx/>
              <a:buSzTx/>
              <a:buFont typeface="Arial" panose="020B0604020202020204" pitchFamily="34" charset="0"/>
              <a:buChar char="•"/>
              <a:tabLst/>
              <a:defRPr/>
            </a:pPr>
            <a:r>
              <a:rPr kumimoji="0" lang="en-US" sz="2400" b="0" i="0" u="none" strike="noStrike" cap="none" spc="0" normalizeH="0" baseline="0" noProof="0">
                <a:ln>
                  <a:noFill/>
                </a:ln>
                <a:effectLst/>
                <a:uLnTx/>
                <a:uFillTx/>
                <a:latin typeface="Arial" panose="020B0604020202020204" pitchFamily="34" charset="0"/>
                <a:cs typeface="Arial" panose="020B0604020202020204" pitchFamily="34" charset="0"/>
              </a:rPr>
              <a:t>Build an enduring partnership that encourages long-term growth and sustainability in Somerset</a:t>
            </a:r>
          </a:p>
          <a:p>
            <a:pPr marL="0" marR="0" lvl="0" indent="-228600" fontAlgn="auto">
              <a:lnSpc>
                <a:spcPct val="90000"/>
              </a:lnSpc>
              <a:spcBef>
                <a:spcPts val="0"/>
              </a:spcBef>
              <a:spcAft>
                <a:spcPts val="600"/>
              </a:spcAft>
              <a:buClrTx/>
              <a:buSzTx/>
              <a:buFont typeface="Arial" panose="020B0604020202020204" pitchFamily="34" charset="0"/>
              <a:buChar char="•"/>
              <a:tabLst/>
              <a:defRPr/>
            </a:pPr>
            <a:endParaRPr kumimoji="0" lang="en-US" sz="2400" b="0" i="0" u="none" strike="noStrike" cap="none" spc="0" normalizeH="0" baseline="0" noProof="0">
              <a:ln>
                <a:noFill/>
              </a:ln>
              <a:effectLst/>
              <a:uLnTx/>
              <a:uFillTx/>
              <a:latin typeface="Arial" panose="020B0604020202020204" pitchFamily="34" charset="0"/>
              <a:cs typeface="Arial" panose="020B0604020202020204" pitchFamily="34" charset="0"/>
            </a:endParaRPr>
          </a:p>
        </p:txBody>
      </p:sp>
      <p:pic>
        <p:nvPicPr>
          <p:cNvPr id="2" name="Content Placeholder 6" descr="A close up of a sign&#10;&#10;Description automatically generated">
            <a:extLst>
              <a:ext uri="{FF2B5EF4-FFF2-40B4-BE49-F238E27FC236}">
                <a16:creationId xmlns:a16="http://schemas.microsoft.com/office/drawing/2014/main" id="{3C016974-639E-474D-BC5F-BD7E8D237B9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29958" y="926171"/>
            <a:ext cx="1672600" cy="1952427"/>
          </a:xfrm>
          <a:prstGeom prst="rect">
            <a:avLst/>
          </a:prstGeom>
        </p:spPr>
      </p:pic>
      <p:sp>
        <p:nvSpPr>
          <p:cNvPr id="3" name="Rectangle 2" descr="Handshake">
            <a:extLst>
              <a:ext uri="{FF2B5EF4-FFF2-40B4-BE49-F238E27FC236}">
                <a16:creationId xmlns:a16="http://schemas.microsoft.com/office/drawing/2014/main" id="{915D4E1D-E486-2A94-4A36-5C489336BE13}"/>
              </a:ext>
            </a:extLst>
          </p:cNvPr>
          <p:cNvSpPr/>
          <p:nvPr/>
        </p:nvSpPr>
        <p:spPr>
          <a:xfrm>
            <a:off x="4261277" y="926171"/>
            <a:ext cx="899549" cy="1021426"/>
          </a:xfrm>
          <a:prstGeom prst="rect">
            <a:avLst/>
          </a:prstGeom>
          <a:blipFill>
            <a:blip r:embed="rId4">
              <a:alphaModFix/>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 name="Picture 3" descr="A picture containing drawing, hat, clipart, illustration&#10;&#10;Description automatically generated">
            <a:extLst>
              <a:ext uri="{FF2B5EF4-FFF2-40B4-BE49-F238E27FC236}">
                <a16:creationId xmlns:a16="http://schemas.microsoft.com/office/drawing/2014/main" id="{4E5D2A9F-8B78-47F5-2A08-371BDEC2D35C}"/>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029958" y="3169282"/>
            <a:ext cx="3075143" cy="3398033"/>
          </a:xfrm>
          <a:prstGeom prst="rect">
            <a:avLst/>
          </a:prstGeom>
        </p:spPr>
      </p:pic>
    </p:spTree>
    <p:extLst>
      <p:ext uri="{BB962C8B-B14F-4D97-AF65-F5344CB8AC3E}">
        <p14:creationId xmlns:p14="http://schemas.microsoft.com/office/powerpoint/2010/main" val="2913547587"/>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D7771112-6286-AA1B-6AD7-F12B3537C389}"/>
            </a:ext>
          </a:extLst>
        </p:cNvPr>
        <p:cNvGrpSpPr/>
        <p:nvPr/>
      </p:nvGrpSpPr>
      <p:grpSpPr>
        <a:xfrm>
          <a:off x="0" y="0"/>
          <a:ext cx="0" cy="0"/>
          <a:chOff x="0" y="0"/>
          <a:chExt cx="0" cy="0"/>
        </a:xfrm>
      </p:grpSpPr>
      <p:sp useBgFill="1">
        <p:nvSpPr>
          <p:cNvPr id="15" name="Rectangle 14">
            <a:extLst>
              <a:ext uri="{FF2B5EF4-FFF2-40B4-BE49-F238E27FC236}">
                <a16:creationId xmlns:a16="http://schemas.microsoft.com/office/drawing/2014/main" id="{C89ECBDA-51E6-4484-8F25-E777102F7D0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EA2AEA56-4902-4CC1-A43B-1AC27C88CB9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56749" y="720952"/>
            <a:ext cx="6959544" cy="5545704"/>
          </a:xfrm>
          <a:custGeom>
            <a:avLst/>
            <a:gdLst>
              <a:gd name="connsiteX0" fmla="*/ 839883 w 5283866"/>
              <a:gd name="connsiteY0" fmla="*/ 18 h 4210442"/>
              <a:gd name="connsiteX1" fmla="*/ 875727 w 5283866"/>
              <a:gd name="connsiteY1" fmla="*/ 6050 h 4210442"/>
              <a:gd name="connsiteX2" fmla="*/ 1624617 w 5283866"/>
              <a:gd name="connsiteY2" fmla="*/ 99799 h 4210442"/>
              <a:gd name="connsiteX3" fmla="*/ 2328012 w 5283866"/>
              <a:gd name="connsiteY3" fmla="*/ 148051 h 4210442"/>
              <a:gd name="connsiteX4" fmla="*/ 3177820 w 5283866"/>
              <a:gd name="connsiteY4" fmla="*/ 228566 h 4210442"/>
              <a:gd name="connsiteX5" fmla="*/ 3770646 w 5283866"/>
              <a:gd name="connsiteY5" fmla="*/ 252831 h 4210442"/>
              <a:gd name="connsiteX6" fmla="*/ 3800149 w 5283866"/>
              <a:gd name="connsiteY6" fmla="*/ 251727 h 4210442"/>
              <a:gd name="connsiteX7" fmla="*/ 4102076 w 5283866"/>
              <a:gd name="connsiteY7" fmla="*/ 288400 h 4210442"/>
              <a:gd name="connsiteX8" fmla="*/ 3904377 w 5283866"/>
              <a:gd name="connsiteY8" fmla="*/ 446120 h 4210442"/>
              <a:gd name="connsiteX9" fmla="*/ 4188933 w 5283866"/>
              <a:gd name="connsiteY9" fmla="*/ 520843 h 4210442"/>
              <a:gd name="connsiteX10" fmla="*/ 4465492 w 5283866"/>
              <a:gd name="connsiteY10" fmla="*/ 626449 h 4210442"/>
              <a:gd name="connsiteX11" fmla="*/ 4517606 w 5283866"/>
              <a:gd name="connsiteY11" fmla="*/ 670015 h 4210442"/>
              <a:gd name="connsiteX12" fmla="*/ 4948576 w 5283866"/>
              <a:gd name="connsiteY12" fmla="*/ 954847 h 4210442"/>
              <a:gd name="connsiteX13" fmla="*/ 4866132 w 5283866"/>
              <a:gd name="connsiteY13" fmla="*/ 1015233 h 4210442"/>
              <a:gd name="connsiteX14" fmla="*/ 5019164 w 5283866"/>
              <a:gd name="connsiteY14" fmla="*/ 1087474 h 4210442"/>
              <a:gd name="connsiteX15" fmla="*/ 5053630 w 5283866"/>
              <a:gd name="connsiteY15" fmla="*/ 1117806 h 4210442"/>
              <a:gd name="connsiteX16" fmla="*/ 5024404 w 5283866"/>
              <a:gd name="connsiteY16" fmla="*/ 1154202 h 4210442"/>
              <a:gd name="connsiteX17" fmla="*/ 4960984 w 5283866"/>
              <a:gd name="connsiteY17" fmla="*/ 1179569 h 4210442"/>
              <a:gd name="connsiteX18" fmla="*/ 4876887 w 5283866"/>
              <a:gd name="connsiteY18" fmla="*/ 1243814 h 4210442"/>
              <a:gd name="connsiteX19" fmla="*/ 4880195 w 5283866"/>
              <a:gd name="connsiteY19" fmla="*/ 1293998 h 4210442"/>
              <a:gd name="connsiteX20" fmla="*/ 4930104 w 5283866"/>
              <a:gd name="connsiteY20" fmla="*/ 1384991 h 4210442"/>
              <a:gd name="connsiteX21" fmla="*/ 4855103 w 5283866"/>
              <a:gd name="connsiteY21" fmla="*/ 1480119 h 4210442"/>
              <a:gd name="connsiteX22" fmla="*/ 4816500 w 5283866"/>
              <a:gd name="connsiteY22" fmla="*/ 1508242 h 4210442"/>
              <a:gd name="connsiteX23" fmla="*/ 4890949 w 5283866"/>
              <a:gd name="connsiteY23" fmla="*/ 1517893 h 4210442"/>
              <a:gd name="connsiteX24" fmla="*/ 4916868 w 5283866"/>
              <a:gd name="connsiteY24" fmla="*/ 1557599 h 4210442"/>
              <a:gd name="connsiteX25" fmla="*/ 4928448 w 5283866"/>
              <a:gd name="connsiteY25" fmla="*/ 1577453 h 4210442"/>
              <a:gd name="connsiteX26" fmla="*/ 4998760 w 5283866"/>
              <a:gd name="connsiteY26" fmla="*/ 1701809 h 4210442"/>
              <a:gd name="connsiteX27" fmla="*/ 4986903 w 5283866"/>
              <a:gd name="connsiteY27" fmla="*/ 1736550 h 4210442"/>
              <a:gd name="connsiteX28" fmla="*/ 4869716 w 5283866"/>
              <a:gd name="connsiteY28" fmla="*/ 1904472 h 4210442"/>
              <a:gd name="connsiteX29" fmla="*/ 4994348 w 5283866"/>
              <a:gd name="connsiteY29" fmla="*/ 1951346 h 4210442"/>
              <a:gd name="connsiteX30" fmla="*/ 5001792 w 5283866"/>
              <a:gd name="connsiteY30" fmla="*/ 2030756 h 4210442"/>
              <a:gd name="connsiteX31" fmla="*/ 5065212 w 5283866"/>
              <a:gd name="connsiteY31" fmla="*/ 2119543 h 4210442"/>
              <a:gd name="connsiteX32" fmla="*/ 5204732 w 5283866"/>
              <a:gd name="connsiteY32" fmla="*/ 2244450 h 4210442"/>
              <a:gd name="connsiteX33" fmla="*/ 5283866 w 5283866"/>
              <a:gd name="connsiteY33" fmla="*/ 2328272 h 4210442"/>
              <a:gd name="connsiteX34" fmla="*/ 5147380 w 5283866"/>
              <a:gd name="connsiteY34" fmla="*/ 2350606 h 4210442"/>
              <a:gd name="connsiteX35" fmla="*/ 5126148 w 5283866"/>
              <a:gd name="connsiteY35" fmla="*/ 2363566 h 4210442"/>
              <a:gd name="connsiteX36" fmla="*/ 5142417 w 5283866"/>
              <a:gd name="connsiteY36" fmla="*/ 2407682 h 4210442"/>
              <a:gd name="connsiteX37" fmla="*/ 5164200 w 5283866"/>
              <a:gd name="connsiteY37" fmla="*/ 2451526 h 4210442"/>
              <a:gd name="connsiteX38" fmla="*/ 5149034 w 5283866"/>
              <a:gd name="connsiteY38" fmla="*/ 2485992 h 4210442"/>
              <a:gd name="connsiteX39" fmla="*/ 5042601 w 5283866"/>
              <a:gd name="connsiteY39" fmla="*/ 2635164 h 4210442"/>
              <a:gd name="connsiteX40" fmla="*/ 4955194 w 5283866"/>
              <a:gd name="connsiteY40" fmla="*/ 2694445 h 4210442"/>
              <a:gd name="connsiteX41" fmla="*/ 4756116 w 5283866"/>
              <a:gd name="connsiteY41" fmla="*/ 2963836 h 4210442"/>
              <a:gd name="connsiteX42" fmla="*/ 4693523 w 5283866"/>
              <a:gd name="connsiteY42" fmla="*/ 3051244 h 4210442"/>
              <a:gd name="connsiteX43" fmla="*/ 4739848 w 5283866"/>
              <a:gd name="connsiteY43" fmla="*/ 3082125 h 4210442"/>
              <a:gd name="connsiteX44" fmla="*/ 4651060 w 5283866"/>
              <a:gd name="connsiteY44" fmla="*/ 3173670 h 4210442"/>
              <a:gd name="connsiteX45" fmla="*/ 4546556 w 5283866"/>
              <a:gd name="connsiteY45" fmla="*/ 3275413 h 4210442"/>
              <a:gd name="connsiteX46" fmla="*/ 4519261 w 5283866"/>
              <a:gd name="connsiteY46" fmla="*/ 3302437 h 4210442"/>
              <a:gd name="connsiteX47" fmla="*/ 2364961 w 5283866"/>
              <a:gd name="connsiteY47" fmla="*/ 4209597 h 4210442"/>
              <a:gd name="connsiteX48" fmla="*/ 1796951 w 5283866"/>
              <a:gd name="connsiteY48" fmla="*/ 4075867 h 4210442"/>
              <a:gd name="connsiteX49" fmla="*/ 1572227 w 5283866"/>
              <a:gd name="connsiteY49" fmla="*/ 3971917 h 4210442"/>
              <a:gd name="connsiteX50" fmla="*/ 1284364 w 5283866"/>
              <a:gd name="connsiteY50" fmla="*/ 3805097 h 4210442"/>
              <a:gd name="connsiteX51" fmla="*/ 976645 w 5283866"/>
              <a:gd name="connsiteY51" fmla="*/ 3670815 h 4210442"/>
              <a:gd name="connsiteX52" fmla="*/ 871866 w 5283866"/>
              <a:gd name="connsiteY52" fmla="*/ 3547839 h 4210442"/>
              <a:gd name="connsiteX53" fmla="*/ 835195 w 5283866"/>
              <a:gd name="connsiteY53" fmla="*/ 3513373 h 4210442"/>
              <a:gd name="connsiteX54" fmla="*/ 743375 w 5283866"/>
              <a:gd name="connsiteY54" fmla="*/ 3468427 h 4210442"/>
              <a:gd name="connsiteX55" fmla="*/ 583175 w 5283866"/>
              <a:gd name="connsiteY55" fmla="*/ 3371370 h 4210442"/>
              <a:gd name="connsiteX56" fmla="*/ 641906 w 5283866"/>
              <a:gd name="connsiteY56" fmla="*/ 3349311 h 4210442"/>
              <a:gd name="connsiteX57" fmla="*/ 810930 w 5283866"/>
              <a:gd name="connsiteY57" fmla="*/ 3408042 h 4210442"/>
              <a:gd name="connsiteX58" fmla="*/ 933908 w 5283866"/>
              <a:gd name="connsiteY58" fmla="*/ 3423758 h 4210442"/>
              <a:gd name="connsiteX59" fmla="*/ 760747 w 5283866"/>
              <a:gd name="connsiteY59" fmla="*/ 3321187 h 4210442"/>
              <a:gd name="connsiteX60" fmla="*/ 593101 w 5283866"/>
              <a:gd name="connsiteY60" fmla="*/ 3187731 h 4210442"/>
              <a:gd name="connsiteX61" fmla="*/ 722419 w 5283866"/>
              <a:gd name="connsiteY61" fmla="*/ 3213374 h 4210442"/>
              <a:gd name="connsiteX62" fmla="*/ 727934 w 5283866"/>
              <a:gd name="connsiteY62" fmla="*/ 3195451 h 4210442"/>
              <a:gd name="connsiteX63" fmla="*/ 615987 w 5283866"/>
              <a:gd name="connsiteY63" fmla="*/ 3036630 h 4210442"/>
              <a:gd name="connsiteX64" fmla="*/ 560564 w 5283866"/>
              <a:gd name="connsiteY64" fmla="*/ 2972660 h 4210442"/>
              <a:gd name="connsiteX65" fmla="*/ 311302 w 5283866"/>
              <a:gd name="connsiteY65" fmla="*/ 2779924 h 4210442"/>
              <a:gd name="connsiteX66" fmla="*/ 547882 w 5283866"/>
              <a:gd name="connsiteY66" fmla="*/ 2865952 h 4210442"/>
              <a:gd name="connsiteX67" fmla="*/ 303582 w 5283866"/>
              <a:gd name="connsiteY67" fmla="*/ 2678453 h 4210442"/>
              <a:gd name="connsiteX68" fmla="*/ 185016 w 5283866"/>
              <a:gd name="connsiteY68" fmla="*/ 2609244 h 4210442"/>
              <a:gd name="connsiteX69" fmla="*/ 154963 w 5283866"/>
              <a:gd name="connsiteY69" fmla="*/ 2568435 h 4210442"/>
              <a:gd name="connsiteX70" fmla="*/ 207627 w 5283866"/>
              <a:gd name="connsiteY70" fmla="*/ 2559612 h 4210442"/>
              <a:gd name="connsiteX71" fmla="*/ 369207 w 5283866"/>
              <a:gd name="connsiteY71" fmla="*/ 2575330 h 4210442"/>
              <a:gd name="connsiteX72" fmla="*/ 169852 w 5283866"/>
              <a:gd name="connsiteY72" fmla="*/ 2449319 h 4210442"/>
              <a:gd name="connsiteX73" fmla="*/ 319299 w 5283866"/>
              <a:gd name="connsiteY73" fmla="*/ 2468619 h 4210442"/>
              <a:gd name="connsiteX74" fmla="*/ 362313 w 5283866"/>
              <a:gd name="connsiteY74" fmla="*/ 2418988 h 4210442"/>
              <a:gd name="connsiteX75" fmla="*/ 431798 w 5283866"/>
              <a:gd name="connsiteY75" fmla="*/ 2338750 h 4210442"/>
              <a:gd name="connsiteX76" fmla="*/ 479775 w 5283866"/>
              <a:gd name="connsiteY76" fmla="*/ 2294082 h 4210442"/>
              <a:gd name="connsiteX77" fmla="*/ 499903 w 5283866"/>
              <a:gd name="connsiteY77" fmla="*/ 2153458 h 4210442"/>
              <a:gd name="connsiteX78" fmla="*/ 458544 w 5283866"/>
              <a:gd name="connsiteY78" fmla="*/ 1999599 h 4210442"/>
              <a:gd name="connsiteX79" fmla="*/ 346596 w 5283866"/>
              <a:gd name="connsiteY79" fmla="*/ 1921843 h 4210442"/>
              <a:gd name="connsiteX80" fmla="*/ 378857 w 5283866"/>
              <a:gd name="connsiteY80" fmla="*/ 1834435 h 4210442"/>
              <a:gd name="connsiteX81" fmla="*/ 617091 w 5283866"/>
              <a:gd name="connsiteY81" fmla="*/ 1887376 h 4210442"/>
              <a:gd name="connsiteX82" fmla="*/ 260568 w 5283866"/>
              <a:gd name="connsiteY82" fmla="*/ 1679198 h 4210442"/>
              <a:gd name="connsiteX83" fmla="*/ 320402 w 5283866"/>
              <a:gd name="connsiteY83" fmla="*/ 1668720 h 4210442"/>
              <a:gd name="connsiteX84" fmla="*/ 317920 w 5283866"/>
              <a:gd name="connsiteY84" fmla="*/ 1652452 h 4210442"/>
              <a:gd name="connsiteX85" fmla="*/ 321779 w 5283866"/>
              <a:gd name="connsiteY85" fmla="*/ 1552359 h 4210442"/>
              <a:gd name="connsiteX86" fmla="*/ 331707 w 5283866"/>
              <a:gd name="connsiteY86" fmla="*/ 1506313 h 4210442"/>
              <a:gd name="connsiteX87" fmla="*/ 315990 w 5283866"/>
              <a:gd name="connsiteY87" fmla="*/ 1453371 h 4210442"/>
              <a:gd name="connsiteX88" fmla="*/ 583450 w 5283866"/>
              <a:gd name="connsiteY88" fmla="*/ 1474052 h 4210442"/>
              <a:gd name="connsiteX89" fmla="*/ 699809 w 5283866"/>
              <a:gd name="connsiteY89" fmla="*/ 1461919 h 4210442"/>
              <a:gd name="connsiteX90" fmla="*/ 902750 w 5283866"/>
              <a:gd name="connsiteY90" fmla="*/ 1458612 h 4210442"/>
              <a:gd name="connsiteX91" fmla="*/ 996774 w 5283866"/>
              <a:gd name="connsiteY91" fmla="*/ 1468814 h 4210442"/>
              <a:gd name="connsiteX92" fmla="*/ 1077012 w 5283866"/>
              <a:gd name="connsiteY92" fmla="*/ 1455578 h 4210442"/>
              <a:gd name="connsiteX93" fmla="*/ 1000083 w 5283866"/>
              <a:gd name="connsiteY93" fmla="*/ 1393262 h 4210442"/>
              <a:gd name="connsiteX94" fmla="*/ 891720 w 5283866"/>
              <a:gd name="connsiteY94" fmla="*/ 1394089 h 4210442"/>
              <a:gd name="connsiteX95" fmla="*/ 814515 w 5283866"/>
              <a:gd name="connsiteY95" fmla="*/ 1353557 h 4210442"/>
              <a:gd name="connsiteX96" fmla="*/ 740895 w 5283866"/>
              <a:gd name="connsiteY96" fmla="*/ 1280211 h 4210442"/>
              <a:gd name="connsiteX97" fmla="*/ 481154 w 5283866"/>
              <a:gd name="connsiteY97" fmla="*/ 1163301 h 4210442"/>
              <a:gd name="connsiteX98" fmla="*/ 433728 w 5283866"/>
              <a:gd name="connsiteY98" fmla="*/ 1118909 h 4210442"/>
              <a:gd name="connsiteX99" fmla="*/ 1176276 w 5283866"/>
              <a:gd name="connsiteY99" fmla="*/ 1288484 h 4210442"/>
              <a:gd name="connsiteX100" fmla="*/ 946867 w 5283866"/>
              <a:gd name="connsiteY100" fmla="*/ 1217344 h 4210442"/>
              <a:gd name="connsiteX101" fmla="*/ 1102104 w 5283866"/>
              <a:gd name="connsiteY101" fmla="*/ 1230304 h 4210442"/>
              <a:gd name="connsiteX102" fmla="*/ 1188133 w 5283866"/>
              <a:gd name="connsiteY102" fmla="*/ 1182603 h 4210442"/>
              <a:gd name="connsiteX103" fmla="*/ 1187030 w 5283866"/>
              <a:gd name="connsiteY103" fmla="*/ 1169092 h 4210442"/>
              <a:gd name="connsiteX104" fmla="*/ 1123887 w 5283866"/>
              <a:gd name="connsiteY104" fmla="*/ 1124698 h 4210442"/>
              <a:gd name="connsiteX105" fmla="*/ 1086938 w 5283866"/>
              <a:gd name="connsiteY105" fmla="*/ 1096023 h 4210442"/>
              <a:gd name="connsiteX106" fmla="*/ 985744 w 5283866"/>
              <a:gd name="connsiteY106" fmla="*/ 992622 h 4210442"/>
              <a:gd name="connsiteX107" fmla="*/ 1057987 w 5283866"/>
              <a:gd name="connsiteY107" fmla="*/ 981594 h 4210442"/>
              <a:gd name="connsiteX108" fmla="*/ 1084733 w 5283866"/>
              <a:gd name="connsiteY108" fmla="*/ 960086 h 4210442"/>
              <a:gd name="connsiteX109" fmla="*/ 1064605 w 5283866"/>
              <a:gd name="connsiteY109" fmla="*/ 929756 h 4210442"/>
              <a:gd name="connsiteX110" fmla="*/ 840985 w 5283866"/>
              <a:gd name="connsiteY110" fmla="*/ 836558 h 4210442"/>
              <a:gd name="connsiteX111" fmla="*/ 823615 w 5283866"/>
              <a:gd name="connsiteY111" fmla="*/ 764315 h 4210442"/>
              <a:gd name="connsiteX112" fmla="*/ 865526 w 5283866"/>
              <a:gd name="connsiteY112" fmla="*/ 753562 h 4210442"/>
              <a:gd name="connsiteX113" fmla="*/ 914331 w 5283866"/>
              <a:gd name="connsiteY113" fmla="*/ 758525 h 4210442"/>
              <a:gd name="connsiteX114" fmla="*/ 875452 w 5283866"/>
              <a:gd name="connsiteY114" fmla="*/ 701724 h 4210442"/>
              <a:gd name="connsiteX115" fmla="*/ 717181 w 5283866"/>
              <a:gd name="connsiteY115" fmla="*/ 644371 h 4210442"/>
              <a:gd name="connsiteX116" fmla="*/ 755783 w 5283866"/>
              <a:gd name="connsiteY116" fmla="*/ 591707 h 4210442"/>
              <a:gd name="connsiteX117" fmla="*/ 0 w 5283866"/>
              <a:gd name="connsiteY117" fmla="*/ 352370 h 4210442"/>
              <a:gd name="connsiteX118" fmla="*/ 135937 w 5283866"/>
              <a:gd name="connsiteY118" fmla="*/ 349889 h 4210442"/>
              <a:gd name="connsiteX119" fmla="*/ 421595 w 5283866"/>
              <a:gd name="connsiteY119" fmla="*/ 385458 h 4210442"/>
              <a:gd name="connsiteX120" fmla="*/ 564424 w 5283866"/>
              <a:gd name="connsiteY120" fmla="*/ 379393 h 4210442"/>
              <a:gd name="connsiteX121" fmla="*/ 698432 w 5283866"/>
              <a:gd name="connsiteY121" fmla="*/ 398694 h 4210442"/>
              <a:gd name="connsiteX122" fmla="*/ 815067 w 5283866"/>
              <a:gd name="connsiteY122" fmla="*/ 398694 h 4210442"/>
              <a:gd name="connsiteX123" fmla="*/ 705876 w 5283866"/>
              <a:gd name="connsiteY123" fmla="*/ 370568 h 4210442"/>
              <a:gd name="connsiteX124" fmla="*/ 775360 w 5283866"/>
              <a:gd name="connsiteY124" fmla="*/ 345477 h 4210442"/>
              <a:gd name="connsiteX125" fmla="*/ 787493 w 5283866"/>
              <a:gd name="connsiteY125" fmla="*/ 315146 h 4210442"/>
              <a:gd name="connsiteX126" fmla="*/ 819202 w 5283866"/>
              <a:gd name="connsiteY126" fmla="*/ 291709 h 4210442"/>
              <a:gd name="connsiteX127" fmla="*/ 998705 w 5283866"/>
              <a:gd name="connsiteY127" fmla="*/ 303291 h 4210442"/>
              <a:gd name="connsiteX128" fmla="*/ 880139 w 5283866"/>
              <a:gd name="connsiteY128" fmla="*/ 206783 h 4210442"/>
              <a:gd name="connsiteX129" fmla="*/ 804037 w 5283866"/>
              <a:gd name="connsiteY129" fmla="*/ 190790 h 4210442"/>
              <a:gd name="connsiteX130" fmla="*/ 786666 w 5283866"/>
              <a:gd name="connsiteY130" fmla="*/ 149707 h 4210442"/>
              <a:gd name="connsiteX131" fmla="*/ 821960 w 5283866"/>
              <a:gd name="connsiteY131" fmla="*/ 140884 h 4210442"/>
              <a:gd name="connsiteX132" fmla="*/ 997325 w 5283866"/>
              <a:gd name="connsiteY132" fmla="*/ 174800 h 4210442"/>
              <a:gd name="connsiteX133" fmla="*/ 1026829 w 5283866"/>
              <a:gd name="connsiteY133" fmla="*/ 161287 h 4210442"/>
              <a:gd name="connsiteX134" fmla="*/ 696777 w 5283866"/>
              <a:gd name="connsiteY134" fmla="*/ 73604 h 4210442"/>
              <a:gd name="connsiteX135" fmla="*/ 701741 w 5283866"/>
              <a:gd name="connsiteY135" fmla="*/ 50444 h 4210442"/>
              <a:gd name="connsiteX136" fmla="*/ 992362 w 5283866"/>
              <a:gd name="connsiteY136" fmla="*/ 86289 h 4210442"/>
              <a:gd name="connsiteX137" fmla="*/ 806519 w 5283866"/>
              <a:gd name="connsiteY137" fmla="*/ 18183 h 4210442"/>
              <a:gd name="connsiteX138" fmla="*/ 839883 w 5283866"/>
              <a:gd name="connsiteY138" fmla="*/ 18 h 4210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5283866" h="4210442">
                <a:moveTo>
                  <a:pt x="839883" y="18"/>
                </a:moveTo>
                <a:cubicBezTo>
                  <a:pt x="851945" y="328"/>
                  <a:pt x="864423" y="4671"/>
                  <a:pt x="875727" y="6050"/>
                </a:cubicBezTo>
                <a:cubicBezTo>
                  <a:pt x="1125267" y="36932"/>
                  <a:pt x="1374804" y="70296"/>
                  <a:pt x="1624617" y="99799"/>
                </a:cubicBezTo>
                <a:cubicBezTo>
                  <a:pt x="1858164" y="127373"/>
                  <a:pt x="2093363" y="133714"/>
                  <a:pt x="2328012" y="148051"/>
                </a:cubicBezTo>
                <a:cubicBezTo>
                  <a:pt x="2612016" y="165424"/>
                  <a:pt x="2895470" y="189965"/>
                  <a:pt x="3177820" y="228566"/>
                </a:cubicBezTo>
                <a:cubicBezTo>
                  <a:pt x="3373866" y="255590"/>
                  <a:pt x="3571843" y="274338"/>
                  <a:pt x="3770646" y="252831"/>
                </a:cubicBezTo>
                <a:cubicBezTo>
                  <a:pt x="3780572" y="251727"/>
                  <a:pt x="3791878" y="248144"/>
                  <a:pt x="3800149" y="251727"/>
                </a:cubicBezTo>
                <a:cubicBezTo>
                  <a:pt x="3896658" y="291986"/>
                  <a:pt x="4001986" y="263033"/>
                  <a:pt x="4102076" y="288400"/>
                </a:cubicBezTo>
                <a:cubicBezTo>
                  <a:pt x="4076434" y="386286"/>
                  <a:pt x="3966416" y="378289"/>
                  <a:pt x="3904377" y="446120"/>
                </a:cubicBezTo>
                <a:cubicBezTo>
                  <a:pt x="4005570" y="473141"/>
                  <a:pt x="4096562" y="500439"/>
                  <a:pt x="4188933" y="520843"/>
                </a:cubicBezTo>
                <a:cubicBezTo>
                  <a:pt x="4286818" y="542350"/>
                  <a:pt x="4369813" y="600531"/>
                  <a:pt x="4465492" y="626449"/>
                </a:cubicBezTo>
                <a:cubicBezTo>
                  <a:pt x="4485897" y="631964"/>
                  <a:pt x="4510437" y="651264"/>
                  <a:pt x="4517606" y="670015"/>
                </a:cubicBezTo>
                <a:cubicBezTo>
                  <a:pt x="4540768" y="730677"/>
                  <a:pt x="5003171" y="900804"/>
                  <a:pt x="4948576" y="954847"/>
                </a:cubicBezTo>
                <a:cubicBezTo>
                  <a:pt x="4925966" y="977182"/>
                  <a:pt x="4896738" y="993174"/>
                  <a:pt x="4866132" y="1015233"/>
                </a:cubicBezTo>
                <a:cubicBezTo>
                  <a:pt x="4912180" y="1056869"/>
                  <a:pt x="4964017" y="1075067"/>
                  <a:pt x="5019164" y="1087474"/>
                </a:cubicBezTo>
                <a:cubicBezTo>
                  <a:pt x="5035708" y="1091335"/>
                  <a:pt x="5051977" y="1099055"/>
                  <a:pt x="5053630" y="1117806"/>
                </a:cubicBezTo>
                <a:cubicBezTo>
                  <a:pt x="5055284" y="1137382"/>
                  <a:pt x="5038464" y="1145101"/>
                  <a:pt x="5024404" y="1154202"/>
                </a:cubicBezTo>
                <a:cubicBezTo>
                  <a:pt x="5004826" y="1166885"/>
                  <a:pt x="4985800" y="1177916"/>
                  <a:pt x="4960984" y="1179569"/>
                </a:cubicBezTo>
                <a:cubicBezTo>
                  <a:pt x="4920176" y="1182051"/>
                  <a:pt x="4900600" y="1217344"/>
                  <a:pt x="4876887" y="1243814"/>
                </a:cubicBezTo>
                <a:cubicBezTo>
                  <a:pt x="4863652" y="1258705"/>
                  <a:pt x="4857034" y="1288759"/>
                  <a:pt x="4880195" y="1293998"/>
                </a:cubicBezTo>
                <a:cubicBezTo>
                  <a:pt x="4935892" y="1306682"/>
                  <a:pt x="4931480" y="1343355"/>
                  <a:pt x="4930104" y="1384991"/>
                </a:cubicBezTo>
                <a:cubicBezTo>
                  <a:pt x="4928173" y="1436553"/>
                  <a:pt x="4895360" y="1460265"/>
                  <a:pt x="4855103" y="1480119"/>
                </a:cubicBezTo>
                <a:cubicBezTo>
                  <a:pt x="4841316" y="1487011"/>
                  <a:pt x="4821740" y="1486735"/>
                  <a:pt x="4816500" y="1508242"/>
                </a:cubicBezTo>
                <a:cubicBezTo>
                  <a:pt x="4839110" y="1528648"/>
                  <a:pt x="4866684" y="1512103"/>
                  <a:pt x="4890949" y="1517893"/>
                </a:cubicBezTo>
                <a:cubicBezTo>
                  <a:pt x="4911077" y="1522581"/>
                  <a:pt x="4944441" y="1520100"/>
                  <a:pt x="4916868" y="1557599"/>
                </a:cubicBezTo>
                <a:cubicBezTo>
                  <a:pt x="4908870" y="1568352"/>
                  <a:pt x="4918245" y="1576625"/>
                  <a:pt x="4928448" y="1577453"/>
                </a:cubicBezTo>
                <a:cubicBezTo>
                  <a:pt x="5010066" y="1586000"/>
                  <a:pt x="4972566" y="1661827"/>
                  <a:pt x="4998760" y="1701809"/>
                </a:cubicBezTo>
                <a:cubicBezTo>
                  <a:pt x="5005928" y="1712836"/>
                  <a:pt x="4998208" y="1731862"/>
                  <a:pt x="4986903" y="1736550"/>
                </a:cubicBezTo>
                <a:cubicBezTo>
                  <a:pt x="4914660" y="1767432"/>
                  <a:pt x="4904735" y="1841053"/>
                  <a:pt x="4869716" y="1904472"/>
                </a:cubicBezTo>
                <a:cubicBezTo>
                  <a:pt x="4907768" y="1929562"/>
                  <a:pt x="4953264" y="1935077"/>
                  <a:pt x="4994348" y="1951346"/>
                </a:cubicBezTo>
                <a:cubicBezTo>
                  <a:pt x="5037087" y="1968441"/>
                  <a:pt x="5037087" y="1981125"/>
                  <a:pt x="5001792" y="2030756"/>
                </a:cubicBezTo>
                <a:cubicBezTo>
                  <a:pt x="5093611" y="2041511"/>
                  <a:pt x="5093611" y="2041511"/>
                  <a:pt x="5065212" y="2119543"/>
                </a:cubicBezTo>
                <a:cubicBezTo>
                  <a:pt x="5142142" y="2126712"/>
                  <a:pt x="5192876" y="2163660"/>
                  <a:pt x="5204732" y="2244450"/>
                </a:cubicBezTo>
                <a:cubicBezTo>
                  <a:pt x="5210523" y="2283604"/>
                  <a:pt x="5245265" y="2302077"/>
                  <a:pt x="5283866" y="2328272"/>
                </a:cubicBezTo>
                <a:cubicBezTo>
                  <a:pt x="5235890" y="2353641"/>
                  <a:pt x="5203354" y="2406580"/>
                  <a:pt x="5147380" y="2350606"/>
                </a:cubicBezTo>
                <a:cubicBezTo>
                  <a:pt x="5126976" y="2330203"/>
                  <a:pt x="5128904" y="2356121"/>
                  <a:pt x="5126148" y="2363566"/>
                </a:cubicBezTo>
                <a:cubicBezTo>
                  <a:pt x="5119532" y="2381764"/>
                  <a:pt x="5133316" y="2393897"/>
                  <a:pt x="5142417" y="2407682"/>
                </a:cubicBezTo>
                <a:cubicBezTo>
                  <a:pt x="5151240" y="2421470"/>
                  <a:pt x="5161718" y="2436083"/>
                  <a:pt x="5164200" y="2451526"/>
                </a:cubicBezTo>
                <a:cubicBezTo>
                  <a:pt x="5165852" y="2462279"/>
                  <a:pt x="5157858" y="2477994"/>
                  <a:pt x="5149034" y="2485992"/>
                </a:cubicBezTo>
                <a:cubicBezTo>
                  <a:pt x="5102710" y="2528178"/>
                  <a:pt x="5130284" y="2623031"/>
                  <a:pt x="5042601" y="2635164"/>
                </a:cubicBezTo>
                <a:cubicBezTo>
                  <a:pt x="5003171" y="2640677"/>
                  <a:pt x="4984146" y="2675420"/>
                  <a:pt x="4955194" y="2694445"/>
                </a:cubicBezTo>
                <a:cubicBezTo>
                  <a:pt x="4854552" y="2760897"/>
                  <a:pt x="4787272" y="2846375"/>
                  <a:pt x="4756116" y="2963836"/>
                </a:cubicBezTo>
                <a:cubicBezTo>
                  <a:pt x="4747568" y="2996372"/>
                  <a:pt x="4714754" y="3022569"/>
                  <a:pt x="4693523" y="3051244"/>
                </a:cubicBezTo>
                <a:cubicBezTo>
                  <a:pt x="4703726" y="3072199"/>
                  <a:pt x="4759424" y="3026979"/>
                  <a:pt x="4739848" y="3082125"/>
                </a:cubicBezTo>
                <a:cubicBezTo>
                  <a:pt x="4724958" y="3123486"/>
                  <a:pt x="4686906" y="3149129"/>
                  <a:pt x="4651060" y="3173670"/>
                </a:cubicBezTo>
                <a:cubicBezTo>
                  <a:pt x="4610252" y="3201518"/>
                  <a:pt x="4565032" y="3223852"/>
                  <a:pt x="4546556" y="3275413"/>
                </a:cubicBezTo>
                <a:cubicBezTo>
                  <a:pt x="4542697" y="3286444"/>
                  <a:pt x="4530288" y="3298024"/>
                  <a:pt x="4519261" y="3302437"/>
                </a:cubicBezTo>
                <a:cubicBezTo>
                  <a:pt x="3944081" y="4209875"/>
                  <a:pt x="2528194" y="4215939"/>
                  <a:pt x="2364961" y="4209597"/>
                </a:cubicBezTo>
                <a:cubicBezTo>
                  <a:pt x="2167260" y="4201602"/>
                  <a:pt x="1980313" y="4145627"/>
                  <a:pt x="1796951" y="4075867"/>
                </a:cubicBezTo>
                <a:cubicBezTo>
                  <a:pt x="1719469" y="4046365"/>
                  <a:pt x="1647505" y="4004453"/>
                  <a:pt x="1572227" y="3971917"/>
                </a:cubicBezTo>
                <a:cubicBezTo>
                  <a:pt x="1468277" y="3926971"/>
                  <a:pt x="1388040" y="3841219"/>
                  <a:pt x="1284364" y="3805097"/>
                </a:cubicBezTo>
                <a:cubicBezTo>
                  <a:pt x="1177655" y="3767873"/>
                  <a:pt x="1086388" y="3699767"/>
                  <a:pt x="976645" y="3670815"/>
                </a:cubicBezTo>
                <a:cubicBezTo>
                  <a:pt x="918742" y="3655375"/>
                  <a:pt x="862768" y="3627527"/>
                  <a:pt x="871866" y="3547839"/>
                </a:cubicBezTo>
                <a:cubicBezTo>
                  <a:pt x="874349" y="3525228"/>
                  <a:pt x="859184" y="3506755"/>
                  <a:pt x="835195" y="3513373"/>
                </a:cubicBezTo>
                <a:cubicBezTo>
                  <a:pt x="789424" y="3525780"/>
                  <a:pt x="768744" y="3492967"/>
                  <a:pt x="743375" y="3468427"/>
                </a:cubicBezTo>
                <a:cubicBezTo>
                  <a:pt x="698156" y="3424863"/>
                  <a:pt x="655142" y="3378540"/>
                  <a:pt x="583175" y="3371370"/>
                </a:cubicBezTo>
                <a:cubicBezTo>
                  <a:pt x="596961" y="3337178"/>
                  <a:pt x="620399" y="3342142"/>
                  <a:pt x="641906" y="3349311"/>
                </a:cubicBezTo>
                <a:cubicBezTo>
                  <a:pt x="698432" y="3368062"/>
                  <a:pt x="754405" y="3389293"/>
                  <a:pt x="810930" y="3408042"/>
                </a:cubicBezTo>
                <a:cubicBezTo>
                  <a:pt x="847878" y="3420175"/>
                  <a:pt x="884551" y="3437271"/>
                  <a:pt x="933908" y="3423758"/>
                </a:cubicBezTo>
                <a:cubicBezTo>
                  <a:pt x="891445" y="3354826"/>
                  <a:pt x="819202" y="3342418"/>
                  <a:pt x="760747" y="3321187"/>
                </a:cubicBezTo>
                <a:cubicBezTo>
                  <a:pt x="687678" y="3294441"/>
                  <a:pt x="644664" y="3243980"/>
                  <a:pt x="593101" y="3187731"/>
                </a:cubicBezTo>
                <a:cubicBezTo>
                  <a:pt x="646869" y="3174220"/>
                  <a:pt x="680233" y="3215581"/>
                  <a:pt x="722419" y="3213374"/>
                </a:cubicBezTo>
                <a:cubicBezTo>
                  <a:pt x="724627" y="3206207"/>
                  <a:pt x="728486" y="3195729"/>
                  <a:pt x="727934" y="3195451"/>
                </a:cubicBezTo>
                <a:cubicBezTo>
                  <a:pt x="659002" y="3164570"/>
                  <a:pt x="626741" y="3106666"/>
                  <a:pt x="615987" y="3036630"/>
                </a:cubicBezTo>
                <a:cubicBezTo>
                  <a:pt x="610473" y="3000510"/>
                  <a:pt x="585381" y="2989205"/>
                  <a:pt x="560564" y="2972660"/>
                </a:cubicBezTo>
                <a:cubicBezTo>
                  <a:pt x="473984" y="2913930"/>
                  <a:pt x="382441" y="2860713"/>
                  <a:pt x="311302" y="2779924"/>
                </a:cubicBezTo>
                <a:cubicBezTo>
                  <a:pt x="393471" y="2790677"/>
                  <a:pt x="459371" y="2843341"/>
                  <a:pt x="547882" y="2865952"/>
                </a:cubicBezTo>
                <a:cubicBezTo>
                  <a:pt x="477570" y="2777166"/>
                  <a:pt x="386577" y="2732222"/>
                  <a:pt x="303582" y="2678453"/>
                </a:cubicBezTo>
                <a:cubicBezTo>
                  <a:pt x="265806" y="2653913"/>
                  <a:pt x="230790" y="2622479"/>
                  <a:pt x="185016" y="2609244"/>
                </a:cubicBezTo>
                <a:cubicBezTo>
                  <a:pt x="168748" y="2604556"/>
                  <a:pt x="142002" y="2594630"/>
                  <a:pt x="154963" y="2568435"/>
                </a:cubicBezTo>
                <a:cubicBezTo>
                  <a:pt x="165990" y="2546654"/>
                  <a:pt x="187773" y="2553269"/>
                  <a:pt x="207627" y="2559612"/>
                </a:cubicBezTo>
                <a:cubicBezTo>
                  <a:pt x="255328" y="2575330"/>
                  <a:pt x="304685" y="2575604"/>
                  <a:pt x="369207" y="2575330"/>
                </a:cubicBezTo>
                <a:cubicBezTo>
                  <a:pt x="315163" y="2503363"/>
                  <a:pt x="216174" y="2524871"/>
                  <a:pt x="169852" y="2449319"/>
                </a:cubicBezTo>
                <a:cubicBezTo>
                  <a:pt x="227755" y="2436083"/>
                  <a:pt x="272424" y="2463381"/>
                  <a:pt x="319299" y="2468619"/>
                </a:cubicBezTo>
                <a:cubicBezTo>
                  <a:pt x="361761" y="2473307"/>
                  <a:pt x="372239" y="2460624"/>
                  <a:pt x="362313" y="2418988"/>
                </a:cubicBezTo>
                <a:cubicBezTo>
                  <a:pt x="346873" y="2354190"/>
                  <a:pt x="370034" y="2321102"/>
                  <a:pt x="431798" y="2338750"/>
                </a:cubicBezTo>
                <a:cubicBezTo>
                  <a:pt x="489149" y="2355293"/>
                  <a:pt x="495215" y="2331030"/>
                  <a:pt x="479775" y="2294082"/>
                </a:cubicBezTo>
                <a:cubicBezTo>
                  <a:pt x="457716" y="2240315"/>
                  <a:pt x="482807" y="2198678"/>
                  <a:pt x="499903" y="2153458"/>
                </a:cubicBezTo>
                <a:cubicBezTo>
                  <a:pt x="526099" y="2084525"/>
                  <a:pt x="515069" y="2050885"/>
                  <a:pt x="458544" y="1999599"/>
                </a:cubicBezTo>
                <a:cubicBezTo>
                  <a:pt x="426835" y="1970921"/>
                  <a:pt x="392645" y="1946658"/>
                  <a:pt x="346596" y="1921843"/>
                </a:cubicBezTo>
                <a:cubicBezTo>
                  <a:pt x="452753" y="1908331"/>
                  <a:pt x="341358" y="1862836"/>
                  <a:pt x="378857" y="1834435"/>
                </a:cubicBezTo>
                <a:cubicBezTo>
                  <a:pt x="453856" y="1822854"/>
                  <a:pt x="515069" y="1913294"/>
                  <a:pt x="617091" y="1887376"/>
                </a:cubicBezTo>
                <a:cubicBezTo>
                  <a:pt x="491080" y="1809066"/>
                  <a:pt x="351835" y="1783423"/>
                  <a:pt x="260568" y="1679198"/>
                </a:cubicBezTo>
                <a:cubicBezTo>
                  <a:pt x="281523" y="1655484"/>
                  <a:pt x="302479" y="1677543"/>
                  <a:pt x="320402" y="1668720"/>
                </a:cubicBezTo>
                <a:cubicBezTo>
                  <a:pt x="319850" y="1663205"/>
                  <a:pt x="321230" y="1654932"/>
                  <a:pt x="317920" y="1652452"/>
                </a:cubicBezTo>
                <a:cubicBezTo>
                  <a:pt x="249815" y="1595650"/>
                  <a:pt x="248711" y="1594273"/>
                  <a:pt x="321779" y="1552359"/>
                </a:cubicBezTo>
                <a:cubicBezTo>
                  <a:pt x="347424" y="1537746"/>
                  <a:pt x="345218" y="1524786"/>
                  <a:pt x="331707" y="1506313"/>
                </a:cubicBezTo>
                <a:cubicBezTo>
                  <a:pt x="322055" y="1493353"/>
                  <a:pt x="310475" y="1481772"/>
                  <a:pt x="315990" y="1453371"/>
                </a:cubicBezTo>
                <a:cubicBezTo>
                  <a:pt x="355971" y="1489769"/>
                  <a:pt x="549259" y="1477912"/>
                  <a:pt x="583450" y="1474052"/>
                </a:cubicBezTo>
                <a:cubicBezTo>
                  <a:pt x="621777" y="1469917"/>
                  <a:pt x="659553" y="1452269"/>
                  <a:pt x="699809" y="1461919"/>
                </a:cubicBezTo>
                <a:cubicBezTo>
                  <a:pt x="732070" y="1469641"/>
                  <a:pt x="881516" y="1544364"/>
                  <a:pt x="902750" y="1458612"/>
                </a:cubicBezTo>
                <a:cubicBezTo>
                  <a:pt x="903853" y="1454475"/>
                  <a:pt x="964237" y="1464127"/>
                  <a:pt x="996774" y="1468814"/>
                </a:cubicBezTo>
                <a:cubicBezTo>
                  <a:pt x="1025451" y="1472674"/>
                  <a:pt x="1057712" y="1489769"/>
                  <a:pt x="1077012" y="1455578"/>
                </a:cubicBezTo>
                <a:cubicBezTo>
                  <a:pt x="1088317" y="1435450"/>
                  <a:pt x="1041719" y="1396571"/>
                  <a:pt x="1000083" y="1393262"/>
                </a:cubicBezTo>
                <a:cubicBezTo>
                  <a:pt x="963961" y="1390229"/>
                  <a:pt x="926186" y="1385817"/>
                  <a:pt x="891720" y="1394089"/>
                </a:cubicBezTo>
                <a:cubicBezTo>
                  <a:pt x="849258" y="1404017"/>
                  <a:pt x="826372" y="1388024"/>
                  <a:pt x="814515" y="1353557"/>
                </a:cubicBezTo>
                <a:cubicBezTo>
                  <a:pt x="801280" y="1315506"/>
                  <a:pt x="775911" y="1297858"/>
                  <a:pt x="740895" y="1280211"/>
                </a:cubicBezTo>
                <a:cubicBezTo>
                  <a:pt x="655967" y="1237474"/>
                  <a:pt x="574352" y="1188118"/>
                  <a:pt x="481154" y="1163301"/>
                </a:cubicBezTo>
                <a:cubicBezTo>
                  <a:pt x="462679" y="1158337"/>
                  <a:pt x="442276" y="1151719"/>
                  <a:pt x="433728" y="1118909"/>
                </a:cubicBezTo>
                <a:cubicBezTo>
                  <a:pt x="686023" y="1167987"/>
                  <a:pt x="915984" y="1295929"/>
                  <a:pt x="1176276" y="1288484"/>
                </a:cubicBezTo>
                <a:cubicBezTo>
                  <a:pt x="1105137" y="1247950"/>
                  <a:pt x="1022694" y="1245745"/>
                  <a:pt x="946867" y="1217344"/>
                </a:cubicBezTo>
                <a:cubicBezTo>
                  <a:pt x="1000635" y="1196113"/>
                  <a:pt x="1051094" y="1218172"/>
                  <a:pt x="1102104" y="1230304"/>
                </a:cubicBezTo>
                <a:cubicBezTo>
                  <a:pt x="1144843" y="1240230"/>
                  <a:pt x="1183446" y="1241885"/>
                  <a:pt x="1188133" y="1182603"/>
                </a:cubicBezTo>
                <a:cubicBezTo>
                  <a:pt x="1186478" y="1178742"/>
                  <a:pt x="1186754" y="1173780"/>
                  <a:pt x="1187030" y="1169092"/>
                </a:cubicBezTo>
                <a:cubicBezTo>
                  <a:pt x="1172690" y="1144552"/>
                  <a:pt x="1150358" y="1131868"/>
                  <a:pt x="1123887" y="1124698"/>
                </a:cubicBezTo>
                <a:cubicBezTo>
                  <a:pt x="1107894" y="1120286"/>
                  <a:pt x="1086663" y="1113668"/>
                  <a:pt x="1086938" y="1096023"/>
                </a:cubicBezTo>
                <a:cubicBezTo>
                  <a:pt x="1087765" y="1030674"/>
                  <a:pt x="1036756" y="1011647"/>
                  <a:pt x="985744" y="992622"/>
                </a:cubicBezTo>
                <a:cubicBezTo>
                  <a:pt x="1014145" y="960086"/>
                  <a:pt x="1036479" y="984074"/>
                  <a:pt x="1057987" y="981594"/>
                </a:cubicBezTo>
                <a:cubicBezTo>
                  <a:pt x="1072049" y="979939"/>
                  <a:pt x="1084733" y="976906"/>
                  <a:pt x="1084733" y="960086"/>
                </a:cubicBezTo>
                <a:cubicBezTo>
                  <a:pt x="1085008" y="946023"/>
                  <a:pt x="1078390" y="930030"/>
                  <a:pt x="1064605" y="929756"/>
                </a:cubicBezTo>
                <a:cubicBezTo>
                  <a:pt x="978300" y="927273"/>
                  <a:pt x="930599" y="836833"/>
                  <a:pt x="840985" y="836558"/>
                </a:cubicBezTo>
                <a:cubicBezTo>
                  <a:pt x="787493" y="836558"/>
                  <a:pt x="868834" y="785547"/>
                  <a:pt x="823615" y="764315"/>
                </a:cubicBezTo>
                <a:cubicBezTo>
                  <a:pt x="813687" y="759628"/>
                  <a:pt x="849533" y="752460"/>
                  <a:pt x="865526" y="753562"/>
                </a:cubicBezTo>
                <a:cubicBezTo>
                  <a:pt x="881242" y="754665"/>
                  <a:pt x="895304" y="768175"/>
                  <a:pt x="914331" y="758525"/>
                </a:cubicBezTo>
                <a:cubicBezTo>
                  <a:pt x="924808" y="724059"/>
                  <a:pt x="897787" y="711375"/>
                  <a:pt x="875452" y="701724"/>
                </a:cubicBezTo>
                <a:cubicBezTo>
                  <a:pt x="823889" y="679390"/>
                  <a:pt x="773706" y="652369"/>
                  <a:pt x="717181" y="644371"/>
                </a:cubicBezTo>
                <a:cubicBezTo>
                  <a:pt x="697053" y="641614"/>
                  <a:pt x="746133" y="604666"/>
                  <a:pt x="755783" y="591707"/>
                </a:cubicBezTo>
                <a:cubicBezTo>
                  <a:pt x="528304" y="455496"/>
                  <a:pt x="254778" y="462388"/>
                  <a:pt x="0" y="352370"/>
                </a:cubicBezTo>
                <a:cubicBezTo>
                  <a:pt x="56250" y="330864"/>
                  <a:pt x="97610" y="346580"/>
                  <a:pt x="135937" y="349889"/>
                </a:cubicBezTo>
                <a:cubicBezTo>
                  <a:pt x="231615" y="358160"/>
                  <a:pt x="326193" y="375256"/>
                  <a:pt x="421595" y="385458"/>
                </a:cubicBezTo>
                <a:cubicBezTo>
                  <a:pt x="468469" y="390421"/>
                  <a:pt x="512035" y="409172"/>
                  <a:pt x="564424" y="379393"/>
                </a:cubicBezTo>
                <a:cubicBezTo>
                  <a:pt x="599443" y="359540"/>
                  <a:pt x="655418" y="381046"/>
                  <a:pt x="698432" y="398694"/>
                </a:cubicBezTo>
                <a:cubicBezTo>
                  <a:pt x="734000" y="413307"/>
                  <a:pt x="767916" y="417167"/>
                  <a:pt x="815067" y="398694"/>
                </a:cubicBezTo>
                <a:cubicBezTo>
                  <a:pt x="772328" y="387389"/>
                  <a:pt x="739515" y="377463"/>
                  <a:pt x="705876" y="370568"/>
                </a:cubicBezTo>
                <a:cubicBezTo>
                  <a:pt x="679130" y="365055"/>
                  <a:pt x="742825" y="342719"/>
                  <a:pt x="775360" y="345477"/>
                </a:cubicBezTo>
                <a:cubicBezTo>
                  <a:pt x="820857" y="349337"/>
                  <a:pt x="795214" y="335000"/>
                  <a:pt x="787493" y="315146"/>
                </a:cubicBezTo>
                <a:cubicBezTo>
                  <a:pt x="779221" y="293915"/>
                  <a:pt x="803761" y="287298"/>
                  <a:pt x="819202" y="291709"/>
                </a:cubicBezTo>
                <a:cubicBezTo>
                  <a:pt x="878484" y="309081"/>
                  <a:pt x="937491" y="278474"/>
                  <a:pt x="998705" y="303291"/>
                </a:cubicBezTo>
                <a:cubicBezTo>
                  <a:pt x="983263" y="242077"/>
                  <a:pt x="949899" y="215331"/>
                  <a:pt x="880139" y="206783"/>
                </a:cubicBezTo>
                <a:cubicBezTo>
                  <a:pt x="853944" y="203475"/>
                  <a:pt x="826647" y="208438"/>
                  <a:pt x="804037" y="190790"/>
                </a:cubicBezTo>
                <a:cubicBezTo>
                  <a:pt x="791076" y="180590"/>
                  <a:pt x="776463" y="168457"/>
                  <a:pt x="786666" y="149707"/>
                </a:cubicBezTo>
                <a:cubicBezTo>
                  <a:pt x="793834" y="136471"/>
                  <a:pt x="809276" y="136471"/>
                  <a:pt x="821960" y="140884"/>
                </a:cubicBezTo>
                <a:cubicBezTo>
                  <a:pt x="878761" y="160461"/>
                  <a:pt x="938043" y="167630"/>
                  <a:pt x="997325" y="174800"/>
                </a:cubicBezTo>
                <a:cubicBezTo>
                  <a:pt x="1006426" y="175902"/>
                  <a:pt x="1016626" y="179487"/>
                  <a:pt x="1026829" y="161287"/>
                </a:cubicBezTo>
                <a:cubicBezTo>
                  <a:pt x="915984" y="131783"/>
                  <a:pt x="810655" y="89872"/>
                  <a:pt x="696777" y="73604"/>
                </a:cubicBezTo>
                <a:cubicBezTo>
                  <a:pt x="698432" y="65884"/>
                  <a:pt x="700086" y="58164"/>
                  <a:pt x="701741" y="50444"/>
                </a:cubicBezTo>
                <a:cubicBezTo>
                  <a:pt x="790801" y="61471"/>
                  <a:pt x="879864" y="72501"/>
                  <a:pt x="992362" y="86289"/>
                </a:cubicBezTo>
                <a:cubicBezTo>
                  <a:pt x="923153" y="42446"/>
                  <a:pt x="857805" y="57060"/>
                  <a:pt x="806519" y="18183"/>
                </a:cubicBezTo>
                <a:cubicBezTo>
                  <a:pt x="816170" y="3431"/>
                  <a:pt x="827820" y="-292"/>
                  <a:pt x="839883" y="18"/>
                </a:cubicBezTo>
                <a:close/>
              </a:path>
            </a:pathLst>
          </a:custGeom>
          <a:solidFill>
            <a:schemeClr val="bg2">
              <a:alpha val="50000"/>
            </a:schemeClr>
          </a:solidFill>
          <a:ln w="32707" cap="flat">
            <a:noFill/>
            <a:prstDash val="solid"/>
            <a:miter/>
          </a:ln>
        </p:spPr>
        <p:txBody>
          <a:bodyPr wrap="square" rtlCol="0" anchor="ctr">
            <a:noAutofit/>
          </a:bodyPr>
          <a:lstStyle/>
          <a:p>
            <a:pPr algn="ctr"/>
            <a:endParaRPr lang="en-US"/>
          </a:p>
        </p:txBody>
      </p:sp>
      <p:sp>
        <p:nvSpPr>
          <p:cNvPr id="5" name="Title 1">
            <a:extLst>
              <a:ext uri="{FF2B5EF4-FFF2-40B4-BE49-F238E27FC236}">
                <a16:creationId xmlns:a16="http://schemas.microsoft.com/office/drawing/2014/main" id="{3FCE3233-B5E5-4635-C6BD-51EC247DB1EC}"/>
              </a:ext>
            </a:extLst>
          </p:cNvPr>
          <p:cNvSpPr txBox="1">
            <a:spLocks/>
          </p:cNvSpPr>
          <p:nvPr/>
        </p:nvSpPr>
        <p:spPr>
          <a:xfrm>
            <a:off x="7298367" y="1159219"/>
            <a:ext cx="2312561" cy="743165"/>
          </a:xfrm>
          <a:prstGeom prst="rect">
            <a:avLst/>
          </a:prstGeom>
        </p:spPr>
        <p:txBody>
          <a:bodyPr vert="horz" lIns="91440" tIns="45720" rIns="91440" bIns="45720" rtlCol="0" anchor="b">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fontAlgn="auto">
              <a:spcAft>
                <a:spcPts val="600"/>
              </a:spcAft>
              <a:buClrTx/>
              <a:buSzTx/>
              <a:tabLst/>
              <a:defRPr/>
            </a:pPr>
            <a:r>
              <a:rPr kumimoji="0" lang="en-US" b="0" i="0" u="none" strike="noStrike" kern="1200" cap="none" spc="0" normalizeH="0" baseline="0" noProof="0">
                <a:ln>
                  <a:noFill/>
                </a:ln>
                <a:solidFill>
                  <a:schemeClr val="tx1"/>
                </a:solidFill>
                <a:effectLst/>
                <a:uLnTx/>
                <a:uFillTx/>
                <a:latin typeface="Arial" panose="020B0604020202020204" pitchFamily="34" charset="0"/>
                <a:cs typeface="Arial" panose="020B0604020202020204" pitchFamily="34" charset="0"/>
              </a:rPr>
              <a:t>Visibility</a:t>
            </a:r>
          </a:p>
        </p:txBody>
      </p:sp>
      <p:sp>
        <p:nvSpPr>
          <p:cNvPr id="10" name="TextBox 9">
            <a:extLst>
              <a:ext uri="{FF2B5EF4-FFF2-40B4-BE49-F238E27FC236}">
                <a16:creationId xmlns:a16="http://schemas.microsoft.com/office/drawing/2014/main" id="{CA645BE4-9BA3-AE97-420C-BAE97079BF75}"/>
              </a:ext>
            </a:extLst>
          </p:cNvPr>
          <p:cNvSpPr txBox="1"/>
          <p:nvPr/>
        </p:nvSpPr>
        <p:spPr>
          <a:xfrm>
            <a:off x="5352214" y="2283948"/>
            <a:ext cx="6359887" cy="2419711"/>
          </a:xfrm>
          <a:prstGeom prst="rect">
            <a:avLst/>
          </a:prstGeom>
        </p:spPr>
        <p:txBody>
          <a:bodyPr vert="horz" lIns="91440" tIns="45720" rIns="91440" bIns="45720" rtlCol="0">
            <a:noAutofit/>
          </a:bodyPr>
          <a:lstStyle/>
          <a:p>
            <a:pPr marL="457200" marR="0" lvl="0" indent="-228600" algn="ctr" fontAlgn="auto">
              <a:lnSpc>
                <a:spcPct val="90000"/>
              </a:lnSpc>
              <a:spcBef>
                <a:spcPts val="0"/>
              </a:spcBef>
              <a:spcAft>
                <a:spcPts val="0"/>
              </a:spcAft>
              <a:buClrTx/>
              <a:buSzTx/>
              <a:buFont typeface="Arial" panose="020B0604020202020204" pitchFamily="34" charset="0"/>
              <a:buChar char="•"/>
              <a:tabLst/>
              <a:defRPr/>
            </a:pPr>
            <a:endParaRPr kumimoji="0" lang="en-US" sz="2400" b="0" i="0" u="none" strike="noStrike" cap="none" spc="0" normalizeH="0" baseline="0" noProof="0">
              <a:ln>
                <a:noFill/>
              </a:ln>
              <a:effectLst/>
              <a:uLnTx/>
              <a:uFillTx/>
              <a:latin typeface="Arial" panose="020B0604020202020204" pitchFamily="34" charset="0"/>
              <a:cs typeface="Arial" panose="020B0604020202020204" pitchFamily="34" charset="0"/>
            </a:endParaRPr>
          </a:p>
          <a:p>
            <a:r>
              <a:rPr lang="en-US" sz="2400">
                <a:effectLst/>
                <a:latin typeface="Segoe UI" panose="020B0502040204020203" pitchFamily="34" charset="0"/>
              </a:rPr>
              <a:t>Increase awareness of OMH among people struggling with their mental health and their supporters, and promote our services across the wider Somerset system. ​</a:t>
            </a:r>
            <a:endParaRPr lang="en-US" sz="2800">
              <a:effectLst/>
              <a:latin typeface="Arial" panose="020B0604020202020204" pitchFamily="34" charset="0"/>
            </a:endParaRPr>
          </a:p>
          <a:p>
            <a:pPr marL="0" marR="0" lvl="0" indent="-228600" algn="ctr" fontAlgn="auto">
              <a:lnSpc>
                <a:spcPct val="90000"/>
              </a:lnSpc>
              <a:spcBef>
                <a:spcPts val="0"/>
              </a:spcBef>
              <a:spcAft>
                <a:spcPts val="600"/>
              </a:spcAft>
              <a:buClrTx/>
              <a:buSzTx/>
              <a:buFont typeface="Arial" panose="020B0604020202020204" pitchFamily="34" charset="0"/>
              <a:buChar char="•"/>
              <a:tabLst/>
              <a:defRPr/>
            </a:pPr>
            <a:endParaRPr kumimoji="0" lang="en-US" sz="2400" b="0" i="0" u="none" strike="noStrike" cap="none" spc="0" normalizeH="0" baseline="0" noProof="0">
              <a:ln>
                <a:noFill/>
              </a:ln>
              <a:effectLst/>
              <a:uLnTx/>
              <a:uFillTx/>
              <a:latin typeface="Arial" panose="020B0604020202020204" pitchFamily="34" charset="0"/>
              <a:cs typeface="Arial" panose="020B0604020202020204" pitchFamily="34" charset="0"/>
            </a:endParaRPr>
          </a:p>
        </p:txBody>
      </p:sp>
      <p:pic>
        <p:nvPicPr>
          <p:cNvPr id="2" name="Content Placeholder 6" descr="A close up of a sign&#10;&#10;Description automatically generated">
            <a:extLst>
              <a:ext uri="{FF2B5EF4-FFF2-40B4-BE49-F238E27FC236}">
                <a16:creationId xmlns:a16="http://schemas.microsoft.com/office/drawing/2014/main" id="{B662A41E-4B0F-909F-E9F5-493281A0DACF}"/>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29958" y="926171"/>
            <a:ext cx="1672600" cy="1952427"/>
          </a:xfrm>
          <a:prstGeom prst="rect">
            <a:avLst/>
          </a:prstGeom>
        </p:spPr>
      </p:pic>
      <p:sp>
        <p:nvSpPr>
          <p:cNvPr id="3" name="Rectangle 2" descr="Connections">
            <a:extLst>
              <a:ext uri="{FF2B5EF4-FFF2-40B4-BE49-F238E27FC236}">
                <a16:creationId xmlns:a16="http://schemas.microsoft.com/office/drawing/2014/main" id="{6111C436-AE12-DBC9-C01A-918F7737750E}"/>
              </a:ext>
            </a:extLst>
          </p:cNvPr>
          <p:cNvSpPr/>
          <p:nvPr/>
        </p:nvSpPr>
        <p:spPr>
          <a:xfrm>
            <a:off x="6468032" y="1255204"/>
            <a:ext cx="661188" cy="551193"/>
          </a:xfrm>
          <a:prstGeom prst="rect">
            <a:avLst/>
          </a:prstGeom>
          <a:blipFill>
            <a:blip r:embed="rId4">
              <a:alphaModFix/>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 name="Picture 3" descr="A person sitting on a stool&#10;&#10;Description automatically generated with medium confidence">
            <a:extLst>
              <a:ext uri="{FF2B5EF4-FFF2-40B4-BE49-F238E27FC236}">
                <a16:creationId xmlns:a16="http://schemas.microsoft.com/office/drawing/2014/main" id="{11F4DAC7-BCF3-7D25-4A3E-1A0D996AFFAC}"/>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335375" y="3600113"/>
            <a:ext cx="1862648" cy="2536371"/>
          </a:xfrm>
          <a:prstGeom prst="rect">
            <a:avLst/>
          </a:prstGeom>
        </p:spPr>
      </p:pic>
    </p:spTree>
    <p:extLst>
      <p:ext uri="{BB962C8B-B14F-4D97-AF65-F5344CB8AC3E}">
        <p14:creationId xmlns:p14="http://schemas.microsoft.com/office/powerpoint/2010/main" val="167271156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Rectangle 15">
            <a:extLst>
              <a:ext uri="{FF2B5EF4-FFF2-40B4-BE49-F238E27FC236}">
                <a16:creationId xmlns:a16="http://schemas.microsoft.com/office/drawing/2014/main" id="{61293230-B0F6-45B1-96D1-13D18E24299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2E4C77E0-AD32-4D51-A420-0A861D5A863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1766176" cy="2061837"/>
          </a:xfrm>
          <a:custGeom>
            <a:avLst/>
            <a:gdLst>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13657 w 10768629"/>
              <a:gd name="connsiteY144" fmla="*/ 1730706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84330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0768629" h="1978172">
                <a:moveTo>
                  <a:pt x="0" y="0"/>
                </a:moveTo>
                <a:lnTo>
                  <a:pt x="10768629" y="0"/>
                </a:lnTo>
                <a:lnTo>
                  <a:pt x="10733254" y="31439"/>
                </a:lnTo>
                <a:lnTo>
                  <a:pt x="10727085" y="37910"/>
                </a:lnTo>
                <a:cubicBezTo>
                  <a:pt x="10712973" y="56080"/>
                  <a:pt x="10699457" y="78430"/>
                  <a:pt x="10675953" y="68623"/>
                </a:cubicBezTo>
                <a:cubicBezTo>
                  <a:pt x="10685972" y="89202"/>
                  <a:pt x="10641629" y="69781"/>
                  <a:pt x="10637091" y="90361"/>
                </a:cubicBezTo>
                <a:cubicBezTo>
                  <a:pt x="10635214" y="107005"/>
                  <a:pt x="10621323" y="104993"/>
                  <a:pt x="10610971" y="110764"/>
                </a:cubicBezTo>
                <a:cubicBezTo>
                  <a:pt x="10603980" y="127568"/>
                  <a:pt x="10551417" y="141180"/>
                  <a:pt x="10532872" y="138028"/>
                </a:cubicBezTo>
                <a:cubicBezTo>
                  <a:pt x="10480300" y="119072"/>
                  <a:pt x="10440532" y="186296"/>
                  <a:pt x="10398558" y="172911"/>
                </a:cubicBezTo>
                <a:cubicBezTo>
                  <a:pt x="10387708" y="174114"/>
                  <a:pt x="10378792" y="177646"/>
                  <a:pt x="10371128" y="182609"/>
                </a:cubicBezTo>
                <a:lnTo>
                  <a:pt x="10352178" y="199976"/>
                </a:lnTo>
                <a:lnTo>
                  <a:pt x="10351815" y="211879"/>
                </a:lnTo>
                <a:lnTo>
                  <a:pt x="10337471" y="218661"/>
                </a:lnTo>
                <a:lnTo>
                  <a:pt x="10334625" y="222351"/>
                </a:lnTo>
                <a:cubicBezTo>
                  <a:pt x="10321108" y="225227"/>
                  <a:pt x="10278615" y="228401"/>
                  <a:pt x="10256365" y="235917"/>
                </a:cubicBezTo>
                <a:cubicBezTo>
                  <a:pt x="10218136" y="258033"/>
                  <a:pt x="10224552" y="209685"/>
                  <a:pt x="10201127" y="267448"/>
                </a:cubicBezTo>
                <a:cubicBezTo>
                  <a:pt x="10121320" y="273476"/>
                  <a:pt x="10040763" y="345580"/>
                  <a:pt x="9961218" y="326720"/>
                </a:cubicBezTo>
                <a:cubicBezTo>
                  <a:pt x="9980173" y="341621"/>
                  <a:pt x="9883038" y="318484"/>
                  <a:pt x="9859715" y="355698"/>
                </a:cubicBezTo>
                <a:cubicBezTo>
                  <a:pt x="9812822" y="367758"/>
                  <a:pt x="9752089" y="383830"/>
                  <a:pt x="9679867" y="399081"/>
                </a:cubicBezTo>
                <a:cubicBezTo>
                  <a:pt x="9618357" y="415668"/>
                  <a:pt x="9525492" y="446315"/>
                  <a:pt x="9490654" y="455225"/>
                </a:cubicBezTo>
                <a:lnTo>
                  <a:pt x="9470837" y="452539"/>
                </a:lnTo>
                <a:lnTo>
                  <a:pt x="9469082" y="454891"/>
                </a:lnTo>
                <a:cubicBezTo>
                  <a:pt x="9460057" y="461184"/>
                  <a:pt x="9453495" y="461729"/>
                  <a:pt x="9448038" y="459733"/>
                </a:cubicBezTo>
                <a:lnTo>
                  <a:pt x="9396821" y="455795"/>
                </a:lnTo>
                <a:lnTo>
                  <a:pt x="9392197" y="459796"/>
                </a:lnTo>
                <a:lnTo>
                  <a:pt x="9347994" y="464462"/>
                </a:lnTo>
                <a:cubicBezTo>
                  <a:pt x="9347959" y="465155"/>
                  <a:pt x="9347925" y="465846"/>
                  <a:pt x="9347889" y="466539"/>
                </a:cubicBezTo>
                <a:cubicBezTo>
                  <a:pt x="9346648" y="471307"/>
                  <a:pt x="9343831" y="475025"/>
                  <a:pt x="9337639" y="476654"/>
                </a:cubicBezTo>
                <a:cubicBezTo>
                  <a:pt x="9354547" y="503661"/>
                  <a:pt x="9307720" y="510631"/>
                  <a:pt x="9287964" y="513052"/>
                </a:cubicBezTo>
                <a:cubicBezTo>
                  <a:pt x="9269905" y="526173"/>
                  <a:pt x="9245386" y="544358"/>
                  <a:pt x="9229283" y="555377"/>
                </a:cubicBezTo>
                <a:lnTo>
                  <a:pt x="9220274" y="557502"/>
                </a:lnTo>
                <a:cubicBezTo>
                  <a:pt x="9220250" y="557668"/>
                  <a:pt x="9220226" y="557835"/>
                  <a:pt x="9220202" y="558001"/>
                </a:cubicBezTo>
                <a:cubicBezTo>
                  <a:pt x="9218468" y="559434"/>
                  <a:pt x="9215591" y="560497"/>
                  <a:pt x="9210908" y="561147"/>
                </a:cubicBezTo>
                <a:lnTo>
                  <a:pt x="9186374" y="565502"/>
                </a:lnTo>
                <a:lnTo>
                  <a:pt x="9181058" y="569943"/>
                </a:lnTo>
                <a:lnTo>
                  <a:pt x="9167549" y="584727"/>
                </a:lnTo>
                <a:lnTo>
                  <a:pt x="9149110" y="598906"/>
                </a:lnTo>
                <a:cubicBezTo>
                  <a:pt x="9133575" y="594395"/>
                  <a:pt x="9087390" y="636567"/>
                  <a:pt x="9078556" y="644039"/>
                </a:cubicBezTo>
                <a:lnTo>
                  <a:pt x="8996399" y="690055"/>
                </a:lnTo>
                <a:cubicBezTo>
                  <a:pt x="8913147" y="777045"/>
                  <a:pt x="8867993" y="772591"/>
                  <a:pt x="8803791" y="813860"/>
                </a:cubicBezTo>
                <a:cubicBezTo>
                  <a:pt x="8745270" y="819906"/>
                  <a:pt x="8690049" y="823612"/>
                  <a:pt x="8636202" y="848463"/>
                </a:cubicBezTo>
                <a:cubicBezTo>
                  <a:pt x="8594799" y="860014"/>
                  <a:pt x="8568613" y="864779"/>
                  <a:pt x="8555372" y="883171"/>
                </a:cubicBezTo>
                <a:lnTo>
                  <a:pt x="8507229" y="901665"/>
                </a:lnTo>
                <a:lnTo>
                  <a:pt x="8428473" y="927985"/>
                </a:lnTo>
                <a:cubicBezTo>
                  <a:pt x="8428287" y="929817"/>
                  <a:pt x="8428100" y="931648"/>
                  <a:pt x="8427914" y="933480"/>
                </a:cubicBezTo>
                <a:lnTo>
                  <a:pt x="8420327" y="941984"/>
                </a:lnTo>
                <a:lnTo>
                  <a:pt x="8394729" y="948347"/>
                </a:lnTo>
                <a:lnTo>
                  <a:pt x="8380548" y="987916"/>
                </a:lnTo>
                <a:lnTo>
                  <a:pt x="8375330" y="965444"/>
                </a:lnTo>
                <a:cubicBezTo>
                  <a:pt x="8372375" y="964202"/>
                  <a:pt x="8344433" y="977378"/>
                  <a:pt x="8340796" y="980522"/>
                </a:cubicBezTo>
                <a:cubicBezTo>
                  <a:pt x="8328292" y="982128"/>
                  <a:pt x="8319237" y="991089"/>
                  <a:pt x="8304438" y="996739"/>
                </a:cubicBezTo>
                <a:cubicBezTo>
                  <a:pt x="8297193" y="1005683"/>
                  <a:pt x="8289328" y="1014568"/>
                  <a:pt x="8280929" y="1023089"/>
                </a:cubicBezTo>
                <a:lnTo>
                  <a:pt x="8275760" y="1027772"/>
                </a:lnTo>
                <a:lnTo>
                  <a:pt x="8275478" y="1027605"/>
                </a:lnTo>
                <a:cubicBezTo>
                  <a:pt x="8273970" y="1028076"/>
                  <a:pt x="8251461" y="1029408"/>
                  <a:pt x="8249003" y="1032033"/>
                </a:cubicBezTo>
                <a:lnTo>
                  <a:pt x="8203836" y="1037347"/>
                </a:lnTo>
                <a:cubicBezTo>
                  <a:pt x="8172789" y="1049890"/>
                  <a:pt x="8148166" y="1034625"/>
                  <a:pt x="8122936" y="1063113"/>
                </a:cubicBezTo>
                <a:cubicBezTo>
                  <a:pt x="8093850" y="1074757"/>
                  <a:pt x="8066781" y="1075350"/>
                  <a:pt x="8043658" y="1092746"/>
                </a:cubicBezTo>
                <a:cubicBezTo>
                  <a:pt x="8032157" y="1089174"/>
                  <a:pt x="8022145" y="1089998"/>
                  <a:pt x="8015351" y="1105478"/>
                </a:cubicBezTo>
                <a:cubicBezTo>
                  <a:pt x="7987544" y="1113006"/>
                  <a:pt x="7977708" y="1099152"/>
                  <a:pt x="7963145" y="1119346"/>
                </a:cubicBezTo>
                <a:cubicBezTo>
                  <a:pt x="7942622" y="1098880"/>
                  <a:pt x="7943760" y="1109516"/>
                  <a:pt x="7938145" y="1120225"/>
                </a:cubicBezTo>
                <a:lnTo>
                  <a:pt x="7937238" y="1121204"/>
                </a:lnTo>
                <a:lnTo>
                  <a:pt x="7934398" y="1118240"/>
                </a:lnTo>
                <a:lnTo>
                  <a:pt x="7918248" y="1124371"/>
                </a:lnTo>
                <a:lnTo>
                  <a:pt x="7914119" y="1127653"/>
                </a:lnTo>
                <a:cubicBezTo>
                  <a:pt x="7911201" y="1129547"/>
                  <a:pt x="7909169" y="1130331"/>
                  <a:pt x="7907658" y="1130350"/>
                </a:cubicBezTo>
                <a:lnTo>
                  <a:pt x="7907434" y="1130103"/>
                </a:lnTo>
                <a:lnTo>
                  <a:pt x="7901508" y="1133245"/>
                </a:lnTo>
                <a:cubicBezTo>
                  <a:pt x="7891644" y="1139271"/>
                  <a:pt x="7882185" y="1145815"/>
                  <a:pt x="7873287" y="1152609"/>
                </a:cubicBezTo>
                <a:cubicBezTo>
                  <a:pt x="7864672" y="1141906"/>
                  <a:pt x="7845199" y="1159242"/>
                  <a:pt x="7834833" y="1153868"/>
                </a:cubicBezTo>
                <a:lnTo>
                  <a:pt x="7828661" y="1139994"/>
                </a:lnTo>
                <a:lnTo>
                  <a:pt x="7823966" y="1143178"/>
                </a:lnTo>
                <a:lnTo>
                  <a:pt x="7815078" y="1151776"/>
                </a:lnTo>
                <a:cubicBezTo>
                  <a:pt x="7813692" y="1152943"/>
                  <a:pt x="7812687" y="1153116"/>
                  <a:pt x="7812026" y="1151522"/>
                </a:cubicBezTo>
                <a:cubicBezTo>
                  <a:pt x="7806555" y="1153054"/>
                  <a:pt x="7788673" y="1159989"/>
                  <a:pt x="7782249" y="1160970"/>
                </a:cubicBezTo>
                <a:lnTo>
                  <a:pt x="7773476" y="1157414"/>
                </a:lnTo>
                <a:lnTo>
                  <a:pt x="7769600" y="1157365"/>
                </a:lnTo>
                <a:lnTo>
                  <a:pt x="7752631" y="1172815"/>
                </a:lnTo>
                <a:lnTo>
                  <a:pt x="7739392" y="1192062"/>
                </a:lnTo>
                <a:lnTo>
                  <a:pt x="7677677" y="1216394"/>
                </a:lnTo>
                <a:lnTo>
                  <a:pt x="7586920" y="1261888"/>
                </a:lnTo>
                <a:cubicBezTo>
                  <a:pt x="7556723" y="1298911"/>
                  <a:pt x="7489187" y="1284518"/>
                  <a:pt x="7486100" y="1292563"/>
                </a:cubicBezTo>
                <a:cubicBezTo>
                  <a:pt x="7454875" y="1308356"/>
                  <a:pt x="7453335" y="1326361"/>
                  <a:pt x="7411323" y="1340732"/>
                </a:cubicBezTo>
                <a:cubicBezTo>
                  <a:pt x="7372519" y="1390006"/>
                  <a:pt x="7288617" y="1403664"/>
                  <a:pt x="7240698" y="1438832"/>
                </a:cubicBezTo>
                <a:cubicBezTo>
                  <a:pt x="7206467" y="1417136"/>
                  <a:pt x="7227555" y="1441678"/>
                  <a:pt x="7197675" y="1447530"/>
                </a:cubicBezTo>
                <a:cubicBezTo>
                  <a:pt x="7211601" y="1474927"/>
                  <a:pt x="7159483" y="1444981"/>
                  <a:pt x="7164788" y="1480293"/>
                </a:cubicBezTo>
                <a:cubicBezTo>
                  <a:pt x="7159184" y="1480240"/>
                  <a:pt x="7153584" y="1479075"/>
                  <a:pt x="7147929" y="1477641"/>
                </a:cubicBezTo>
                <a:lnTo>
                  <a:pt x="7144965" y="1476908"/>
                </a:lnTo>
                <a:lnTo>
                  <a:pt x="7134299" y="1479969"/>
                </a:lnTo>
                <a:lnTo>
                  <a:pt x="7129809" y="1473339"/>
                </a:lnTo>
                <a:lnTo>
                  <a:pt x="7112688" y="1472575"/>
                </a:lnTo>
                <a:cubicBezTo>
                  <a:pt x="7106506" y="1473449"/>
                  <a:pt x="7100123" y="1475741"/>
                  <a:pt x="7093470" y="1480300"/>
                </a:cubicBezTo>
                <a:cubicBezTo>
                  <a:pt x="7079039" y="1501274"/>
                  <a:pt x="7048991" y="1495718"/>
                  <a:pt x="7025034" y="1506934"/>
                </a:cubicBezTo>
                <a:lnTo>
                  <a:pt x="7014783" y="1515868"/>
                </a:lnTo>
                <a:lnTo>
                  <a:pt x="6979706" y="1523511"/>
                </a:lnTo>
                <a:lnTo>
                  <a:pt x="6977890" y="1525793"/>
                </a:lnTo>
                <a:cubicBezTo>
                  <a:pt x="6971996" y="1527914"/>
                  <a:pt x="6959488" y="1529941"/>
                  <a:pt x="6944339" y="1536237"/>
                </a:cubicBezTo>
                <a:lnTo>
                  <a:pt x="6886996" y="1563569"/>
                </a:lnTo>
                <a:lnTo>
                  <a:pt x="6874510" y="1558469"/>
                </a:lnTo>
                <a:lnTo>
                  <a:pt x="6871943" y="1554651"/>
                </a:lnTo>
                <a:lnTo>
                  <a:pt x="6856174" y="1562024"/>
                </a:lnTo>
                <a:lnTo>
                  <a:pt x="6842321" y="1560554"/>
                </a:lnTo>
                <a:lnTo>
                  <a:pt x="6832713" y="1569357"/>
                </a:lnTo>
                <a:lnTo>
                  <a:pt x="6816351" y="1571495"/>
                </a:lnTo>
                <a:cubicBezTo>
                  <a:pt x="6810216" y="1571510"/>
                  <a:pt x="6803310" y="1571324"/>
                  <a:pt x="6795800" y="1572010"/>
                </a:cubicBezTo>
                <a:lnTo>
                  <a:pt x="6777546" y="1568661"/>
                </a:lnTo>
                <a:lnTo>
                  <a:pt x="6751528" y="1574143"/>
                </a:lnTo>
                <a:cubicBezTo>
                  <a:pt x="6731455" y="1578562"/>
                  <a:pt x="6712054" y="1582098"/>
                  <a:pt x="6691966" y="1582255"/>
                </a:cubicBezTo>
                <a:cubicBezTo>
                  <a:pt x="6677921" y="1590738"/>
                  <a:pt x="6663787" y="1595441"/>
                  <a:pt x="6646941" y="1588471"/>
                </a:cubicBezTo>
                <a:cubicBezTo>
                  <a:pt x="6605135" y="1597971"/>
                  <a:pt x="6598373" y="1612583"/>
                  <a:pt x="6568576" y="1606488"/>
                </a:cubicBezTo>
                <a:cubicBezTo>
                  <a:pt x="6562510" y="1614734"/>
                  <a:pt x="6558067" y="1619360"/>
                  <a:pt x="6554358" y="1621701"/>
                </a:cubicBezTo>
                <a:cubicBezTo>
                  <a:pt x="6543227" y="1628727"/>
                  <a:pt x="6538724" y="1615196"/>
                  <a:pt x="6516968" y="1617195"/>
                </a:cubicBezTo>
                <a:cubicBezTo>
                  <a:pt x="6493173" y="1617368"/>
                  <a:pt x="6528193" y="1598652"/>
                  <a:pt x="6506479" y="1602227"/>
                </a:cubicBezTo>
                <a:cubicBezTo>
                  <a:pt x="6486674" y="1613929"/>
                  <a:pt x="6478484" y="1593997"/>
                  <a:pt x="6458436" y="1607332"/>
                </a:cubicBezTo>
                <a:cubicBezTo>
                  <a:pt x="6471168" y="1620800"/>
                  <a:pt x="6410323" y="1615478"/>
                  <a:pt x="6414786" y="1628815"/>
                </a:cubicBezTo>
                <a:cubicBezTo>
                  <a:pt x="6385942" y="1615041"/>
                  <a:pt x="6386569" y="1640238"/>
                  <a:pt x="6357085" y="1640846"/>
                </a:cubicBezTo>
                <a:cubicBezTo>
                  <a:pt x="6341163" y="1636809"/>
                  <a:pt x="6331497" y="1637754"/>
                  <a:pt x="6322636" y="1648213"/>
                </a:cubicBezTo>
                <a:cubicBezTo>
                  <a:pt x="6248448" y="1627802"/>
                  <a:pt x="6286748" y="1654976"/>
                  <a:pt x="6226172" y="1654676"/>
                </a:cubicBezTo>
                <a:lnTo>
                  <a:pt x="6221217" y="1654506"/>
                </a:lnTo>
                <a:lnTo>
                  <a:pt x="6204956" y="1664280"/>
                </a:lnTo>
                <a:cubicBezTo>
                  <a:pt x="6204728" y="1665114"/>
                  <a:pt x="6204498" y="1665947"/>
                  <a:pt x="6204270" y="1666782"/>
                </a:cubicBezTo>
                <a:lnTo>
                  <a:pt x="6143810" y="1661963"/>
                </a:lnTo>
                <a:lnTo>
                  <a:pt x="6136560" y="1665728"/>
                </a:lnTo>
                <a:lnTo>
                  <a:pt x="6096155" y="1656951"/>
                </a:lnTo>
                <a:lnTo>
                  <a:pt x="6075812" y="1655422"/>
                </a:lnTo>
                <a:lnTo>
                  <a:pt x="6039495" y="1649680"/>
                </a:lnTo>
                <a:lnTo>
                  <a:pt x="6036523" y="1652121"/>
                </a:lnTo>
                <a:lnTo>
                  <a:pt x="6029328" y="1649904"/>
                </a:lnTo>
                <a:lnTo>
                  <a:pt x="6024075" y="1652779"/>
                </a:lnTo>
                <a:lnTo>
                  <a:pt x="6018085" y="1652030"/>
                </a:lnTo>
                <a:cubicBezTo>
                  <a:pt x="6006658" y="1653831"/>
                  <a:pt x="5968194" y="1662035"/>
                  <a:pt x="5955513" y="1663584"/>
                </a:cubicBezTo>
                <a:lnTo>
                  <a:pt x="5941996" y="1661326"/>
                </a:lnTo>
                <a:lnTo>
                  <a:pt x="5931789" y="1669915"/>
                </a:lnTo>
                <a:lnTo>
                  <a:pt x="5888686" y="1672175"/>
                </a:lnTo>
                <a:lnTo>
                  <a:pt x="5873794" y="1665454"/>
                </a:lnTo>
                <a:lnTo>
                  <a:pt x="5860022" y="1660635"/>
                </a:lnTo>
                <a:lnTo>
                  <a:pt x="5858237" y="1660649"/>
                </a:lnTo>
                <a:lnTo>
                  <a:pt x="5840319" y="1660798"/>
                </a:lnTo>
                <a:lnTo>
                  <a:pt x="5806984" y="1661075"/>
                </a:lnTo>
                <a:cubicBezTo>
                  <a:pt x="5785708" y="1661533"/>
                  <a:pt x="5764126" y="1662974"/>
                  <a:pt x="5742351" y="1667489"/>
                </a:cubicBezTo>
                <a:cubicBezTo>
                  <a:pt x="5659069" y="1645168"/>
                  <a:pt x="5615134" y="1706361"/>
                  <a:pt x="5521171" y="1671626"/>
                </a:cubicBezTo>
                <a:cubicBezTo>
                  <a:pt x="5491803" y="1671296"/>
                  <a:pt x="5498089" y="1662666"/>
                  <a:pt x="5457384" y="1683952"/>
                </a:cubicBezTo>
                <a:cubicBezTo>
                  <a:pt x="5356959" y="1699287"/>
                  <a:pt x="5078905" y="1774579"/>
                  <a:pt x="4950070" y="1748401"/>
                </a:cubicBezTo>
                <a:cubicBezTo>
                  <a:pt x="4918276" y="1752255"/>
                  <a:pt x="4891043" y="1756936"/>
                  <a:pt x="4872172" y="1757222"/>
                </a:cubicBezTo>
                <a:lnTo>
                  <a:pt x="4809524" y="1761033"/>
                </a:lnTo>
                <a:cubicBezTo>
                  <a:pt x="4791324" y="1772975"/>
                  <a:pt x="4777258" y="1754591"/>
                  <a:pt x="4759058" y="1766533"/>
                </a:cubicBezTo>
                <a:cubicBezTo>
                  <a:pt x="4747481" y="1770744"/>
                  <a:pt x="4734604" y="1772921"/>
                  <a:pt x="4719749" y="1771811"/>
                </a:cubicBezTo>
                <a:cubicBezTo>
                  <a:pt x="4671168" y="1780243"/>
                  <a:pt x="4634134" y="1775931"/>
                  <a:pt x="4568686" y="1786141"/>
                </a:cubicBezTo>
                <a:cubicBezTo>
                  <a:pt x="4544667" y="1777910"/>
                  <a:pt x="4432547" y="1778168"/>
                  <a:pt x="4418751" y="1796932"/>
                </a:cubicBezTo>
                <a:cubicBezTo>
                  <a:pt x="4403360" y="1801488"/>
                  <a:pt x="4385278" y="1795746"/>
                  <a:pt x="4378377" y="1815528"/>
                </a:cubicBezTo>
                <a:cubicBezTo>
                  <a:pt x="4366870" y="1839461"/>
                  <a:pt x="4337372" y="1814003"/>
                  <a:pt x="4320575" y="1832722"/>
                </a:cubicBezTo>
                <a:cubicBezTo>
                  <a:pt x="4277898" y="1857053"/>
                  <a:pt x="4243945" y="1846759"/>
                  <a:pt x="4211935" y="1860177"/>
                </a:cubicBezTo>
                <a:cubicBezTo>
                  <a:pt x="4181519" y="1859584"/>
                  <a:pt x="4171342" y="1859762"/>
                  <a:pt x="4101228" y="1868717"/>
                </a:cubicBezTo>
                <a:cubicBezTo>
                  <a:pt x="4080159" y="1876188"/>
                  <a:pt x="4039427" y="1877381"/>
                  <a:pt x="3973223" y="1881015"/>
                </a:cubicBezTo>
                <a:cubicBezTo>
                  <a:pt x="3971330" y="1884974"/>
                  <a:pt x="3952843" y="1879225"/>
                  <a:pt x="3900992" y="1880603"/>
                </a:cubicBezTo>
                <a:cubicBezTo>
                  <a:pt x="3849141" y="1881981"/>
                  <a:pt x="3740060" y="1895686"/>
                  <a:pt x="3662119" y="1889285"/>
                </a:cubicBezTo>
                <a:cubicBezTo>
                  <a:pt x="3565155" y="1881322"/>
                  <a:pt x="3613412" y="1915150"/>
                  <a:pt x="3496919" y="1873180"/>
                </a:cubicBezTo>
                <a:cubicBezTo>
                  <a:pt x="3488062" y="1895719"/>
                  <a:pt x="3474293" y="1876288"/>
                  <a:pt x="3449433" y="1889681"/>
                </a:cubicBezTo>
                <a:cubicBezTo>
                  <a:pt x="3406553" y="1891629"/>
                  <a:pt x="3413217" y="1897797"/>
                  <a:pt x="3369766" y="1916653"/>
                </a:cubicBezTo>
                <a:cubicBezTo>
                  <a:pt x="3338805" y="1929531"/>
                  <a:pt x="3289487" y="1928617"/>
                  <a:pt x="3269672" y="1938036"/>
                </a:cubicBezTo>
                <a:lnTo>
                  <a:pt x="3224897" y="1943733"/>
                </a:lnTo>
                <a:cubicBezTo>
                  <a:pt x="3188693" y="1949271"/>
                  <a:pt x="3178540" y="1909145"/>
                  <a:pt x="3161463" y="1946591"/>
                </a:cubicBezTo>
                <a:lnTo>
                  <a:pt x="3112044" y="1935614"/>
                </a:lnTo>
                <a:lnTo>
                  <a:pt x="3069716" y="1930463"/>
                </a:lnTo>
                <a:cubicBezTo>
                  <a:pt x="3049937" y="1924285"/>
                  <a:pt x="3047816" y="1925644"/>
                  <a:pt x="3005773" y="1915878"/>
                </a:cubicBezTo>
                <a:cubicBezTo>
                  <a:pt x="2978838" y="1921092"/>
                  <a:pt x="2967972" y="1927319"/>
                  <a:pt x="2897201" y="1926772"/>
                </a:cubicBezTo>
                <a:lnTo>
                  <a:pt x="2783891" y="1931749"/>
                </a:lnTo>
                <a:cubicBezTo>
                  <a:pt x="2753098" y="1932794"/>
                  <a:pt x="2731621" y="1915151"/>
                  <a:pt x="2712447" y="1933044"/>
                </a:cubicBezTo>
                <a:cubicBezTo>
                  <a:pt x="2621923" y="1990472"/>
                  <a:pt x="2637976" y="1949546"/>
                  <a:pt x="2560151" y="1963609"/>
                </a:cubicBezTo>
                <a:cubicBezTo>
                  <a:pt x="2472084" y="1973456"/>
                  <a:pt x="2423631" y="1962133"/>
                  <a:pt x="2367221" y="1971884"/>
                </a:cubicBezTo>
                <a:cubicBezTo>
                  <a:pt x="2355331" y="1950582"/>
                  <a:pt x="2295649" y="1950006"/>
                  <a:pt x="2272130" y="1961162"/>
                </a:cubicBezTo>
                <a:cubicBezTo>
                  <a:pt x="2229336" y="1964326"/>
                  <a:pt x="2232627" y="1943953"/>
                  <a:pt x="2189404" y="1978172"/>
                </a:cubicBezTo>
                <a:cubicBezTo>
                  <a:pt x="2153824" y="1968017"/>
                  <a:pt x="2114605" y="1969166"/>
                  <a:pt x="2077704" y="1965002"/>
                </a:cubicBezTo>
                <a:cubicBezTo>
                  <a:pt x="2053064" y="1962036"/>
                  <a:pt x="2051584" y="1971011"/>
                  <a:pt x="2033299" y="1969042"/>
                </a:cubicBezTo>
                <a:cubicBezTo>
                  <a:pt x="2015014" y="1967073"/>
                  <a:pt x="1998956" y="1958903"/>
                  <a:pt x="1967996" y="1953187"/>
                </a:cubicBezTo>
                <a:cubicBezTo>
                  <a:pt x="1924117" y="1970917"/>
                  <a:pt x="1915668" y="1940297"/>
                  <a:pt x="1855805" y="1926082"/>
                </a:cubicBezTo>
                <a:cubicBezTo>
                  <a:pt x="1830663" y="1943732"/>
                  <a:pt x="1810564" y="1935694"/>
                  <a:pt x="1790957" y="1919460"/>
                </a:cubicBezTo>
                <a:cubicBezTo>
                  <a:pt x="1732588" y="1924884"/>
                  <a:pt x="1679506" y="1900619"/>
                  <a:pt x="1613978" y="1891581"/>
                </a:cubicBezTo>
                <a:cubicBezTo>
                  <a:pt x="1542961" y="1912227"/>
                  <a:pt x="1506863" y="1865666"/>
                  <a:pt x="1436831" y="1856201"/>
                </a:cubicBezTo>
                <a:cubicBezTo>
                  <a:pt x="1409149" y="1862955"/>
                  <a:pt x="1416370" y="1829853"/>
                  <a:pt x="1357365" y="1832140"/>
                </a:cubicBezTo>
                <a:cubicBezTo>
                  <a:pt x="1285880" y="1811785"/>
                  <a:pt x="1273193" y="1786872"/>
                  <a:pt x="1232341" y="1785942"/>
                </a:cubicBezTo>
                <a:cubicBezTo>
                  <a:pt x="1223903" y="1792798"/>
                  <a:pt x="1160576" y="1793911"/>
                  <a:pt x="1162595" y="1784330"/>
                </a:cubicBezTo>
                <a:cubicBezTo>
                  <a:pt x="1153167" y="1787110"/>
                  <a:pt x="1122206" y="1805077"/>
                  <a:pt x="1120257" y="1789615"/>
                </a:cubicBezTo>
                <a:cubicBezTo>
                  <a:pt x="1073149" y="1786750"/>
                  <a:pt x="1034361" y="1768718"/>
                  <a:pt x="991903" y="1786741"/>
                </a:cubicBezTo>
                <a:cubicBezTo>
                  <a:pt x="966383" y="1781126"/>
                  <a:pt x="949501" y="1800915"/>
                  <a:pt x="883960" y="1809389"/>
                </a:cubicBezTo>
                <a:cubicBezTo>
                  <a:pt x="836064" y="1808194"/>
                  <a:pt x="826980" y="1826610"/>
                  <a:pt x="766531" y="1805053"/>
                </a:cubicBezTo>
                <a:cubicBezTo>
                  <a:pt x="732778" y="1801141"/>
                  <a:pt x="694055" y="1787044"/>
                  <a:pt x="669779" y="1800537"/>
                </a:cubicBezTo>
                <a:cubicBezTo>
                  <a:pt x="645252" y="1794709"/>
                  <a:pt x="563495" y="1813232"/>
                  <a:pt x="523898" y="1811085"/>
                </a:cubicBezTo>
                <a:cubicBezTo>
                  <a:pt x="457555" y="1798530"/>
                  <a:pt x="395227" y="1824052"/>
                  <a:pt x="360251" y="1830735"/>
                </a:cubicBezTo>
                <a:cubicBezTo>
                  <a:pt x="313564" y="1825583"/>
                  <a:pt x="298281" y="1811622"/>
                  <a:pt x="255207" y="1818275"/>
                </a:cubicBezTo>
                <a:cubicBezTo>
                  <a:pt x="206572" y="1839769"/>
                  <a:pt x="160277" y="1836800"/>
                  <a:pt x="101803" y="1870647"/>
                </a:cubicBezTo>
                <a:cubicBezTo>
                  <a:pt x="85849" y="1910002"/>
                  <a:pt x="27997" y="1845258"/>
                  <a:pt x="25397" y="1888443"/>
                </a:cubicBezTo>
                <a:cubicBezTo>
                  <a:pt x="19096" y="1881154"/>
                  <a:pt x="11260" y="1878398"/>
                  <a:pt x="2370" y="1878311"/>
                </a:cubicBezTo>
                <a:lnTo>
                  <a:pt x="0" y="1878785"/>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Shape 19">
            <a:extLst>
              <a:ext uri="{FF2B5EF4-FFF2-40B4-BE49-F238E27FC236}">
                <a16:creationId xmlns:a16="http://schemas.microsoft.com/office/drawing/2014/main" id="{7900702D-FF4F-4820-9979-F623BBCC6A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5381626" y="6209413"/>
            <a:ext cx="6810375" cy="648587"/>
          </a:xfrm>
          <a:custGeom>
            <a:avLst/>
            <a:gdLst>
              <a:gd name="connsiteX0" fmla="*/ 0 w 10753706"/>
              <a:gd name="connsiteY0" fmla="*/ 0 h 1027260"/>
              <a:gd name="connsiteX1" fmla="*/ 10753706 w 10753706"/>
              <a:gd name="connsiteY1" fmla="*/ 0 h 1027260"/>
              <a:gd name="connsiteX2" fmla="*/ 10748809 w 10753706"/>
              <a:gd name="connsiteY2" fmla="*/ 2522 h 1027260"/>
              <a:gd name="connsiteX3" fmla="*/ 10725330 w 10753706"/>
              <a:gd name="connsiteY3" fmla="*/ 11977 h 1027260"/>
              <a:gd name="connsiteX4" fmla="*/ 10615423 w 10753706"/>
              <a:gd name="connsiteY4" fmla="*/ 52967 h 1027260"/>
              <a:gd name="connsiteX5" fmla="*/ 10533936 w 10753706"/>
              <a:gd name="connsiteY5" fmla="*/ 53095 h 1027260"/>
              <a:gd name="connsiteX6" fmla="*/ 10466876 w 10753706"/>
              <a:gd name="connsiteY6" fmla="*/ 45180 h 1027260"/>
              <a:gd name="connsiteX7" fmla="*/ 10355090 w 10753706"/>
              <a:gd name="connsiteY7" fmla="*/ 89741 h 1027260"/>
              <a:gd name="connsiteX8" fmla="*/ 10087145 w 10753706"/>
              <a:gd name="connsiteY8" fmla="*/ 66115 h 1027260"/>
              <a:gd name="connsiteX9" fmla="*/ 10015902 w 10753706"/>
              <a:gd name="connsiteY9" fmla="*/ 76178 h 1027260"/>
              <a:gd name="connsiteX10" fmla="*/ 9806005 w 10753706"/>
              <a:gd name="connsiteY10" fmla="*/ 102435 h 1027260"/>
              <a:gd name="connsiteX11" fmla="*/ 9602583 w 10753706"/>
              <a:gd name="connsiteY11" fmla="*/ 179170 h 1027260"/>
              <a:gd name="connsiteX12" fmla="*/ 9469719 w 10753706"/>
              <a:gd name="connsiteY12" fmla="*/ 174721 h 1027260"/>
              <a:gd name="connsiteX13" fmla="*/ 9408692 w 10753706"/>
              <a:gd name="connsiteY13" fmla="*/ 189513 h 1027260"/>
              <a:gd name="connsiteX14" fmla="*/ 9364151 w 10753706"/>
              <a:gd name="connsiteY14" fmla="*/ 194072 h 1027260"/>
              <a:gd name="connsiteX15" fmla="*/ 9337751 w 10753706"/>
              <a:gd name="connsiteY15" fmla="*/ 197579 h 1027260"/>
              <a:gd name="connsiteX16" fmla="*/ 9297166 w 10753706"/>
              <a:gd name="connsiteY16" fmla="*/ 216558 h 1027260"/>
              <a:gd name="connsiteX17" fmla="*/ 9123859 w 10753706"/>
              <a:gd name="connsiteY17" fmla="*/ 237356 h 1027260"/>
              <a:gd name="connsiteX18" fmla="*/ 8950741 w 10753706"/>
              <a:gd name="connsiteY18" fmla="*/ 238020 h 1027260"/>
              <a:gd name="connsiteX19" fmla="*/ 8718236 w 10753706"/>
              <a:gd name="connsiteY19" fmla="*/ 303148 h 1027260"/>
              <a:gd name="connsiteX20" fmla="*/ 8694011 w 10753706"/>
              <a:gd name="connsiteY20" fmla="*/ 308812 h 1027260"/>
              <a:gd name="connsiteX21" fmla="*/ 8611976 w 10753706"/>
              <a:gd name="connsiteY21" fmla="*/ 324819 h 1027260"/>
              <a:gd name="connsiteX22" fmla="*/ 8562074 w 10753706"/>
              <a:gd name="connsiteY22" fmla="*/ 337971 h 1027260"/>
              <a:gd name="connsiteX23" fmla="*/ 8501724 w 10753706"/>
              <a:gd name="connsiteY23" fmla="*/ 360865 h 1027260"/>
              <a:gd name="connsiteX24" fmla="*/ 8504489 w 10753706"/>
              <a:gd name="connsiteY24" fmla="*/ 364790 h 1027260"/>
              <a:gd name="connsiteX25" fmla="*/ 8492774 w 10753706"/>
              <a:gd name="connsiteY25" fmla="*/ 366181 h 1027260"/>
              <a:gd name="connsiteX26" fmla="*/ 8466405 w 10753706"/>
              <a:gd name="connsiteY26" fmla="*/ 368724 h 1027260"/>
              <a:gd name="connsiteX27" fmla="*/ 8427069 w 10753706"/>
              <a:gd name="connsiteY27" fmla="*/ 387211 h 1027260"/>
              <a:gd name="connsiteX28" fmla="*/ 8387766 w 10753706"/>
              <a:gd name="connsiteY28" fmla="*/ 377161 h 1027260"/>
              <a:gd name="connsiteX29" fmla="*/ 8315874 w 10753706"/>
              <a:gd name="connsiteY29" fmla="*/ 395527 h 1027260"/>
              <a:gd name="connsiteX30" fmla="*/ 8274474 w 10753706"/>
              <a:gd name="connsiteY30" fmla="*/ 405112 h 1027260"/>
              <a:gd name="connsiteX31" fmla="*/ 8234664 w 10753706"/>
              <a:gd name="connsiteY31" fmla="*/ 410219 h 1027260"/>
              <a:gd name="connsiteX32" fmla="*/ 8211268 w 10753706"/>
              <a:gd name="connsiteY32" fmla="*/ 416791 h 1027260"/>
              <a:gd name="connsiteX33" fmla="*/ 8188615 w 10753706"/>
              <a:gd name="connsiteY33" fmla="*/ 421755 h 1027260"/>
              <a:gd name="connsiteX34" fmla="*/ 8179981 w 10753706"/>
              <a:gd name="connsiteY34" fmla="*/ 420402 h 1027260"/>
              <a:gd name="connsiteX35" fmla="*/ 8179307 w 10753706"/>
              <a:gd name="connsiteY35" fmla="*/ 422516 h 1027260"/>
              <a:gd name="connsiteX36" fmla="*/ 8147929 w 10753706"/>
              <a:gd name="connsiteY36" fmla="*/ 450302 h 1027260"/>
              <a:gd name="connsiteX37" fmla="*/ 8089136 w 10753706"/>
              <a:gd name="connsiteY37" fmla="*/ 465283 h 1027260"/>
              <a:gd name="connsiteX38" fmla="*/ 8049973 w 10753706"/>
              <a:gd name="connsiteY38" fmla="*/ 454121 h 1027260"/>
              <a:gd name="connsiteX39" fmla="*/ 7965913 w 10753706"/>
              <a:gd name="connsiteY39" fmla="*/ 464415 h 1027260"/>
              <a:gd name="connsiteX40" fmla="*/ 7945093 w 10753706"/>
              <a:gd name="connsiteY40" fmla="*/ 464798 h 1027260"/>
              <a:gd name="connsiteX41" fmla="*/ 7935335 w 10753706"/>
              <a:gd name="connsiteY41" fmla="*/ 462442 h 1027260"/>
              <a:gd name="connsiteX42" fmla="*/ 7904779 w 10753706"/>
              <a:gd name="connsiteY42" fmla="*/ 471429 h 1027260"/>
              <a:gd name="connsiteX43" fmla="*/ 7855604 w 10753706"/>
              <a:gd name="connsiteY43" fmla="*/ 480199 h 1027260"/>
              <a:gd name="connsiteX44" fmla="*/ 7832630 w 10753706"/>
              <a:gd name="connsiteY44" fmla="*/ 485371 h 1027260"/>
              <a:gd name="connsiteX45" fmla="*/ 7812438 w 10753706"/>
              <a:gd name="connsiteY45" fmla="*/ 485391 h 1027260"/>
              <a:gd name="connsiteX46" fmla="*/ 7701399 w 10753706"/>
              <a:gd name="connsiteY46" fmla="*/ 495197 h 1027260"/>
              <a:gd name="connsiteX47" fmla="*/ 7674778 w 10753706"/>
              <a:gd name="connsiteY47" fmla="*/ 494723 h 1027260"/>
              <a:gd name="connsiteX48" fmla="*/ 7660445 w 10753706"/>
              <a:gd name="connsiteY48" fmla="*/ 490194 h 1027260"/>
              <a:gd name="connsiteX49" fmla="*/ 7651781 w 10753706"/>
              <a:gd name="connsiteY49" fmla="*/ 493084 h 1027260"/>
              <a:gd name="connsiteX50" fmla="*/ 7584807 w 10753706"/>
              <a:gd name="connsiteY50" fmla="*/ 499490 h 1027260"/>
              <a:gd name="connsiteX51" fmla="*/ 7541324 w 10753706"/>
              <a:gd name="connsiteY51" fmla="*/ 504184 h 1027260"/>
              <a:gd name="connsiteX52" fmla="*/ 7541756 w 10753706"/>
              <a:gd name="connsiteY52" fmla="*/ 512184 h 1027260"/>
              <a:gd name="connsiteX53" fmla="*/ 7503906 w 10753706"/>
              <a:gd name="connsiteY53" fmla="*/ 518551 h 1027260"/>
              <a:gd name="connsiteX54" fmla="*/ 7460411 w 10753706"/>
              <a:gd name="connsiteY54" fmla="*/ 517415 h 1027260"/>
              <a:gd name="connsiteX55" fmla="*/ 7460116 w 10753706"/>
              <a:gd name="connsiteY55" fmla="*/ 517548 h 1027260"/>
              <a:gd name="connsiteX56" fmla="*/ 7297810 w 10753706"/>
              <a:gd name="connsiteY56" fmla="*/ 563947 h 1027260"/>
              <a:gd name="connsiteX57" fmla="*/ 6946388 w 10753706"/>
              <a:gd name="connsiteY57" fmla="*/ 665244 h 1027260"/>
              <a:gd name="connsiteX58" fmla="*/ 6741704 w 10753706"/>
              <a:gd name="connsiteY58" fmla="*/ 679365 h 1027260"/>
              <a:gd name="connsiteX59" fmla="*/ 6624680 w 10753706"/>
              <a:gd name="connsiteY59" fmla="*/ 677674 h 1027260"/>
              <a:gd name="connsiteX60" fmla="*/ 6605700 w 10753706"/>
              <a:gd name="connsiteY60" fmla="*/ 683566 h 1027260"/>
              <a:gd name="connsiteX61" fmla="*/ 6576922 w 10753706"/>
              <a:gd name="connsiteY61" fmla="*/ 683030 h 1027260"/>
              <a:gd name="connsiteX62" fmla="*/ 6405123 w 10753706"/>
              <a:gd name="connsiteY62" fmla="*/ 721946 h 1027260"/>
              <a:gd name="connsiteX63" fmla="*/ 6368938 w 10753706"/>
              <a:gd name="connsiteY63" fmla="*/ 717341 h 1027260"/>
              <a:gd name="connsiteX64" fmla="*/ 6295102 w 10753706"/>
              <a:gd name="connsiteY64" fmla="*/ 729508 h 1027260"/>
              <a:gd name="connsiteX65" fmla="*/ 6202084 w 10753706"/>
              <a:gd name="connsiteY65" fmla="*/ 767091 h 1027260"/>
              <a:gd name="connsiteX66" fmla="*/ 6067157 w 10753706"/>
              <a:gd name="connsiteY66" fmla="*/ 790339 h 1027260"/>
              <a:gd name="connsiteX67" fmla="*/ 6061443 w 10753706"/>
              <a:gd name="connsiteY67" fmla="*/ 796151 h 1027260"/>
              <a:gd name="connsiteX68" fmla="*/ 6051406 w 10753706"/>
              <a:gd name="connsiteY68" fmla="*/ 800684 h 1027260"/>
              <a:gd name="connsiteX69" fmla="*/ 6049097 w 10753706"/>
              <a:gd name="connsiteY69" fmla="*/ 800636 h 1027260"/>
              <a:gd name="connsiteX70" fmla="*/ 6034222 w 10753706"/>
              <a:gd name="connsiteY70" fmla="*/ 804110 h 1027260"/>
              <a:gd name="connsiteX71" fmla="*/ 6033121 w 10753706"/>
              <a:gd name="connsiteY71" fmla="*/ 806078 h 1027260"/>
              <a:gd name="connsiteX72" fmla="*/ 6023593 w 10753706"/>
              <a:gd name="connsiteY72" fmla="*/ 808842 h 1027260"/>
              <a:gd name="connsiteX73" fmla="*/ 6006639 w 10753706"/>
              <a:gd name="connsiteY73" fmla="*/ 815304 h 1027260"/>
              <a:gd name="connsiteX74" fmla="*/ 6001762 w 10753706"/>
              <a:gd name="connsiteY74" fmla="*/ 815557 h 1027260"/>
              <a:gd name="connsiteX75" fmla="*/ 5973534 w 10753706"/>
              <a:gd name="connsiteY75" fmla="*/ 823815 h 1027260"/>
              <a:gd name="connsiteX76" fmla="*/ 5972336 w 10753706"/>
              <a:gd name="connsiteY76" fmla="*/ 823476 h 1027260"/>
              <a:gd name="connsiteX77" fmla="*/ 5960841 w 10753706"/>
              <a:gd name="connsiteY77" fmla="*/ 823819 h 1027260"/>
              <a:gd name="connsiteX78" fmla="*/ 5940719 w 10753706"/>
              <a:gd name="connsiteY78" fmla="*/ 825514 h 1027260"/>
              <a:gd name="connsiteX79" fmla="*/ 5884298 w 10753706"/>
              <a:gd name="connsiteY79" fmla="*/ 823806 h 1027260"/>
              <a:gd name="connsiteX80" fmla="*/ 5854779 w 10753706"/>
              <a:gd name="connsiteY80" fmla="*/ 832365 h 1027260"/>
              <a:gd name="connsiteX81" fmla="*/ 5848382 w 10753706"/>
              <a:gd name="connsiteY81" fmla="*/ 833844 h 1027260"/>
              <a:gd name="connsiteX82" fmla="*/ 5848066 w 10753706"/>
              <a:gd name="connsiteY82" fmla="*/ 833772 h 1027260"/>
              <a:gd name="connsiteX83" fmla="*/ 5840944 w 10753706"/>
              <a:gd name="connsiteY83" fmla="*/ 835132 h 1027260"/>
              <a:gd name="connsiteX84" fmla="*/ 5836719 w 10753706"/>
              <a:gd name="connsiteY84" fmla="*/ 836539 h 1027260"/>
              <a:gd name="connsiteX85" fmla="*/ 5824311 w 10753706"/>
              <a:gd name="connsiteY85" fmla="*/ 839408 h 1027260"/>
              <a:gd name="connsiteX86" fmla="*/ 5818788 w 10753706"/>
              <a:gd name="connsiteY86" fmla="*/ 839727 h 1027260"/>
              <a:gd name="connsiteX87" fmla="*/ 5763953 w 10753706"/>
              <a:gd name="connsiteY87" fmla="*/ 834282 h 1027260"/>
              <a:gd name="connsiteX88" fmla="*/ 5667748 w 10753706"/>
              <a:gd name="connsiteY88" fmla="*/ 840211 h 1027260"/>
              <a:gd name="connsiteX89" fmla="*/ 5573108 w 10753706"/>
              <a:gd name="connsiteY89" fmla="*/ 847611 h 1027260"/>
              <a:gd name="connsiteX90" fmla="*/ 5539137 w 10753706"/>
              <a:gd name="connsiteY90" fmla="*/ 851033 h 1027260"/>
              <a:gd name="connsiteX91" fmla="*/ 5510651 w 10753706"/>
              <a:gd name="connsiteY91" fmla="*/ 844215 h 1027260"/>
              <a:gd name="connsiteX92" fmla="*/ 5457331 w 10753706"/>
              <a:gd name="connsiteY92" fmla="*/ 839159 h 1027260"/>
              <a:gd name="connsiteX93" fmla="*/ 5410613 w 10753706"/>
              <a:gd name="connsiteY93" fmla="*/ 834358 h 1027260"/>
              <a:gd name="connsiteX94" fmla="*/ 5370040 w 10753706"/>
              <a:gd name="connsiteY94" fmla="*/ 862127 h 1027260"/>
              <a:gd name="connsiteX95" fmla="*/ 5318778 w 10753706"/>
              <a:gd name="connsiteY95" fmla="*/ 855310 h 1027260"/>
              <a:gd name="connsiteX96" fmla="*/ 5298645 w 10753706"/>
              <a:gd name="connsiteY96" fmla="*/ 855171 h 1027260"/>
              <a:gd name="connsiteX97" fmla="*/ 5253828 w 10753706"/>
              <a:gd name="connsiteY97" fmla="*/ 859670 h 1027260"/>
              <a:gd name="connsiteX98" fmla="*/ 5216955 w 10753706"/>
              <a:gd name="connsiteY98" fmla="*/ 866245 h 1027260"/>
              <a:gd name="connsiteX99" fmla="*/ 5214344 w 10753706"/>
              <a:gd name="connsiteY99" fmla="*/ 868102 h 1027260"/>
              <a:gd name="connsiteX100" fmla="*/ 5195561 w 10753706"/>
              <a:gd name="connsiteY100" fmla="*/ 869949 h 1027260"/>
              <a:gd name="connsiteX101" fmla="*/ 5182555 w 10753706"/>
              <a:gd name="connsiteY101" fmla="*/ 873542 h 1027260"/>
              <a:gd name="connsiteX102" fmla="*/ 5172552 w 10753706"/>
              <a:gd name="connsiteY102" fmla="*/ 878801 h 1027260"/>
              <a:gd name="connsiteX103" fmla="*/ 5027993 w 10753706"/>
              <a:gd name="connsiteY103" fmla="*/ 889666 h 1027260"/>
              <a:gd name="connsiteX104" fmla="*/ 4939844 w 10753706"/>
              <a:gd name="connsiteY104" fmla="*/ 934802 h 1027260"/>
              <a:gd name="connsiteX105" fmla="*/ 4792576 w 10753706"/>
              <a:gd name="connsiteY105" fmla="*/ 934820 h 1027260"/>
              <a:gd name="connsiteX106" fmla="*/ 4602423 w 10753706"/>
              <a:gd name="connsiteY106" fmla="*/ 958063 h 1027260"/>
              <a:gd name="connsiteX107" fmla="*/ 4290656 w 10753706"/>
              <a:gd name="connsiteY107" fmla="*/ 969152 h 1027260"/>
              <a:gd name="connsiteX108" fmla="*/ 3952334 w 10753706"/>
              <a:gd name="connsiteY108" fmla="*/ 954043 h 1027260"/>
              <a:gd name="connsiteX109" fmla="*/ 3858560 w 10753706"/>
              <a:gd name="connsiteY109" fmla="*/ 948781 h 1027260"/>
              <a:gd name="connsiteX110" fmla="*/ 3846597 w 10753706"/>
              <a:gd name="connsiteY110" fmla="*/ 948382 h 1027260"/>
              <a:gd name="connsiteX111" fmla="*/ 3736044 w 10753706"/>
              <a:gd name="connsiteY111" fmla="*/ 947759 h 1027260"/>
              <a:gd name="connsiteX112" fmla="*/ 3713136 w 10753706"/>
              <a:gd name="connsiteY112" fmla="*/ 946963 h 1027260"/>
              <a:gd name="connsiteX113" fmla="*/ 3695939 w 10753706"/>
              <a:gd name="connsiteY113" fmla="*/ 943639 h 1027260"/>
              <a:gd name="connsiteX114" fmla="*/ 3694125 w 10753706"/>
              <a:gd name="connsiteY114" fmla="*/ 940567 h 1027260"/>
              <a:gd name="connsiteX115" fmla="*/ 3681925 w 10753706"/>
              <a:gd name="connsiteY115" fmla="*/ 939706 h 1027260"/>
              <a:gd name="connsiteX116" fmla="*/ 3679204 w 10753706"/>
              <a:gd name="connsiteY116" fmla="*/ 938926 h 1027260"/>
              <a:gd name="connsiteX117" fmla="*/ 3615656 w 10753706"/>
              <a:gd name="connsiteY117" fmla="*/ 940320 h 1027260"/>
              <a:gd name="connsiteX118" fmla="*/ 3567983 w 10753706"/>
              <a:gd name="connsiteY118" fmla="*/ 935596 h 1027260"/>
              <a:gd name="connsiteX119" fmla="*/ 3422423 w 10753706"/>
              <a:gd name="connsiteY119" fmla="*/ 932129 h 1027260"/>
              <a:gd name="connsiteX120" fmla="*/ 3310925 w 10753706"/>
              <a:gd name="connsiteY120" fmla="*/ 911072 h 1027260"/>
              <a:gd name="connsiteX121" fmla="*/ 3139421 w 10753706"/>
              <a:gd name="connsiteY121" fmla="*/ 934151 h 1027260"/>
              <a:gd name="connsiteX122" fmla="*/ 2996922 w 10753706"/>
              <a:gd name="connsiteY122" fmla="*/ 927537 h 1027260"/>
              <a:gd name="connsiteX123" fmla="*/ 2982785 w 10753706"/>
              <a:gd name="connsiteY123" fmla="*/ 931453 h 1027260"/>
              <a:gd name="connsiteX124" fmla="*/ 2967478 w 10753706"/>
              <a:gd name="connsiteY124" fmla="*/ 933397 h 1027260"/>
              <a:gd name="connsiteX125" fmla="*/ 2948552 w 10753706"/>
              <a:gd name="connsiteY125" fmla="*/ 932961 h 1027260"/>
              <a:gd name="connsiteX126" fmla="*/ 2944404 w 10753706"/>
              <a:gd name="connsiteY126" fmla="*/ 934452 h 1027260"/>
              <a:gd name="connsiteX127" fmla="*/ 2908608 w 10753706"/>
              <a:gd name="connsiteY127" fmla="*/ 937205 h 1027260"/>
              <a:gd name="connsiteX128" fmla="*/ 2904443 w 10753706"/>
              <a:gd name="connsiteY128" fmla="*/ 936455 h 1027260"/>
              <a:gd name="connsiteX129" fmla="*/ 2868935 w 10753706"/>
              <a:gd name="connsiteY129" fmla="*/ 938022 h 1027260"/>
              <a:gd name="connsiteX130" fmla="*/ 2868586 w 10753706"/>
              <a:gd name="connsiteY130" fmla="*/ 937487 h 1027260"/>
              <a:gd name="connsiteX131" fmla="*/ 2859191 w 10753706"/>
              <a:gd name="connsiteY131" fmla="*/ 935503 h 1027260"/>
              <a:gd name="connsiteX132" fmla="*/ 2840915 w 10753706"/>
              <a:gd name="connsiteY132" fmla="*/ 932977 h 1027260"/>
              <a:gd name="connsiteX133" fmla="*/ 2763509 w 10753706"/>
              <a:gd name="connsiteY133" fmla="*/ 921850 h 1027260"/>
              <a:gd name="connsiteX134" fmla="*/ 2756121 w 10753706"/>
              <a:gd name="connsiteY134" fmla="*/ 921864 h 1027260"/>
              <a:gd name="connsiteX135" fmla="*/ 2755998 w 10753706"/>
              <a:gd name="connsiteY135" fmla="*/ 921739 h 1027260"/>
              <a:gd name="connsiteX136" fmla="*/ 2748255 w 10753706"/>
              <a:gd name="connsiteY136" fmla="*/ 921505 h 1027260"/>
              <a:gd name="connsiteX137" fmla="*/ 2694601 w 10753706"/>
              <a:gd name="connsiteY137" fmla="*/ 915575 h 1027260"/>
              <a:gd name="connsiteX138" fmla="*/ 2635357 w 10753706"/>
              <a:gd name="connsiteY138" fmla="*/ 910976 h 1027260"/>
              <a:gd name="connsiteX139" fmla="*/ 2601047 w 10753706"/>
              <a:gd name="connsiteY139" fmla="*/ 910263 h 1027260"/>
              <a:gd name="connsiteX140" fmla="*/ 2507482 w 10753706"/>
              <a:gd name="connsiteY140" fmla="*/ 906211 h 1027260"/>
              <a:gd name="connsiteX141" fmla="*/ 2413884 w 10753706"/>
              <a:gd name="connsiteY141" fmla="*/ 900545 h 1027260"/>
              <a:gd name="connsiteX142" fmla="*/ 2368912 w 10753706"/>
              <a:gd name="connsiteY142" fmla="*/ 888755 h 1027260"/>
              <a:gd name="connsiteX143" fmla="*/ 2349490 w 10753706"/>
              <a:gd name="connsiteY143" fmla="*/ 889719 h 1027260"/>
              <a:gd name="connsiteX144" fmla="*/ 2344290 w 10753706"/>
              <a:gd name="connsiteY144" fmla="*/ 890584 h 1027260"/>
              <a:gd name="connsiteX145" fmla="*/ 2336488 w 10753706"/>
              <a:gd name="connsiteY145" fmla="*/ 891058 h 1027260"/>
              <a:gd name="connsiteX146" fmla="*/ 2329015 w 10753706"/>
              <a:gd name="connsiteY146" fmla="*/ 891627 h 1027260"/>
              <a:gd name="connsiteX147" fmla="*/ 2293898 w 10753706"/>
              <a:gd name="connsiteY147" fmla="*/ 896431 h 1027260"/>
              <a:gd name="connsiteX148" fmla="*/ 2243927 w 10753706"/>
              <a:gd name="connsiteY148" fmla="*/ 888076 h 1027260"/>
              <a:gd name="connsiteX149" fmla="*/ 2223920 w 10753706"/>
              <a:gd name="connsiteY149" fmla="*/ 887331 h 1027260"/>
              <a:gd name="connsiteX150" fmla="*/ 2213081 w 10753706"/>
              <a:gd name="connsiteY150" fmla="*/ 886302 h 1027260"/>
              <a:gd name="connsiteX151" fmla="*/ 2212307 w 10753706"/>
              <a:gd name="connsiteY151" fmla="*/ 885829 h 1027260"/>
              <a:gd name="connsiteX152" fmla="*/ 2152321 w 10753706"/>
              <a:gd name="connsiteY152" fmla="*/ 894418 h 1027260"/>
              <a:gd name="connsiteX153" fmla="*/ 2140985 w 10753706"/>
              <a:gd name="connsiteY153" fmla="*/ 895968 h 1027260"/>
              <a:gd name="connsiteX154" fmla="*/ 2121210 w 10753706"/>
              <a:gd name="connsiteY154" fmla="*/ 899354 h 1027260"/>
              <a:gd name="connsiteX155" fmla="*/ 2119146 w 10753706"/>
              <a:gd name="connsiteY155" fmla="*/ 899033 h 1027260"/>
              <a:gd name="connsiteX156" fmla="*/ 2105666 w 10753706"/>
              <a:gd name="connsiteY156" fmla="*/ 902240 h 1027260"/>
              <a:gd name="connsiteX157" fmla="*/ 2094924 w 10753706"/>
              <a:gd name="connsiteY157" fmla="*/ 907203 h 1027260"/>
              <a:gd name="connsiteX158" fmla="*/ 1949478 w 10753706"/>
              <a:gd name="connsiteY158" fmla="*/ 913748 h 1027260"/>
              <a:gd name="connsiteX159" fmla="*/ 1749684 w 10753706"/>
              <a:gd name="connsiteY159" fmla="*/ 942223 h 1027260"/>
              <a:gd name="connsiteX160" fmla="*/ 1585576 w 10753706"/>
              <a:gd name="connsiteY160" fmla="*/ 954170 h 1027260"/>
              <a:gd name="connsiteX161" fmla="*/ 1476250 w 10753706"/>
              <a:gd name="connsiteY161" fmla="*/ 950653 h 1027260"/>
              <a:gd name="connsiteX162" fmla="*/ 1433927 w 10753706"/>
              <a:gd name="connsiteY162" fmla="*/ 959926 h 1027260"/>
              <a:gd name="connsiteX163" fmla="*/ 1414893 w 10753706"/>
              <a:gd name="connsiteY163" fmla="*/ 957671 h 1027260"/>
              <a:gd name="connsiteX164" fmla="*/ 1411585 w 10753706"/>
              <a:gd name="connsiteY164" fmla="*/ 957179 h 1027260"/>
              <a:gd name="connsiteX165" fmla="*/ 1398896 w 10753706"/>
              <a:gd name="connsiteY165" fmla="*/ 957460 h 1027260"/>
              <a:gd name="connsiteX166" fmla="*/ 1394632 w 10753706"/>
              <a:gd name="connsiteY166" fmla="*/ 954725 h 1027260"/>
              <a:gd name="connsiteX167" fmla="*/ 1375043 w 10753706"/>
              <a:gd name="connsiteY167" fmla="*/ 953132 h 1027260"/>
              <a:gd name="connsiteX168" fmla="*/ 1351876 w 10753706"/>
              <a:gd name="connsiteY168" fmla="*/ 954436 h 1027260"/>
              <a:gd name="connsiteX169" fmla="*/ 1242676 w 10753706"/>
              <a:gd name="connsiteY169" fmla="*/ 963767 h 1027260"/>
              <a:gd name="connsiteX170" fmla="*/ 1205993 w 10753706"/>
              <a:gd name="connsiteY170" fmla="*/ 974080 h 1027260"/>
              <a:gd name="connsiteX171" fmla="*/ 1052221 w 10753706"/>
              <a:gd name="connsiteY171" fmla="*/ 963954 h 1027260"/>
              <a:gd name="connsiteX172" fmla="*/ 968270 w 10753706"/>
              <a:gd name="connsiteY172" fmla="*/ 964761 h 1027260"/>
              <a:gd name="connsiteX173" fmla="*/ 874493 w 10753706"/>
              <a:gd name="connsiteY173" fmla="*/ 998122 h 1027260"/>
              <a:gd name="connsiteX174" fmla="*/ 814411 w 10753706"/>
              <a:gd name="connsiteY174" fmla="*/ 1007391 h 1027260"/>
              <a:gd name="connsiteX175" fmla="*/ 688604 w 10753706"/>
              <a:gd name="connsiteY175" fmla="*/ 1015631 h 1027260"/>
              <a:gd name="connsiteX176" fmla="*/ 618171 w 10753706"/>
              <a:gd name="connsiteY176" fmla="*/ 1027260 h 1027260"/>
              <a:gd name="connsiteX177" fmla="*/ 570379 w 10753706"/>
              <a:gd name="connsiteY177" fmla="*/ 1023487 h 1027260"/>
              <a:gd name="connsiteX178" fmla="*/ 482519 w 10753706"/>
              <a:gd name="connsiteY178" fmla="*/ 1002108 h 1027260"/>
              <a:gd name="connsiteX179" fmla="*/ 475319 w 10753706"/>
              <a:gd name="connsiteY179" fmla="*/ 1009922 h 1027260"/>
              <a:gd name="connsiteX180" fmla="*/ 431104 w 10753706"/>
              <a:gd name="connsiteY180" fmla="*/ 1009317 h 1027260"/>
              <a:gd name="connsiteX181" fmla="*/ 363782 w 10753706"/>
              <a:gd name="connsiteY181" fmla="*/ 1007585 h 1027260"/>
              <a:gd name="connsiteX182" fmla="*/ 325533 w 10753706"/>
              <a:gd name="connsiteY182" fmla="*/ 1008502 h 1027260"/>
              <a:gd name="connsiteX183" fmla="*/ 220429 w 10753706"/>
              <a:gd name="connsiteY183" fmla="*/ 1008927 h 1027260"/>
              <a:gd name="connsiteX184" fmla="*/ 114676 w 10753706"/>
              <a:gd name="connsiteY184" fmla="*/ 1007765 h 1027260"/>
              <a:gd name="connsiteX185" fmla="*/ 13470 w 10753706"/>
              <a:gd name="connsiteY185" fmla="*/ 998544 h 1027260"/>
              <a:gd name="connsiteX186" fmla="*/ 0 w 10753706"/>
              <a:gd name="connsiteY186" fmla="*/ 997355 h 1027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10753706" h="1027260">
                <a:moveTo>
                  <a:pt x="0" y="0"/>
                </a:moveTo>
                <a:lnTo>
                  <a:pt x="10753706" y="0"/>
                </a:lnTo>
                <a:lnTo>
                  <a:pt x="10748809" y="2522"/>
                </a:lnTo>
                <a:cubicBezTo>
                  <a:pt x="10744031" y="4644"/>
                  <a:pt x="10737551" y="7204"/>
                  <a:pt x="10725330" y="11977"/>
                </a:cubicBezTo>
                <a:cubicBezTo>
                  <a:pt x="10700888" y="21523"/>
                  <a:pt x="10652058" y="39304"/>
                  <a:pt x="10615423" y="52967"/>
                </a:cubicBezTo>
                <a:cubicBezTo>
                  <a:pt x="10598524" y="49017"/>
                  <a:pt x="10550674" y="61360"/>
                  <a:pt x="10533936" y="53095"/>
                </a:cubicBezTo>
                <a:cubicBezTo>
                  <a:pt x="10519435" y="55674"/>
                  <a:pt x="10480156" y="49393"/>
                  <a:pt x="10466876" y="45180"/>
                </a:cubicBezTo>
                <a:cubicBezTo>
                  <a:pt x="10443145" y="68059"/>
                  <a:pt x="10382269" y="71294"/>
                  <a:pt x="10355090" y="89741"/>
                </a:cubicBezTo>
                <a:cubicBezTo>
                  <a:pt x="10286222" y="95376"/>
                  <a:pt x="10146285" y="63529"/>
                  <a:pt x="10087145" y="66115"/>
                </a:cubicBezTo>
                <a:cubicBezTo>
                  <a:pt x="10067575" y="79584"/>
                  <a:pt x="10043111" y="68921"/>
                  <a:pt x="10015902" y="76178"/>
                </a:cubicBezTo>
                <a:cubicBezTo>
                  <a:pt x="9952302" y="84628"/>
                  <a:pt x="9893286" y="103337"/>
                  <a:pt x="9806005" y="102435"/>
                </a:cubicBezTo>
                <a:cubicBezTo>
                  <a:pt x="9782247" y="141133"/>
                  <a:pt x="9674787" y="151643"/>
                  <a:pt x="9602583" y="179170"/>
                </a:cubicBezTo>
                <a:cubicBezTo>
                  <a:pt x="9557658" y="187584"/>
                  <a:pt x="9478290" y="154235"/>
                  <a:pt x="9469719" y="174721"/>
                </a:cubicBezTo>
                <a:cubicBezTo>
                  <a:pt x="9443779" y="165070"/>
                  <a:pt x="9431317" y="185692"/>
                  <a:pt x="9408692" y="189513"/>
                </a:cubicBezTo>
                <a:cubicBezTo>
                  <a:pt x="9387154" y="183843"/>
                  <a:pt x="9380475" y="191089"/>
                  <a:pt x="9364151" y="194072"/>
                </a:cubicBezTo>
                <a:cubicBezTo>
                  <a:pt x="9354686" y="190222"/>
                  <a:pt x="9340485" y="191782"/>
                  <a:pt x="9337751" y="197579"/>
                </a:cubicBezTo>
                <a:cubicBezTo>
                  <a:pt x="9349566" y="209270"/>
                  <a:pt x="9297468" y="207714"/>
                  <a:pt x="9297166" y="216558"/>
                </a:cubicBezTo>
                <a:cubicBezTo>
                  <a:pt x="9269057" y="220999"/>
                  <a:pt x="9139630" y="221783"/>
                  <a:pt x="9123859" y="237356"/>
                </a:cubicBezTo>
                <a:cubicBezTo>
                  <a:pt x="9068176" y="249209"/>
                  <a:pt x="8975349" y="235349"/>
                  <a:pt x="8950741" y="238020"/>
                </a:cubicBezTo>
                <a:cubicBezTo>
                  <a:pt x="8916265" y="215428"/>
                  <a:pt x="8822808" y="292026"/>
                  <a:pt x="8718236" y="303148"/>
                </a:cubicBezTo>
                <a:cubicBezTo>
                  <a:pt x="8703111" y="302060"/>
                  <a:pt x="8695551" y="302792"/>
                  <a:pt x="8694011" y="308812"/>
                </a:cubicBezTo>
                <a:cubicBezTo>
                  <a:pt x="8661810" y="312764"/>
                  <a:pt x="8637956" y="329628"/>
                  <a:pt x="8611976" y="324819"/>
                </a:cubicBezTo>
                <a:cubicBezTo>
                  <a:pt x="8621849" y="336388"/>
                  <a:pt x="8562809" y="325917"/>
                  <a:pt x="8562074" y="337971"/>
                </a:cubicBezTo>
                <a:cubicBezTo>
                  <a:pt x="8543699" y="343978"/>
                  <a:pt x="8511321" y="356396"/>
                  <a:pt x="8501724" y="360865"/>
                </a:cubicBezTo>
                <a:lnTo>
                  <a:pt x="8504489" y="364790"/>
                </a:lnTo>
                <a:lnTo>
                  <a:pt x="8492774" y="366181"/>
                </a:lnTo>
                <a:lnTo>
                  <a:pt x="8466405" y="368724"/>
                </a:lnTo>
                <a:cubicBezTo>
                  <a:pt x="8455454" y="372229"/>
                  <a:pt x="8440175" y="385805"/>
                  <a:pt x="8427069" y="387211"/>
                </a:cubicBezTo>
                <a:cubicBezTo>
                  <a:pt x="8400442" y="392215"/>
                  <a:pt x="8397079" y="382989"/>
                  <a:pt x="8387766" y="377161"/>
                </a:cubicBezTo>
                <a:cubicBezTo>
                  <a:pt x="8369233" y="378548"/>
                  <a:pt x="8334756" y="390869"/>
                  <a:pt x="8315874" y="395527"/>
                </a:cubicBezTo>
                <a:cubicBezTo>
                  <a:pt x="8306664" y="400500"/>
                  <a:pt x="8272845" y="393679"/>
                  <a:pt x="8274474" y="405112"/>
                </a:cubicBezTo>
                <a:cubicBezTo>
                  <a:pt x="8255483" y="406194"/>
                  <a:pt x="8244963" y="408376"/>
                  <a:pt x="8234664" y="410219"/>
                </a:cubicBezTo>
                <a:lnTo>
                  <a:pt x="8211268" y="416791"/>
                </a:lnTo>
                <a:cubicBezTo>
                  <a:pt x="8204720" y="419941"/>
                  <a:pt x="8197411" y="422004"/>
                  <a:pt x="8188615" y="421755"/>
                </a:cubicBezTo>
                <a:lnTo>
                  <a:pt x="8179981" y="420402"/>
                </a:lnTo>
                <a:lnTo>
                  <a:pt x="8179307" y="422516"/>
                </a:lnTo>
                <a:cubicBezTo>
                  <a:pt x="8179027" y="425797"/>
                  <a:pt x="8175790" y="448341"/>
                  <a:pt x="8147929" y="450302"/>
                </a:cubicBezTo>
                <a:cubicBezTo>
                  <a:pt x="8130300" y="457967"/>
                  <a:pt x="8114933" y="461015"/>
                  <a:pt x="8089136" y="465283"/>
                </a:cubicBezTo>
                <a:cubicBezTo>
                  <a:pt x="8072810" y="465920"/>
                  <a:pt x="8069376" y="451569"/>
                  <a:pt x="8049973" y="454121"/>
                </a:cubicBezTo>
                <a:cubicBezTo>
                  <a:pt x="7974508" y="471465"/>
                  <a:pt x="8006050" y="447139"/>
                  <a:pt x="7965913" y="464415"/>
                </a:cubicBezTo>
                <a:cubicBezTo>
                  <a:pt x="7958234" y="466025"/>
                  <a:pt x="7951405" y="465800"/>
                  <a:pt x="7945093" y="464798"/>
                </a:cubicBezTo>
                <a:lnTo>
                  <a:pt x="7935335" y="462442"/>
                </a:lnTo>
                <a:lnTo>
                  <a:pt x="7904779" y="471429"/>
                </a:lnTo>
                <a:cubicBezTo>
                  <a:pt x="7889387" y="474999"/>
                  <a:pt x="7872867" y="477951"/>
                  <a:pt x="7855604" y="480199"/>
                </a:cubicBezTo>
                <a:cubicBezTo>
                  <a:pt x="7850005" y="476378"/>
                  <a:pt x="7838628" y="483595"/>
                  <a:pt x="7832630" y="485371"/>
                </a:cubicBezTo>
                <a:cubicBezTo>
                  <a:pt x="7831473" y="482645"/>
                  <a:pt x="7816623" y="482661"/>
                  <a:pt x="7812438" y="485391"/>
                </a:cubicBezTo>
                <a:cubicBezTo>
                  <a:pt x="7709470" y="505049"/>
                  <a:pt x="7759426" y="473956"/>
                  <a:pt x="7701399" y="495197"/>
                </a:cubicBezTo>
                <a:cubicBezTo>
                  <a:pt x="7690986" y="496989"/>
                  <a:pt x="7682397" y="496365"/>
                  <a:pt x="7674778" y="494723"/>
                </a:cubicBezTo>
                <a:lnTo>
                  <a:pt x="7660445" y="490194"/>
                </a:lnTo>
                <a:lnTo>
                  <a:pt x="7651781" y="493084"/>
                </a:lnTo>
                <a:cubicBezTo>
                  <a:pt x="7616113" y="496548"/>
                  <a:pt x="7603273" y="491735"/>
                  <a:pt x="7584807" y="499490"/>
                </a:cubicBezTo>
                <a:cubicBezTo>
                  <a:pt x="7549256" y="490212"/>
                  <a:pt x="7563949" y="500167"/>
                  <a:pt x="7541324" y="504184"/>
                </a:cubicBezTo>
                <a:cubicBezTo>
                  <a:pt x="7523851" y="508307"/>
                  <a:pt x="7559546" y="509825"/>
                  <a:pt x="7541756" y="512184"/>
                </a:cubicBezTo>
                <a:cubicBezTo>
                  <a:pt x="7520963" y="510864"/>
                  <a:pt x="7525755" y="520497"/>
                  <a:pt x="7503906" y="518551"/>
                </a:cubicBezTo>
                <a:cubicBezTo>
                  <a:pt x="7505924" y="510774"/>
                  <a:pt x="7464361" y="523683"/>
                  <a:pt x="7460411" y="517415"/>
                </a:cubicBezTo>
                <a:lnTo>
                  <a:pt x="7460116" y="517548"/>
                </a:lnTo>
                <a:cubicBezTo>
                  <a:pt x="7447785" y="530928"/>
                  <a:pt x="7310141" y="550568"/>
                  <a:pt x="7297810" y="563947"/>
                </a:cubicBezTo>
                <a:cubicBezTo>
                  <a:pt x="7221791" y="605698"/>
                  <a:pt x="7039072" y="646008"/>
                  <a:pt x="6946388" y="665244"/>
                </a:cubicBezTo>
                <a:cubicBezTo>
                  <a:pt x="6853704" y="684480"/>
                  <a:pt x="6804875" y="677485"/>
                  <a:pt x="6741704" y="679365"/>
                </a:cubicBezTo>
                <a:lnTo>
                  <a:pt x="6624680" y="677674"/>
                </a:lnTo>
                <a:lnTo>
                  <a:pt x="6605700" y="683566"/>
                </a:lnTo>
                <a:cubicBezTo>
                  <a:pt x="6603309" y="685184"/>
                  <a:pt x="6599550" y="685647"/>
                  <a:pt x="6576922" y="683030"/>
                </a:cubicBezTo>
                <a:cubicBezTo>
                  <a:pt x="6527275" y="698355"/>
                  <a:pt x="6440981" y="702347"/>
                  <a:pt x="6405123" y="721946"/>
                </a:cubicBezTo>
                <a:cubicBezTo>
                  <a:pt x="6407963" y="715467"/>
                  <a:pt x="6383450" y="712913"/>
                  <a:pt x="6368938" y="717341"/>
                </a:cubicBezTo>
                <a:cubicBezTo>
                  <a:pt x="6377914" y="692119"/>
                  <a:pt x="6315316" y="744281"/>
                  <a:pt x="6295102" y="729508"/>
                </a:cubicBezTo>
                <a:cubicBezTo>
                  <a:pt x="6300358" y="744473"/>
                  <a:pt x="6240070" y="776254"/>
                  <a:pt x="6202084" y="767091"/>
                </a:cubicBezTo>
                <a:cubicBezTo>
                  <a:pt x="6152826" y="774744"/>
                  <a:pt x="6122010" y="790367"/>
                  <a:pt x="6067157" y="790339"/>
                </a:cubicBezTo>
                <a:cubicBezTo>
                  <a:pt x="6066310" y="792484"/>
                  <a:pt x="6064283" y="794403"/>
                  <a:pt x="6061443" y="796151"/>
                </a:cubicBezTo>
                <a:lnTo>
                  <a:pt x="6051406" y="800684"/>
                </a:lnTo>
                <a:lnTo>
                  <a:pt x="6049097" y="800636"/>
                </a:lnTo>
                <a:cubicBezTo>
                  <a:pt x="6040408" y="801393"/>
                  <a:pt x="6036299" y="802645"/>
                  <a:pt x="6034222" y="804110"/>
                </a:cubicBezTo>
                <a:lnTo>
                  <a:pt x="6033121" y="806078"/>
                </a:lnTo>
                <a:lnTo>
                  <a:pt x="6023593" y="808842"/>
                </a:lnTo>
                <a:lnTo>
                  <a:pt x="6006639" y="815304"/>
                </a:lnTo>
                <a:lnTo>
                  <a:pt x="6001762" y="815557"/>
                </a:lnTo>
                <a:lnTo>
                  <a:pt x="5973534" y="823815"/>
                </a:lnTo>
                <a:lnTo>
                  <a:pt x="5972336" y="823476"/>
                </a:lnTo>
                <a:cubicBezTo>
                  <a:pt x="5969004" y="822901"/>
                  <a:pt x="5965329" y="822833"/>
                  <a:pt x="5960841" y="823819"/>
                </a:cubicBezTo>
                <a:cubicBezTo>
                  <a:pt x="5955860" y="815655"/>
                  <a:pt x="5953515" y="821882"/>
                  <a:pt x="5940719" y="825514"/>
                </a:cubicBezTo>
                <a:cubicBezTo>
                  <a:pt x="5930130" y="813644"/>
                  <a:pt x="5900943" y="827979"/>
                  <a:pt x="5884298" y="823806"/>
                </a:cubicBezTo>
                <a:cubicBezTo>
                  <a:pt x="5875133" y="826741"/>
                  <a:pt x="5865250" y="829630"/>
                  <a:pt x="5854779" y="832365"/>
                </a:cubicBezTo>
                <a:lnTo>
                  <a:pt x="5848382" y="833844"/>
                </a:lnTo>
                <a:lnTo>
                  <a:pt x="5848066" y="833772"/>
                </a:lnTo>
                <a:cubicBezTo>
                  <a:pt x="5846273" y="833879"/>
                  <a:pt x="5844018" y="834284"/>
                  <a:pt x="5840944" y="835132"/>
                </a:cubicBezTo>
                <a:lnTo>
                  <a:pt x="5836719" y="836539"/>
                </a:lnTo>
                <a:lnTo>
                  <a:pt x="5824311" y="839408"/>
                </a:lnTo>
                <a:lnTo>
                  <a:pt x="5818788" y="839727"/>
                </a:lnTo>
                <a:cubicBezTo>
                  <a:pt x="5797008" y="838594"/>
                  <a:pt x="5786883" y="822081"/>
                  <a:pt x="5763953" y="834282"/>
                </a:cubicBezTo>
                <a:cubicBezTo>
                  <a:pt x="5726813" y="837521"/>
                  <a:pt x="5699446" y="830949"/>
                  <a:pt x="5667748" y="840211"/>
                </a:cubicBezTo>
                <a:cubicBezTo>
                  <a:pt x="5632959" y="843205"/>
                  <a:pt x="5601436" y="842280"/>
                  <a:pt x="5573108" y="847611"/>
                </a:cubicBezTo>
                <a:cubicBezTo>
                  <a:pt x="5560030" y="845832"/>
                  <a:pt x="5549547" y="851598"/>
                  <a:pt x="5539137" y="851033"/>
                </a:cubicBezTo>
                <a:cubicBezTo>
                  <a:pt x="5528728" y="850467"/>
                  <a:pt x="5529256" y="837509"/>
                  <a:pt x="5510651" y="844215"/>
                </a:cubicBezTo>
                <a:cubicBezTo>
                  <a:pt x="5494241" y="833607"/>
                  <a:pt x="5466101" y="839171"/>
                  <a:pt x="5457331" y="839159"/>
                </a:cubicBezTo>
                <a:lnTo>
                  <a:pt x="5410613" y="834358"/>
                </a:lnTo>
                <a:lnTo>
                  <a:pt x="5370040" y="862127"/>
                </a:lnTo>
                <a:cubicBezTo>
                  <a:pt x="5357863" y="856469"/>
                  <a:pt x="5319115" y="868069"/>
                  <a:pt x="5318778" y="855310"/>
                </a:cubicBezTo>
                <a:cubicBezTo>
                  <a:pt x="5303920" y="857760"/>
                  <a:pt x="5296727" y="863736"/>
                  <a:pt x="5298645" y="855171"/>
                </a:cubicBezTo>
                <a:cubicBezTo>
                  <a:pt x="5287819" y="855897"/>
                  <a:pt x="5267444" y="857825"/>
                  <a:pt x="5253828" y="859670"/>
                </a:cubicBezTo>
                <a:lnTo>
                  <a:pt x="5216955" y="866245"/>
                </a:lnTo>
                <a:lnTo>
                  <a:pt x="5214344" y="868102"/>
                </a:lnTo>
                <a:cubicBezTo>
                  <a:pt x="5210778" y="868719"/>
                  <a:pt x="5200859" y="869042"/>
                  <a:pt x="5195561" y="869949"/>
                </a:cubicBezTo>
                <a:lnTo>
                  <a:pt x="5182555" y="873542"/>
                </a:lnTo>
                <a:cubicBezTo>
                  <a:pt x="5178496" y="875023"/>
                  <a:pt x="5175066" y="876746"/>
                  <a:pt x="5172552" y="878801"/>
                </a:cubicBezTo>
                <a:cubicBezTo>
                  <a:pt x="5121406" y="873797"/>
                  <a:pt x="5080096" y="886529"/>
                  <a:pt x="5027993" y="889666"/>
                </a:cubicBezTo>
                <a:cubicBezTo>
                  <a:pt x="4999924" y="877115"/>
                  <a:pt x="4946973" y="919452"/>
                  <a:pt x="4939844" y="934802"/>
                </a:cubicBezTo>
                <a:cubicBezTo>
                  <a:pt x="4895154" y="940701"/>
                  <a:pt x="4844006" y="928240"/>
                  <a:pt x="4792576" y="934820"/>
                </a:cubicBezTo>
                <a:lnTo>
                  <a:pt x="4602423" y="958063"/>
                </a:lnTo>
                <a:cubicBezTo>
                  <a:pt x="4488530" y="967131"/>
                  <a:pt x="4399004" y="969822"/>
                  <a:pt x="4290656" y="969152"/>
                </a:cubicBezTo>
                <a:cubicBezTo>
                  <a:pt x="4182308" y="968482"/>
                  <a:pt x="4046938" y="971167"/>
                  <a:pt x="3952334" y="954043"/>
                </a:cubicBezTo>
                <a:lnTo>
                  <a:pt x="3858560" y="948781"/>
                </a:lnTo>
                <a:lnTo>
                  <a:pt x="3846597" y="948382"/>
                </a:lnTo>
                <a:cubicBezTo>
                  <a:pt x="3807516" y="956616"/>
                  <a:pt x="3767475" y="941640"/>
                  <a:pt x="3736044" y="947759"/>
                </a:cubicBezTo>
                <a:cubicBezTo>
                  <a:pt x="3727323" y="948128"/>
                  <a:pt x="3719828" y="947771"/>
                  <a:pt x="3713136" y="946963"/>
                </a:cubicBezTo>
                <a:lnTo>
                  <a:pt x="3695939" y="943639"/>
                </a:lnTo>
                <a:lnTo>
                  <a:pt x="3694125" y="940567"/>
                </a:lnTo>
                <a:lnTo>
                  <a:pt x="3681925" y="939706"/>
                </a:lnTo>
                <a:lnTo>
                  <a:pt x="3679204" y="938926"/>
                </a:lnTo>
                <a:cubicBezTo>
                  <a:pt x="3668160" y="939028"/>
                  <a:pt x="3634193" y="940875"/>
                  <a:pt x="3615656" y="940320"/>
                </a:cubicBezTo>
                <a:cubicBezTo>
                  <a:pt x="3582626" y="936974"/>
                  <a:pt x="3593904" y="949140"/>
                  <a:pt x="3567983" y="935596"/>
                </a:cubicBezTo>
                <a:cubicBezTo>
                  <a:pt x="3504185" y="939048"/>
                  <a:pt x="3482818" y="922224"/>
                  <a:pt x="3422423" y="932129"/>
                </a:cubicBezTo>
                <a:cubicBezTo>
                  <a:pt x="3369166" y="933413"/>
                  <a:pt x="3329486" y="910108"/>
                  <a:pt x="3310925" y="911072"/>
                </a:cubicBezTo>
                <a:cubicBezTo>
                  <a:pt x="3261363" y="909787"/>
                  <a:pt x="3198415" y="933574"/>
                  <a:pt x="3139421" y="934151"/>
                </a:cubicBezTo>
                <a:cubicBezTo>
                  <a:pt x="3088799" y="931012"/>
                  <a:pt x="3038941" y="938464"/>
                  <a:pt x="2996922" y="927537"/>
                </a:cubicBezTo>
                <a:cubicBezTo>
                  <a:pt x="2992673" y="929234"/>
                  <a:pt x="2987900" y="930498"/>
                  <a:pt x="2982785" y="931453"/>
                </a:cubicBezTo>
                <a:lnTo>
                  <a:pt x="2967478" y="933397"/>
                </a:lnTo>
                <a:lnTo>
                  <a:pt x="2948552" y="932961"/>
                </a:lnTo>
                <a:lnTo>
                  <a:pt x="2944404" y="934452"/>
                </a:lnTo>
                <a:lnTo>
                  <a:pt x="2908608" y="937205"/>
                </a:lnTo>
                <a:lnTo>
                  <a:pt x="2904443" y="936455"/>
                </a:lnTo>
                <a:lnTo>
                  <a:pt x="2868935" y="938022"/>
                </a:lnTo>
                <a:lnTo>
                  <a:pt x="2868586" y="937487"/>
                </a:lnTo>
                <a:cubicBezTo>
                  <a:pt x="2866994" y="936327"/>
                  <a:pt x="2864292" y="935538"/>
                  <a:pt x="2859191" y="935503"/>
                </a:cubicBezTo>
                <a:cubicBezTo>
                  <a:pt x="2869075" y="927418"/>
                  <a:pt x="2856828" y="932364"/>
                  <a:pt x="2840915" y="932977"/>
                </a:cubicBezTo>
                <a:lnTo>
                  <a:pt x="2763509" y="921850"/>
                </a:lnTo>
                <a:lnTo>
                  <a:pt x="2756121" y="921864"/>
                </a:lnTo>
                <a:cubicBezTo>
                  <a:pt x="2756081" y="921822"/>
                  <a:pt x="2756039" y="921781"/>
                  <a:pt x="2755998" y="921739"/>
                </a:cubicBezTo>
                <a:cubicBezTo>
                  <a:pt x="2754445" y="921476"/>
                  <a:pt x="2752036" y="921380"/>
                  <a:pt x="2748255" y="921505"/>
                </a:cubicBezTo>
                <a:lnTo>
                  <a:pt x="2694601" y="915575"/>
                </a:lnTo>
                <a:cubicBezTo>
                  <a:pt x="2671223" y="919874"/>
                  <a:pt x="2666972" y="913376"/>
                  <a:pt x="2635357" y="910976"/>
                </a:cubicBezTo>
                <a:cubicBezTo>
                  <a:pt x="2621906" y="915051"/>
                  <a:pt x="2611315" y="913542"/>
                  <a:pt x="2601047" y="910263"/>
                </a:cubicBezTo>
                <a:cubicBezTo>
                  <a:pt x="2570084" y="912074"/>
                  <a:pt x="2542135" y="907435"/>
                  <a:pt x="2507482" y="906211"/>
                </a:cubicBezTo>
                <a:cubicBezTo>
                  <a:pt x="2469706" y="911437"/>
                  <a:pt x="2450920" y="901812"/>
                  <a:pt x="2413884" y="900545"/>
                </a:cubicBezTo>
                <a:cubicBezTo>
                  <a:pt x="2381338" y="909664"/>
                  <a:pt x="2387753" y="892438"/>
                  <a:pt x="2368912" y="888755"/>
                </a:cubicBezTo>
                <a:lnTo>
                  <a:pt x="2349490" y="889719"/>
                </a:lnTo>
                <a:lnTo>
                  <a:pt x="2344290" y="890584"/>
                </a:lnTo>
                <a:cubicBezTo>
                  <a:pt x="2340673" y="891041"/>
                  <a:pt x="2338228" y="891167"/>
                  <a:pt x="2336488" y="891058"/>
                </a:cubicBezTo>
                <a:lnTo>
                  <a:pt x="2329015" y="891627"/>
                </a:lnTo>
                <a:cubicBezTo>
                  <a:pt x="2316843" y="893039"/>
                  <a:pt x="2305064" y="894669"/>
                  <a:pt x="2293898" y="896431"/>
                </a:cubicBezTo>
                <a:cubicBezTo>
                  <a:pt x="2282637" y="890404"/>
                  <a:pt x="2242346" y="900851"/>
                  <a:pt x="2243927" y="888076"/>
                </a:cubicBezTo>
                <a:cubicBezTo>
                  <a:pt x="2228778" y="890081"/>
                  <a:pt x="2220725" y="895845"/>
                  <a:pt x="2223920" y="887331"/>
                </a:cubicBezTo>
                <a:cubicBezTo>
                  <a:pt x="2218877" y="887756"/>
                  <a:pt x="2215583" y="887254"/>
                  <a:pt x="2213081" y="886302"/>
                </a:cubicBezTo>
                <a:lnTo>
                  <a:pt x="2212307" y="885829"/>
                </a:lnTo>
                <a:lnTo>
                  <a:pt x="2152321" y="894418"/>
                </a:lnTo>
                <a:lnTo>
                  <a:pt x="2140985" y="895968"/>
                </a:lnTo>
                <a:lnTo>
                  <a:pt x="2121210" y="899354"/>
                </a:lnTo>
                <a:lnTo>
                  <a:pt x="2119146" y="899033"/>
                </a:lnTo>
                <a:lnTo>
                  <a:pt x="2105666" y="902240"/>
                </a:lnTo>
                <a:cubicBezTo>
                  <a:pt x="2101407" y="903601"/>
                  <a:pt x="2097735" y="905221"/>
                  <a:pt x="2094924" y="907203"/>
                </a:cubicBezTo>
                <a:cubicBezTo>
                  <a:pt x="2044793" y="900664"/>
                  <a:pt x="2001785" y="912168"/>
                  <a:pt x="1949478" y="913748"/>
                </a:cubicBezTo>
                <a:cubicBezTo>
                  <a:pt x="1891937" y="919585"/>
                  <a:pt x="1810334" y="935486"/>
                  <a:pt x="1749684" y="942223"/>
                </a:cubicBezTo>
                <a:lnTo>
                  <a:pt x="1585576" y="954170"/>
                </a:lnTo>
                <a:cubicBezTo>
                  <a:pt x="1549165" y="943719"/>
                  <a:pt x="1511425" y="950847"/>
                  <a:pt x="1476250" y="950653"/>
                </a:cubicBezTo>
                <a:cubicBezTo>
                  <a:pt x="1488515" y="961596"/>
                  <a:pt x="1432660" y="946795"/>
                  <a:pt x="1433927" y="959926"/>
                </a:cubicBezTo>
                <a:cubicBezTo>
                  <a:pt x="1427485" y="959475"/>
                  <a:pt x="1421205" y="958623"/>
                  <a:pt x="1414893" y="957671"/>
                </a:cubicBezTo>
                <a:lnTo>
                  <a:pt x="1411585" y="957179"/>
                </a:lnTo>
                <a:lnTo>
                  <a:pt x="1398896" y="957460"/>
                </a:lnTo>
                <a:lnTo>
                  <a:pt x="1394632" y="954725"/>
                </a:lnTo>
                <a:lnTo>
                  <a:pt x="1375043" y="953132"/>
                </a:lnTo>
                <a:cubicBezTo>
                  <a:pt x="1367813" y="952970"/>
                  <a:pt x="1360155" y="953305"/>
                  <a:pt x="1351876" y="954436"/>
                </a:cubicBezTo>
                <a:cubicBezTo>
                  <a:pt x="1325912" y="963028"/>
                  <a:pt x="1274459" y="952492"/>
                  <a:pt x="1242676" y="963767"/>
                </a:cubicBezTo>
                <a:cubicBezTo>
                  <a:pt x="1230276" y="966918"/>
                  <a:pt x="1216715" y="977098"/>
                  <a:pt x="1205993" y="974080"/>
                </a:cubicBezTo>
                <a:cubicBezTo>
                  <a:pt x="1174251" y="974112"/>
                  <a:pt x="1086982" y="964420"/>
                  <a:pt x="1052221" y="963954"/>
                </a:cubicBezTo>
                <a:cubicBezTo>
                  <a:pt x="1038515" y="970622"/>
                  <a:pt x="1009522" y="962342"/>
                  <a:pt x="968270" y="964761"/>
                </a:cubicBezTo>
                <a:cubicBezTo>
                  <a:pt x="943437" y="973698"/>
                  <a:pt x="900136" y="991017"/>
                  <a:pt x="874493" y="998122"/>
                </a:cubicBezTo>
                <a:cubicBezTo>
                  <a:pt x="848849" y="1005226"/>
                  <a:pt x="853424" y="1009427"/>
                  <a:pt x="814411" y="1007391"/>
                </a:cubicBezTo>
                <a:cubicBezTo>
                  <a:pt x="765926" y="1022821"/>
                  <a:pt x="732885" y="1009859"/>
                  <a:pt x="688604" y="1015631"/>
                </a:cubicBezTo>
                <a:cubicBezTo>
                  <a:pt x="638045" y="1020877"/>
                  <a:pt x="677999" y="1011556"/>
                  <a:pt x="618171" y="1027260"/>
                </a:cubicBezTo>
                <a:cubicBezTo>
                  <a:pt x="609680" y="1023165"/>
                  <a:pt x="583253" y="1020277"/>
                  <a:pt x="570379" y="1023487"/>
                </a:cubicBezTo>
                <a:cubicBezTo>
                  <a:pt x="543992" y="1022523"/>
                  <a:pt x="505183" y="1001686"/>
                  <a:pt x="482519" y="1002108"/>
                </a:cubicBezTo>
                <a:cubicBezTo>
                  <a:pt x="464011" y="1002285"/>
                  <a:pt x="495211" y="1007995"/>
                  <a:pt x="475319" y="1009922"/>
                </a:cubicBezTo>
                <a:cubicBezTo>
                  <a:pt x="450818" y="1011135"/>
                  <a:pt x="454804" y="1022539"/>
                  <a:pt x="431104" y="1009317"/>
                </a:cubicBezTo>
                <a:cubicBezTo>
                  <a:pt x="406857" y="1014651"/>
                  <a:pt x="399686" y="1008456"/>
                  <a:pt x="363782" y="1007585"/>
                </a:cubicBezTo>
                <a:cubicBezTo>
                  <a:pt x="350440" y="1012231"/>
                  <a:pt x="338145" y="1011245"/>
                  <a:pt x="325533" y="1008502"/>
                </a:cubicBezTo>
                <a:cubicBezTo>
                  <a:pt x="291944" y="1011745"/>
                  <a:pt x="259251" y="1008497"/>
                  <a:pt x="220429" y="1008927"/>
                </a:cubicBezTo>
                <a:cubicBezTo>
                  <a:pt x="180594" y="1015852"/>
                  <a:pt x="156150" y="1007265"/>
                  <a:pt x="114676" y="1007765"/>
                </a:cubicBezTo>
                <a:cubicBezTo>
                  <a:pt x="85718" y="1006195"/>
                  <a:pt x="43316" y="1001491"/>
                  <a:pt x="13470" y="998544"/>
                </a:cubicBezTo>
                <a:lnTo>
                  <a:pt x="0" y="997355"/>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extBox 1">
            <a:extLst>
              <a:ext uri="{FF2B5EF4-FFF2-40B4-BE49-F238E27FC236}">
                <a16:creationId xmlns:a16="http://schemas.microsoft.com/office/drawing/2014/main" id="{7C214075-E464-BC6B-C210-1B59A06AAE9D}"/>
              </a:ext>
            </a:extLst>
          </p:cNvPr>
          <p:cNvSpPr txBox="1"/>
          <p:nvPr/>
        </p:nvSpPr>
        <p:spPr>
          <a:xfrm>
            <a:off x="1048790" y="1579512"/>
            <a:ext cx="9243073" cy="1249125"/>
          </a:xfrm>
          <a:prstGeom prst="rect">
            <a:avLst/>
          </a:prstGeom>
          <a:noFill/>
        </p:spPr>
        <p:txBody>
          <a:bodyPr wrap="square" rtlCol="0">
            <a:spAutoFit/>
          </a:bodyPr>
          <a:lstStyle/>
          <a:p>
            <a:pPr lvl="0">
              <a:lnSpc>
                <a:spcPct val="107000"/>
              </a:lnSpc>
            </a:pPr>
            <a:r>
              <a:rPr lang="en-US" sz="2400" b="1">
                <a:effectLst/>
                <a:latin typeface="Arial" panose="020B0604020202020204" pitchFamily="34" charset="0"/>
                <a:ea typeface="Calibri" panose="020F0502020204030204" pitchFamily="34" charset="0"/>
                <a:cs typeface="Arial" panose="020B0604020202020204" pitchFamily="34" charset="0"/>
              </a:rPr>
              <a:t>Juliet Lyon - </a:t>
            </a:r>
            <a:r>
              <a:rPr lang="en-US" sz="2400">
                <a:effectLst/>
                <a:latin typeface="Arial" panose="020B0604020202020204" pitchFamily="34" charset="0"/>
                <a:ea typeface="Calibri" panose="020F0502020204030204" pitchFamily="34" charset="0"/>
                <a:cs typeface="Arial" panose="020B0604020202020204" pitchFamily="34" charset="0"/>
              </a:rPr>
              <a:t>Independent Co-Chair, Open Mental Health</a:t>
            </a:r>
          </a:p>
          <a:p>
            <a:pPr>
              <a:lnSpc>
                <a:spcPct val="107000"/>
              </a:lnSpc>
            </a:pPr>
            <a:r>
              <a:rPr lang="en-US" sz="2400" b="1">
                <a:latin typeface="Arial" panose="020B0604020202020204" pitchFamily="34" charset="0"/>
                <a:ea typeface="Calibri" panose="020F0502020204030204" pitchFamily="34" charset="0"/>
                <a:cs typeface="Arial" panose="020B0604020202020204" pitchFamily="34" charset="0"/>
              </a:rPr>
              <a:t>Jo Poole </a:t>
            </a:r>
            <a:r>
              <a:rPr lang="en-US" sz="2400">
                <a:latin typeface="Arial" panose="020B0604020202020204" pitchFamily="34" charset="0"/>
                <a:ea typeface="Calibri" panose="020F0502020204030204" pitchFamily="34" charset="0"/>
                <a:cs typeface="Arial" panose="020B0604020202020204" pitchFamily="34" charset="0"/>
              </a:rPr>
              <a:t>-  	</a:t>
            </a:r>
            <a:r>
              <a:rPr kumimoji="0" lang="en-US" sz="2400" b="0" i="0"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 Lived Experience Co-Chair, Open Mental Health</a:t>
            </a:r>
            <a:endParaRPr lang="en-GB" sz="2400">
              <a:effectLst/>
              <a:latin typeface="Arial" panose="020B0604020202020204" pitchFamily="34" charset="0"/>
              <a:ea typeface="Aptos" panose="020B0004020202020204" pitchFamily="34" charset="0"/>
              <a:cs typeface="Arial" panose="020B0604020202020204" pitchFamily="34" charset="0"/>
            </a:endParaRPr>
          </a:p>
          <a:p>
            <a:pPr lvl="0">
              <a:lnSpc>
                <a:spcPct val="107000"/>
              </a:lnSpc>
            </a:pPr>
            <a:endParaRPr lang="en-US" sz="2400">
              <a:effectLst/>
              <a:latin typeface="Arial" panose="020B0604020202020204" pitchFamily="34" charset="0"/>
              <a:ea typeface="Calibri" panose="020F0502020204030204" pitchFamily="34" charset="0"/>
              <a:cs typeface="Arial" panose="020B0604020202020204" pitchFamily="34" charset="0"/>
            </a:endParaRPr>
          </a:p>
        </p:txBody>
      </p:sp>
      <p:sp>
        <p:nvSpPr>
          <p:cNvPr id="5" name="Title 1">
            <a:extLst>
              <a:ext uri="{FF2B5EF4-FFF2-40B4-BE49-F238E27FC236}">
                <a16:creationId xmlns:a16="http://schemas.microsoft.com/office/drawing/2014/main" id="{0BFAF531-092B-7E1C-8500-4E41D51A5353}"/>
              </a:ext>
            </a:extLst>
          </p:cNvPr>
          <p:cNvSpPr txBox="1">
            <a:spLocks/>
          </p:cNvSpPr>
          <p:nvPr/>
        </p:nvSpPr>
        <p:spPr>
          <a:xfrm>
            <a:off x="985179" y="369124"/>
            <a:ext cx="8168549" cy="1322888"/>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nSpc>
                <a:spcPct val="100000"/>
              </a:lnSpc>
            </a:pPr>
            <a:r>
              <a:rPr lang="en-US" sz="4800">
                <a:latin typeface="Arial" panose="020B0604020202020204" pitchFamily="34" charset="0"/>
                <a:cs typeface="Arial" panose="020B0604020202020204" pitchFamily="34" charset="0"/>
              </a:rPr>
              <a:t>Introduction</a:t>
            </a:r>
            <a:endParaRPr lang="en-US">
              <a:latin typeface="Arial" panose="020B0604020202020204" pitchFamily="34" charset="0"/>
              <a:cs typeface="Arial" panose="020B0604020202020204" pitchFamily="34" charset="0"/>
            </a:endParaRPr>
          </a:p>
        </p:txBody>
      </p:sp>
      <p:pic>
        <p:nvPicPr>
          <p:cNvPr id="6" name="Content Placeholder 6">
            <a:extLst>
              <a:ext uri="{FF2B5EF4-FFF2-40B4-BE49-F238E27FC236}">
                <a16:creationId xmlns:a16="http://schemas.microsoft.com/office/drawing/2014/main" id="{4895340E-031B-9A9E-2D69-9ABF01E996E5}"/>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p:blipFill>
        <p:spPr>
          <a:xfrm>
            <a:off x="10545871" y="577463"/>
            <a:ext cx="1321900" cy="1502591"/>
          </a:xfrm>
          <a:prstGeom prst="rect">
            <a:avLst/>
          </a:prstGeom>
        </p:spPr>
      </p:pic>
      <p:pic>
        <p:nvPicPr>
          <p:cNvPr id="28" name="Picture 27" descr="A person and person sitting at a table&#10;&#10;Description automatically generated">
            <a:extLst>
              <a:ext uri="{FF2B5EF4-FFF2-40B4-BE49-F238E27FC236}">
                <a16:creationId xmlns:a16="http://schemas.microsoft.com/office/drawing/2014/main" id="{D3FFC50F-E1FD-3264-F0D9-3689AD022A84}"/>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8691953" y="3714818"/>
            <a:ext cx="3175818" cy="2774058"/>
          </a:xfrm>
          <a:prstGeom prst="rect">
            <a:avLst/>
          </a:prstGeom>
        </p:spPr>
      </p:pic>
      <p:pic>
        <p:nvPicPr>
          <p:cNvPr id="3" name="Content Placeholder 6">
            <a:extLst>
              <a:ext uri="{FF2B5EF4-FFF2-40B4-BE49-F238E27FC236}">
                <a16:creationId xmlns:a16="http://schemas.microsoft.com/office/drawing/2014/main" id="{745620BA-5DD5-6F24-7890-63582D425C54}"/>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p:blipFill>
        <p:spPr>
          <a:xfrm>
            <a:off x="10545871" y="559246"/>
            <a:ext cx="1321900" cy="1502591"/>
          </a:xfrm>
          <a:prstGeom prst="rect">
            <a:avLst/>
          </a:prstGeom>
        </p:spPr>
      </p:pic>
      <p:sp>
        <p:nvSpPr>
          <p:cNvPr id="7" name="TextBox 6">
            <a:extLst>
              <a:ext uri="{FF2B5EF4-FFF2-40B4-BE49-F238E27FC236}">
                <a16:creationId xmlns:a16="http://schemas.microsoft.com/office/drawing/2014/main" id="{F1954DC8-53D2-6374-8B86-480519513358}"/>
              </a:ext>
            </a:extLst>
          </p:cNvPr>
          <p:cNvSpPr txBox="1"/>
          <p:nvPr/>
        </p:nvSpPr>
        <p:spPr>
          <a:xfrm>
            <a:off x="3110894" y="3641349"/>
            <a:ext cx="3175817" cy="458780"/>
          </a:xfrm>
          <a:prstGeom prst="rect">
            <a:avLst/>
          </a:prstGeom>
          <a:noFill/>
        </p:spPr>
        <p:txBody>
          <a:bodyPr wrap="square">
            <a:spAutoFit/>
          </a:bodyPr>
          <a:lstStyle/>
          <a:p>
            <a:pPr marL="285750" lvl="0" indent="-285750">
              <a:lnSpc>
                <a:spcPct val="107000"/>
              </a:lnSpc>
              <a:buFont typeface="Arial" panose="020B0604020202020204" pitchFamily="34" charset="0"/>
              <a:buChar char="•"/>
            </a:pPr>
            <a:r>
              <a:rPr lang="en-US" sz="2400" b="1">
                <a:effectLst/>
                <a:latin typeface="Arial" panose="020B0604020202020204" pitchFamily="34" charset="0"/>
                <a:ea typeface="Calibri" panose="020F0502020204030204" pitchFamily="34" charset="0"/>
                <a:cs typeface="Arial" panose="020B0604020202020204" pitchFamily="34" charset="0"/>
              </a:rPr>
              <a:t>House Keeping</a:t>
            </a:r>
          </a:p>
        </p:txBody>
      </p:sp>
      <p:sp>
        <p:nvSpPr>
          <p:cNvPr id="9" name="TextBox 8">
            <a:extLst>
              <a:ext uri="{FF2B5EF4-FFF2-40B4-BE49-F238E27FC236}">
                <a16:creationId xmlns:a16="http://schemas.microsoft.com/office/drawing/2014/main" id="{7A6CEF0A-55C1-1E05-FB2F-44A5A1960830}"/>
              </a:ext>
            </a:extLst>
          </p:cNvPr>
          <p:cNvSpPr txBox="1"/>
          <p:nvPr/>
        </p:nvSpPr>
        <p:spPr>
          <a:xfrm>
            <a:off x="3110894" y="2971542"/>
            <a:ext cx="2360578" cy="458780"/>
          </a:xfrm>
          <a:prstGeom prst="rect">
            <a:avLst/>
          </a:prstGeom>
          <a:noFill/>
        </p:spPr>
        <p:txBody>
          <a:bodyPr wrap="square">
            <a:spAutoFit/>
          </a:bodyPr>
          <a:lstStyle/>
          <a:p>
            <a:pPr marL="285750" lvl="0" indent="-285750">
              <a:lnSpc>
                <a:spcPct val="107000"/>
              </a:lnSpc>
              <a:buFont typeface="Arial" panose="020B0604020202020204" pitchFamily="34" charset="0"/>
              <a:buChar char="•"/>
            </a:pPr>
            <a:r>
              <a:rPr lang="en-US" sz="2400" b="1">
                <a:effectLst/>
                <a:latin typeface="Arial" panose="020B0604020202020204" pitchFamily="34" charset="0"/>
                <a:ea typeface="Calibri" panose="020F0502020204030204" pitchFamily="34" charset="0"/>
                <a:cs typeface="Arial" panose="020B0604020202020204" pitchFamily="34" charset="0"/>
              </a:rPr>
              <a:t>About today</a:t>
            </a:r>
          </a:p>
        </p:txBody>
      </p:sp>
      <p:sp>
        <p:nvSpPr>
          <p:cNvPr id="11" name="TextBox 10">
            <a:extLst>
              <a:ext uri="{FF2B5EF4-FFF2-40B4-BE49-F238E27FC236}">
                <a16:creationId xmlns:a16="http://schemas.microsoft.com/office/drawing/2014/main" id="{654D3E3C-27E5-0E5B-3A39-C422BFC1D85E}"/>
              </a:ext>
            </a:extLst>
          </p:cNvPr>
          <p:cNvSpPr txBox="1"/>
          <p:nvPr/>
        </p:nvSpPr>
        <p:spPr>
          <a:xfrm>
            <a:off x="3110894" y="4331045"/>
            <a:ext cx="2570059" cy="458780"/>
          </a:xfrm>
          <a:prstGeom prst="rect">
            <a:avLst/>
          </a:prstGeom>
          <a:noFill/>
        </p:spPr>
        <p:txBody>
          <a:bodyPr wrap="square">
            <a:spAutoFit/>
          </a:bodyPr>
          <a:lstStyle/>
          <a:p>
            <a:pPr marL="285750" lvl="0" indent="-285750">
              <a:lnSpc>
                <a:spcPct val="107000"/>
              </a:lnSpc>
              <a:buFont typeface="Arial" panose="020B0604020202020204" pitchFamily="34" charset="0"/>
              <a:buChar char="•"/>
            </a:pPr>
            <a:r>
              <a:rPr lang="en-US" sz="2400" b="1">
                <a:latin typeface="Arial" panose="020B0604020202020204" pitchFamily="34" charset="0"/>
                <a:ea typeface="Calibri" panose="020F0502020204030204" pitchFamily="34" charset="0"/>
                <a:cs typeface="Arial" panose="020B0604020202020204" pitchFamily="34" charset="0"/>
              </a:rPr>
              <a:t>Quiet Space</a:t>
            </a:r>
            <a:endParaRPr lang="en-US" sz="2400" b="1">
              <a:effectLst/>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586690405"/>
      </p:ext>
    </p:extLst>
  </p:cSld>
  <p:clrMapOvr>
    <a:masterClrMapping/>
  </p:clrMapOvr>
  <p:extLst>
    <p:ext uri="{6950BFC3-D8DA-4A85-94F7-54DA5524770B}">
      <p188:commentRel xmlns:p188="http://schemas.microsoft.com/office/powerpoint/2018/8/main" r:id="rId3"/>
    </p:ext>
  </p:extLst>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8253B000-DA61-3C62-138C-844EA74FED94}"/>
            </a:ext>
          </a:extLst>
        </p:cNvPr>
        <p:cNvGrpSpPr/>
        <p:nvPr/>
      </p:nvGrpSpPr>
      <p:grpSpPr>
        <a:xfrm>
          <a:off x="0" y="0"/>
          <a:ext cx="0" cy="0"/>
          <a:chOff x="0" y="0"/>
          <a:chExt cx="0" cy="0"/>
        </a:xfrm>
      </p:grpSpPr>
      <p:sp useBgFill="1">
        <p:nvSpPr>
          <p:cNvPr id="15" name="Rectangle 14">
            <a:extLst>
              <a:ext uri="{FF2B5EF4-FFF2-40B4-BE49-F238E27FC236}">
                <a16:creationId xmlns:a16="http://schemas.microsoft.com/office/drawing/2014/main" id="{C89ECBDA-51E6-4484-8F25-E777102F7D0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EA2AEA56-4902-4CC1-A43B-1AC27C88CB9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56749" y="720952"/>
            <a:ext cx="6959544" cy="5545704"/>
          </a:xfrm>
          <a:custGeom>
            <a:avLst/>
            <a:gdLst>
              <a:gd name="connsiteX0" fmla="*/ 839883 w 5283866"/>
              <a:gd name="connsiteY0" fmla="*/ 18 h 4210442"/>
              <a:gd name="connsiteX1" fmla="*/ 875727 w 5283866"/>
              <a:gd name="connsiteY1" fmla="*/ 6050 h 4210442"/>
              <a:gd name="connsiteX2" fmla="*/ 1624617 w 5283866"/>
              <a:gd name="connsiteY2" fmla="*/ 99799 h 4210442"/>
              <a:gd name="connsiteX3" fmla="*/ 2328012 w 5283866"/>
              <a:gd name="connsiteY3" fmla="*/ 148051 h 4210442"/>
              <a:gd name="connsiteX4" fmla="*/ 3177820 w 5283866"/>
              <a:gd name="connsiteY4" fmla="*/ 228566 h 4210442"/>
              <a:gd name="connsiteX5" fmla="*/ 3770646 w 5283866"/>
              <a:gd name="connsiteY5" fmla="*/ 252831 h 4210442"/>
              <a:gd name="connsiteX6" fmla="*/ 3800149 w 5283866"/>
              <a:gd name="connsiteY6" fmla="*/ 251727 h 4210442"/>
              <a:gd name="connsiteX7" fmla="*/ 4102076 w 5283866"/>
              <a:gd name="connsiteY7" fmla="*/ 288400 h 4210442"/>
              <a:gd name="connsiteX8" fmla="*/ 3904377 w 5283866"/>
              <a:gd name="connsiteY8" fmla="*/ 446120 h 4210442"/>
              <a:gd name="connsiteX9" fmla="*/ 4188933 w 5283866"/>
              <a:gd name="connsiteY9" fmla="*/ 520843 h 4210442"/>
              <a:gd name="connsiteX10" fmla="*/ 4465492 w 5283866"/>
              <a:gd name="connsiteY10" fmla="*/ 626449 h 4210442"/>
              <a:gd name="connsiteX11" fmla="*/ 4517606 w 5283866"/>
              <a:gd name="connsiteY11" fmla="*/ 670015 h 4210442"/>
              <a:gd name="connsiteX12" fmla="*/ 4948576 w 5283866"/>
              <a:gd name="connsiteY12" fmla="*/ 954847 h 4210442"/>
              <a:gd name="connsiteX13" fmla="*/ 4866132 w 5283866"/>
              <a:gd name="connsiteY13" fmla="*/ 1015233 h 4210442"/>
              <a:gd name="connsiteX14" fmla="*/ 5019164 w 5283866"/>
              <a:gd name="connsiteY14" fmla="*/ 1087474 h 4210442"/>
              <a:gd name="connsiteX15" fmla="*/ 5053630 w 5283866"/>
              <a:gd name="connsiteY15" fmla="*/ 1117806 h 4210442"/>
              <a:gd name="connsiteX16" fmla="*/ 5024404 w 5283866"/>
              <a:gd name="connsiteY16" fmla="*/ 1154202 h 4210442"/>
              <a:gd name="connsiteX17" fmla="*/ 4960984 w 5283866"/>
              <a:gd name="connsiteY17" fmla="*/ 1179569 h 4210442"/>
              <a:gd name="connsiteX18" fmla="*/ 4876887 w 5283866"/>
              <a:gd name="connsiteY18" fmla="*/ 1243814 h 4210442"/>
              <a:gd name="connsiteX19" fmla="*/ 4880195 w 5283866"/>
              <a:gd name="connsiteY19" fmla="*/ 1293998 h 4210442"/>
              <a:gd name="connsiteX20" fmla="*/ 4930104 w 5283866"/>
              <a:gd name="connsiteY20" fmla="*/ 1384991 h 4210442"/>
              <a:gd name="connsiteX21" fmla="*/ 4855103 w 5283866"/>
              <a:gd name="connsiteY21" fmla="*/ 1480119 h 4210442"/>
              <a:gd name="connsiteX22" fmla="*/ 4816500 w 5283866"/>
              <a:gd name="connsiteY22" fmla="*/ 1508242 h 4210442"/>
              <a:gd name="connsiteX23" fmla="*/ 4890949 w 5283866"/>
              <a:gd name="connsiteY23" fmla="*/ 1517893 h 4210442"/>
              <a:gd name="connsiteX24" fmla="*/ 4916868 w 5283866"/>
              <a:gd name="connsiteY24" fmla="*/ 1557599 h 4210442"/>
              <a:gd name="connsiteX25" fmla="*/ 4928448 w 5283866"/>
              <a:gd name="connsiteY25" fmla="*/ 1577453 h 4210442"/>
              <a:gd name="connsiteX26" fmla="*/ 4998760 w 5283866"/>
              <a:gd name="connsiteY26" fmla="*/ 1701809 h 4210442"/>
              <a:gd name="connsiteX27" fmla="*/ 4986903 w 5283866"/>
              <a:gd name="connsiteY27" fmla="*/ 1736550 h 4210442"/>
              <a:gd name="connsiteX28" fmla="*/ 4869716 w 5283866"/>
              <a:gd name="connsiteY28" fmla="*/ 1904472 h 4210442"/>
              <a:gd name="connsiteX29" fmla="*/ 4994348 w 5283866"/>
              <a:gd name="connsiteY29" fmla="*/ 1951346 h 4210442"/>
              <a:gd name="connsiteX30" fmla="*/ 5001792 w 5283866"/>
              <a:gd name="connsiteY30" fmla="*/ 2030756 h 4210442"/>
              <a:gd name="connsiteX31" fmla="*/ 5065212 w 5283866"/>
              <a:gd name="connsiteY31" fmla="*/ 2119543 h 4210442"/>
              <a:gd name="connsiteX32" fmla="*/ 5204732 w 5283866"/>
              <a:gd name="connsiteY32" fmla="*/ 2244450 h 4210442"/>
              <a:gd name="connsiteX33" fmla="*/ 5283866 w 5283866"/>
              <a:gd name="connsiteY33" fmla="*/ 2328272 h 4210442"/>
              <a:gd name="connsiteX34" fmla="*/ 5147380 w 5283866"/>
              <a:gd name="connsiteY34" fmla="*/ 2350606 h 4210442"/>
              <a:gd name="connsiteX35" fmla="*/ 5126148 w 5283866"/>
              <a:gd name="connsiteY35" fmla="*/ 2363566 h 4210442"/>
              <a:gd name="connsiteX36" fmla="*/ 5142417 w 5283866"/>
              <a:gd name="connsiteY36" fmla="*/ 2407682 h 4210442"/>
              <a:gd name="connsiteX37" fmla="*/ 5164200 w 5283866"/>
              <a:gd name="connsiteY37" fmla="*/ 2451526 h 4210442"/>
              <a:gd name="connsiteX38" fmla="*/ 5149034 w 5283866"/>
              <a:gd name="connsiteY38" fmla="*/ 2485992 h 4210442"/>
              <a:gd name="connsiteX39" fmla="*/ 5042601 w 5283866"/>
              <a:gd name="connsiteY39" fmla="*/ 2635164 h 4210442"/>
              <a:gd name="connsiteX40" fmla="*/ 4955194 w 5283866"/>
              <a:gd name="connsiteY40" fmla="*/ 2694445 h 4210442"/>
              <a:gd name="connsiteX41" fmla="*/ 4756116 w 5283866"/>
              <a:gd name="connsiteY41" fmla="*/ 2963836 h 4210442"/>
              <a:gd name="connsiteX42" fmla="*/ 4693523 w 5283866"/>
              <a:gd name="connsiteY42" fmla="*/ 3051244 h 4210442"/>
              <a:gd name="connsiteX43" fmla="*/ 4739848 w 5283866"/>
              <a:gd name="connsiteY43" fmla="*/ 3082125 h 4210442"/>
              <a:gd name="connsiteX44" fmla="*/ 4651060 w 5283866"/>
              <a:gd name="connsiteY44" fmla="*/ 3173670 h 4210442"/>
              <a:gd name="connsiteX45" fmla="*/ 4546556 w 5283866"/>
              <a:gd name="connsiteY45" fmla="*/ 3275413 h 4210442"/>
              <a:gd name="connsiteX46" fmla="*/ 4519261 w 5283866"/>
              <a:gd name="connsiteY46" fmla="*/ 3302437 h 4210442"/>
              <a:gd name="connsiteX47" fmla="*/ 2364961 w 5283866"/>
              <a:gd name="connsiteY47" fmla="*/ 4209597 h 4210442"/>
              <a:gd name="connsiteX48" fmla="*/ 1796951 w 5283866"/>
              <a:gd name="connsiteY48" fmla="*/ 4075867 h 4210442"/>
              <a:gd name="connsiteX49" fmla="*/ 1572227 w 5283866"/>
              <a:gd name="connsiteY49" fmla="*/ 3971917 h 4210442"/>
              <a:gd name="connsiteX50" fmla="*/ 1284364 w 5283866"/>
              <a:gd name="connsiteY50" fmla="*/ 3805097 h 4210442"/>
              <a:gd name="connsiteX51" fmla="*/ 976645 w 5283866"/>
              <a:gd name="connsiteY51" fmla="*/ 3670815 h 4210442"/>
              <a:gd name="connsiteX52" fmla="*/ 871866 w 5283866"/>
              <a:gd name="connsiteY52" fmla="*/ 3547839 h 4210442"/>
              <a:gd name="connsiteX53" fmla="*/ 835195 w 5283866"/>
              <a:gd name="connsiteY53" fmla="*/ 3513373 h 4210442"/>
              <a:gd name="connsiteX54" fmla="*/ 743375 w 5283866"/>
              <a:gd name="connsiteY54" fmla="*/ 3468427 h 4210442"/>
              <a:gd name="connsiteX55" fmla="*/ 583175 w 5283866"/>
              <a:gd name="connsiteY55" fmla="*/ 3371370 h 4210442"/>
              <a:gd name="connsiteX56" fmla="*/ 641906 w 5283866"/>
              <a:gd name="connsiteY56" fmla="*/ 3349311 h 4210442"/>
              <a:gd name="connsiteX57" fmla="*/ 810930 w 5283866"/>
              <a:gd name="connsiteY57" fmla="*/ 3408042 h 4210442"/>
              <a:gd name="connsiteX58" fmla="*/ 933908 w 5283866"/>
              <a:gd name="connsiteY58" fmla="*/ 3423758 h 4210442"/>
              <a:gd name="connsiteX59" fmla="*/ 760747 w 5283866"/>
              <a:gd name="connsiteY59" fmla="*/ 3321187 h 4210442"/>
              <a:gd name="connsiteX60" fmla="*/ 593101 w 5283866"/>
              <a:gd name="connsiteY60" fmla="*/ 3187731 h 4210442"/>
              <a:gd name="connsiteX61" fmla="*/ 722419 w 5283866"/>
              <a:gd name="connsiteY61" fmla="*/ 3213374 h 4210442"/>
              <a:gd name="connsiteX62" fmla="*/ 727934 w 5283866"/>
              <a:gd name="connsiteY62" fmla="*/ 3195451 h 4210442"/>
              <a:gd name="connsiteX63" fmla="*/ 615987 w 5283866"/>
              <a:gd name="connsiteY63" fmla="*/ 3036630 h 4210442"/>
              <a:gd name="connsiteX64" fmla="*/ 560564 w 5283866"/>
              <a:gd name="connsiteY64" fmla="*/ 2972660 h 4210442"/>
              <a:gd name="connsiteX65" fmla="*/ 311302 w 5283866"/>
              <a:gd name="connsiteY65" fmla="*/ 2779924 h 4210442"/>
              <a:gd name="connsiteX66" fmla="*/ 547882 w 5283866"/>
              <a:gd name="connsiteY66" fmla="*/ 2865952 h 4210442"/>
              <a:gd name="connsiteX67" fmla="*/ 303582 w 5283866"/>
              <a:gd name="connsiteY67" fmla="*/ 2678453 h 4210442"/>
              <a:gd name="connsiteX68" fmla="*/ 185016 w 5283866"/>
              <a:gd name="connsiteY68" fmla="*/ 2609244 h 4210442"/>
              <a:gd name="connsiteX69" fmla="*/ 154963 w 5283866"/>
              <a:gd name="connsiteY69" fmla="*/ 2568435 h 4210442"/>
              <a:gd name="connsiteX70" fmla="*/ 207627 w 5283866"/>
              <a:gd name="connsiteY70" fmla="*/ 2559612 h 4210442"/>
              <a:gd name="connsiteX71" fmla="*/ 369207 w 5283866"/>
              <a:gd name="connsiteY71" fmla="*/ 2575330 h 4210442"/>
              <a:gd name="connsiteX72" fmla="*/ 169852 w 5283866"/>
              <a:gd name="connsiteY72" fmla="*/ 2449319 h 4210442"/>
              <a:gd name="connsiteX73" fmla="*/ 319299 w 5283866"/>
              <a:gd name="connsiteY73" fmla="*/ 2468619 h 4210442"/>
              <a:gd name="connsiteX74" fmla="*/ 362313 w 5283866"/>
              <a:gd name="connsiteY74" fmla="*/ 2418988 h 4210442"/>
              <a:gd name="connsiteX75" fmla="*/ 431798 w 5283866"/>
              <a:gd name="connsiteY75" fmla="*/ 2338750 h 4210442"/>
              <a:gd name="connsiteX76" fmla="*/ 479775 w 5283866"/>
              <a:gd name="connsiteY76" fmla="*/ 2294082 h 4210442"/>
              <a:gd name="connsiteX77" fmla="*/ 499903 w 5283866"/>
              <a:gd name="connsiteY77" fmla="*/ 2153458 h 4210442"/>
              <a:gd name="connsiteX78" fmla="*/ 458544 w 5283866"/>
              <a:gd name="connsiteY78" fmla="*/ 1999599 h 4210442"/>
              <a:gd name="connsiteX79" fmla="*/ 346596 w 5283866"/>
              <a:gd name="connsiteY79" fmla="*/ 1921843 h 4210442"/>
              <a:gd name="connsiteX80" fmla="*/ 378857 w 5283866"/>
              <a:gd name="connsiteY80" fmla="*/ 1834435 h 4210442"/>
              <a:gd name="connsiteX81" fmla="*/ 617091 w 5283866"/>
              <a:gd name="connsiteY81" fmla="*/ 1887376 h 4210442"/>
              <a:gd name="connsiteX82" fmla="*/ 260568 w 5283866"/>
              <a:gd name="connsiteY82" fmla="*/ 1679198 h 4210442"/>
              <a:gd name="connsiteX83" fmla="*/ 320402 w 5283866"/>
              <a:gd name="connsiteY83" fmla="*/ 1668720 h 4210442"/>
              <a:gd name="connsiteX84" fmla="*/ 317920 w 5283866"/>
              <a:gd name="connsiteY84" fmla="*/ 1652452 h 4210442"/>
              <a:gd name="connsiteX85" fmla="*/ 321779 w 5283866"/>
              <a:gd name="connsiteY85" fmla="*/ 1552359 h 4210442"/>
              <a:gd name="connsiteX86" fmla="*/ 331707 w 5283866"/>
              <a:gd name="connsiteY86" fmla="*/ 1506313 h 4210442"/>
              <a:gd name="connsiteX87" fmla="*/ 315990 w 5283866"/>
              <a:gd name="connsiteY87" fmla="*/ 1453371 h 4210442"/>
              <a:gd name="connsiteX88" fmla="*/ 583450 w 5283866"/>
              <a:gd name="connsiteY88" fmla="*/ 1474052 h 4210442"/>
              <a:gd name="connsiteX89" fmla="*/ 699809 w 5283866"/>
              <a:gd name="connsiteY89" fmla="*/ 1461919 h 4210442"/>
              <a:gd name="connsiteX90" fmla="*/ 902750 w 5283866"/>
              <a:gd name="connsiteY90" fmla="*/ 1458612 h 4210442"/>
              <a:gd name="connsiteX91" fmla="*/ 996774 w 5283866"/>
              <a:gd name="connsiteY91" fmla="*/ 1468814 h 4210442"/>
              <a:gd name="connsiteX92" fmla="*/ 1077012 w 5283866"/>
              <a:gd name="connsiteY92" fmla="*/ 1455578 h 4210442"/>
              <a:gd name="connsiteX93" fmla="*/ 1000083 w 5283866"/>
              <a:gd name="connsiteY93" fmla="*/ 1393262 h 4210442"/>
              <a:gd name="connsiteX94" fmla="*/ 891720 w 5283866"/>
              <a:gd name="connsiteY94" fmla="*/ 1394089 h 4210442"/>
              <a:gd name="connsiteX95" fmla="*/ 814515 w 5283866"/>
              <a:gd name="connsiteY95" fmla="*/ 1353557 h 4210442"/>
              <a:gd name="connsiteX96" fmla="*/ 740895 w 5283866"/>
              <a:gd name="connsiteY96" fmla="*/ 1280211 h 4210442"/>
              <a:gd name="connsiteX97" fmla="*/ 481154 w 5283866"/>
              <a:gd name="connsiteY97" fmla="*/ 1163301 h 4210442"/>
              <a:gd name="connsiteX98" fmla="*/ 433728 w 5283866"/>
              <a:gd name="connsiteY98" fmla="*/ 1118909 h 4210442"/>
              <a:gd name="connsiteX99" fmla="*/ 1176276 w 5283866"/>
              <a:gd name="connsiteY99" fmla="*/ 1288484 h 4210442"/>
              <a:gd name="connsiteX100" fmla="*/ 946867 w 5283866"/>
              <a:gd name="connsiteY100" fmla="*/ 1217344 h 4210442"/>
              <a:gd name="connsiteX101" fmla="*/ 1102104 w 5283866"/>
              <a:gd name="connsiteY101" fmla="*/ 1230304 h 4210442"/>
              <a:gd name="connsiteX102" fmla="*/ 1188133 w 5283866"/>
              <a:gd name="connsiteY102" fmla="*/ 1182603 h 4210442"/>
              <a:gd name="connsiteX103" fmla="*/ 1187030 w 5283866"/>
              <a:gd name="connsiteY103" fmla="*/ 1169092 h 4210442"/>
              <a:gd name="connsiteX104" fmla="*/ 1123887 w 5283866"/>
              <a:gd name="connsiteY104" fmla="*/ 1124698 h 4210442"/>
              <a:gd name="connsiteX105" fmla="*/ 1086938 w 5283866"/>
              <a:gd name="connsiteY105" fmla="*/ 1096023 h 4210442"/>
              <a:gd name="connsiteX106" fmla="*/ 985744 w 5283866"/>
              <a:gd name="connsiteY106" fmla="*/ 992622 h 4210442"/>
              <a:gd name="connsiteX107" fmla="*/ 1057987 w 5283866"/>
              <a:gd name="connsiteY107" fmla="*/ 981594 h 4210442"/>
              <a:gd name="connsiteX108" fmla="*/ 1084733 w 5283866"/>
              <a:gd name="connsiteY108" fmla="*/ 960086 h 4210442"/>
              <a:gd name="connsiteX109" fmla="*/ 1064605 w 5283866"/>
              <a:gd name="connsiteY109" fmla="*/ 929756 h 4210442"/>
              <a:gd name="connsiteX110" fmla="*/ 840985 w 5283866"/>
              <a:gd name="connsiteY110" fmla="*/ 836558 h 4210442"/>
              <a:gd name="connsiteX111" fmla="*/ 823615 w 5283866"/>
              <a:gd name="connsiteY111" fmla="*/ 764315 h 4210442"/>
              <a:gd name="connsiteX112" fmla="*/ 865526 w 5283866"/>
              <a:gd name="connsiteY112" fmla="*/ 753562 h 4210442"/>
              <a:gd name="connsiteX113" fmla="*/ 914331 w 5283866"/>
              <a:gd name="connsiteY113" fmla="*/ 758525 h 4210442"/>
              <a:gd name="connsiteX114" fmla="*/ 875452 w 5283866"/>
              <a:gd name="connsiteY114" fmla="*/ 701724 h 4210442"/>
              <a:gd name="connsiteX115" fmla="*/ 717181 w 5283866"/>
              <a:gd name="connsiteY115" fmla="*/ 644371 h 4210442"/>
              <a:gd name="connsiteX116" fmla="*/ 755783 w 5283866"/>
              <a:gd name="connsiteY116" fmla="*/ 591707 h 4210442"/>
              <a:gd name="connsiteX117" fmla="*/ 0 w 5283866"/>
              <a:gd name="connsiteY117" fmla="*/ 352370 h 4210442"/>
              <a:gd name="connsiteX118" fmla="*/ 135937 w 5283866"/>
              <a:gd name="connsiteY118" fmla="*/ 349889 h 4210442"/>
              <a:gd name="connsiteX119" fmla="*/ 421595 w 5283866"/>
              <a:gd name="connsiteY119" fmla="*/ 385458 h 4210442"/>
              <a:gd name="connsiteX120" fmla="*/ 564424 w 5283866"/>
              <a:gd name="connsiteY120" fmla="*/ 379393 h 4210442"/>
              <a:gd name="connsiteX121" fmla="*/ 698432 w 5283866"/>
              <a:gd name="connsiteY121" fmla="*/ 398694 h 4210442"/>
              <a:gd name="connsiteX122" fmla="*/ 815067 w 5283866"/>
              <a:gd name="connsiteY122" fmla="*/ 398694 h 4210442"/>
              <a:gd name="connsiteX123" fmla="*/ 705876 w 5283866"/>
              <a:gd name="connsiteY123" fmla="*/ 370568 h 4210442"/>
              <a:gd name="connsiteX124" fmla="*/ 775360 w 5283866"/>
              <a:gd name="connsiteY124" fmla="*/ 345477 h 4210442"/>
              <a:gd name="connsiteX125" fmla="*/ 787493 w 5283866"/>
              <a:gd name="connsiteY125" fmla="*/ 315146 h 4210442"/>
              <a:gd name="connsiteX126" fmla="*/ 819202 w 5283866"/>
              <a:gd name="connsiteY126" fmla="*/ 291709 h 4210442"/>
              <a:gd name="connsiteX127" fmla="*/ 998705 w 5283866"/>
              <a:gd name="connsiteY127" fmla="*/ 303291 h 4210442"/>
              <a:gd name="connsiteX128" fmla="*/ 880139 w 5283866"/>
              <a:gd name="connsiteY128" fmla="*/ 206783 h 4210442"/>
              <a:gd name="connsiteX129" fmla="*/ 804037 w 5283866"/>
              <a:gd name="connsiteY129" fmla="*/ 190790 h 4210442"/>
              <a:gd name="connsiteX130" fmla="*/ 786666 w 5283866"/>
              <a:gd name="connsiteY130" fmla="*/ 149707 h 4210442"/>
              <a:gd name="connsiteX131" fmla="*/ 821960 w 5283866"/>
              <a:gd name="connsiteY131" fmla="*/ 140884 h 4210442"/>
              <a:gd name="connsiteX132" fmla="*/ 997325 w 5283866"/>
              <a:gd name="connsiteY132" fmla="*/ 174800 h 4210442"/>
              <a:gd name="connsiteX133" fmla="*/ 1026829 w 5283866"/>
              <a:gd name="connsiteY133" fmla="*/ 161287 h 4210442"/>
              <a:gd name="connsiteX134" fmla="*/ 696777 w 5283866"/>
              <a:gd name="connsiteY134" fmla="*/ 73604 h 4210442"/>
              <a:gd name="connsiteX135" fmla="*/ 701741 w 5283866"/>
              <a:gd name="connsiteY135" fmla="*/ 50444 h 4210442"/>
              <a:gd name="connsiteX136" fmla="*/ 992362 w 5283866"/>
              <a:gd name="connsiteY136" fmla="*/ 86289 h 4210442"/>
              <a:gd name="connsiteX137" fmla="*/ 806519 w 5283866"/>
              <a:gd name="connsiteY137" fmla="*/ 18183 h 4210442"/>
              <a:gd name="connsiteX138" fmla="*/ 839883 w 5283866"/>
              <a:gd name="connsiteY138" fmla="*/ 18 h 4210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5283866" h="4210442">
                <a:moveTo>
                  <a:pt x="839883" y="18"/>
                </a:moveTo>
                <a:cubicBezTo>
                  <a:pt x="851945" y="328"/>
                  <a:pt x="864423" y="4671"/>
                  <a:pt x="875727" y="6050"/>
                </a:cubicBezTo>
                <a:cubicBezTo>
                  <a:pt x="1125267" y="36932"/>
                  <a:pt x="1374804" y="70296"/>
                  <a:pt x="1624617" y="99799"/>
                </a:cubicBezTo>
                <a:cubicBezTo>
                  <a:pt x="1858164" y="127373"/>
                  <a:pt x="2093363" y="133714"/>
                  <a:pt x="2328012" y="148051"/>
                </a:cubicBezTo>
                <a:cubicBezTo>
                  <a:pt x="2612016" y="165424"/>
                  <a:pt x="2895470" y="189965"/>
                  <a:pt x="3177820" y="228566"/>
                </a:cubicBezTo>
                <a:cubicBezTo>
                  <a:pt x="3373866" y="255590"/>
                  <a:pt x="3571843" y="274338"/>
                  <a:pt x="3770646" y="252831"/>
                </a:cubicBezTo>
                <a:cubicBezTo>
                  <a:pt x="3780572" y="251727"/>
                  <a:pt x="3791878" y="248144"/>
                  <a:pt x="3800149" y="251727"/>
                </a:cubicBezTo>
                <a:cubicBezTo>
                  <a:pt x="3896658" y="291986"/>
                  <a:pt x="4001986" y="263033"/>
                  <a:pt x="4102076" y="288400"/>
                </a:cubicBezTo>
                <a:cubicBezTo>
                  <a:pt x="4076434" y="386286"/>
                  <a:pt x="3966416" y="378289"/>
                  <a:pt x="3904377" y="446120"/>
                </a:cubicBezTo>
                <a:cubicBezTo>
                  <a:pt x="4005570" y="473141"/>
                  <a:pt x="4096562" y="500439"/>
                  <a:pt x="4188933" y="520843"/>
                </a:cubicBezTo>
                <a:cubicBezTo>
                  <a:pt x="4286818" y="542350"/>
                  <a:pt x="4369813" y="600531"/>
                  <a:pt x="4465492" y="626449"/>
                </a:cubicBezTo>
                <a:cubicBezTo>
                  <a:pt x="4485897" y="631964"/>
                  <a:pt x="4510437" y="651264"/>
                  <a:pt x="4517606" y="670015"/>
                </a:cubicBezTo>
                <a:cubicBezTo>
                  <a:pt x="4540768" y="730677"/>
                  <a:pt x="5003171" y="900804"/>
                  <a:pt x="4948576" y="954847"/>
                </a:cubicBezTo>
                <a:cubicBezTo>
                  <a:pt x="4925966" y="977182"/>
                  <a:pt x="4896738" y="993174"/>
                  <a:pt x="4866132" y="1015233"/>
                </a:cubicBezTo>
                <a:cubicBezTo>
                  <a:pt x="4912180" y="1056869"/>
                  <a:pt x="4964017" y="1075067"/>
                  <a:pt x="5019164" y="1087474"/>
                </a:cubicBezTo>
                <a:cubicBezTo>
                  <a:pt x="5035708" y="1091335"/>
                  <a:pt x="5051977" y="1099055"/>
                  <a:pt x="5053630" y="1117806"/>
                </a:cubicBezTo>
                <a:cubicBezTo>
                  <a:pt x="5055284" y="1137382"/>
                  <a:pt x="5038464" y="1145101"/>
                  <a:pt x="5024404" y="1154202"/>
                </a:cubicBezTo>
                <a:cubicBezTo>
                  <a:pt x="5004826" y="1166885"/>
                  <a:pt x="4985800" y="1177916"/>
                  <a:pt x="4960984" y="1179569"/>
                </a:cubicBezTo>
                <a:cubicBezTo>
                  <a:pt x="4920176" y="1182051"/>
                  <a:pt x="4900600" y="1217344"/>
                  <a:pt x="4876887" y="1243814"/>
                </a:cubicBezTo>
                <a:cubicBezTo>
                  <a:pt x="4863652" y="1258705"/>
                  <a:pt x="4857034" y="1288759"/>
                  <a:pt x="4880195" y="1293998"/>
                </a:cubicBezTo>
                <a:cubicBezTo>
                  <a:pt x="4935892" y="1306682"/>
                  <a:pt x="4931480" y="1343355"/>
                  <a:pt x="4930104" y="1384991"/>
                </a:cubicBezTo>
                <a:cubicBezTo>
                  <a:pt x="4928173" y="1436553"/>
                  <a:pt x="4895360" y="1460265"/>
                  <a:pt x="4855103" y="1480119"/>
                </a:cubicBezTo>
                <a:cubicBezTo>
                  <a:pt x="4841316" y="1487011"/>
                  <a:pt x="4821740" y="1486735"/>
                  <a:pt x="4816500" y="1508242"/>
                </a:cubicBezTo>
                <a:cubicBezTo>
                  <a:pt x="4839110" y="1528648"/>
                  <a:pt x="4866684" y="1512103"/>
                  <a:pt x="4890949" y="1517893"/>
                </a:cubicBezTo>
                <a:cubicBezTo>
                  <a:pt x="4911077" y="1522581"/>
                  <a:pt x="4944441" y="1520100"/>
                  <a:pt x="4916868" y="1557599"/>
                </a:cubicBezTo>
                <a:cubicBezTo>
                  <a:pt x="4908870" y="1568352"/>
                  <a:pt x="4918245" y="1576625"/>
                  <a:pt x="4928448" y="1577453"/>
                </a:cubicBezTo>
                <a:cubicBezTo>
                  <a:pt x="5010066" y="1586000"/>
                  <a:pt x="4972566" y="1661827"/>
                  <a:pt x="4998760" y="1701809"/>
                </a:cubicBezTo>
                <a:cubicBezTo>
                  <a:pt x="5005928" y="1712836"/>
                  <a:pt x="4998208" y="1731862"/>
                  <a:pt x="4986903" y="1736550"/>
                </a:cubicBezTo>
                <a:cubicBezTo>
                  <a:pt x="4914660" y="1767432"/>
                  <a:pt x="4904735" y="1841053"/>
                  <a:pt x="4869716" y="1904472"/>
                </a:cubicBezTo>
                <a:cubicBezTo>
                  <a:pt x="4907768" y="1929562"/>
                  <a:pt x="4953264" y="1935077"/>
                  <a:pt x="4994348" y="1951346"/>
                </a:cubicBezTo>
                <a:cubicBezTo>
                  <a:pt x="5037087" y="1968441"/>
                  <a:pt x="5037087" y="1981125"/>
                  <a:pt x="5001792" y="2030756"/>
                </a:cubicBezTo>
                <a:cubicBezTo>
                  <a:pt x="5093611" y="2041511"/>
                  <a:pt x="5093611" y="2041511"/>
                  <a:pt x="5065212" y="2119543"/>
                </a:cubicBezTo>
                <a:cubicBezTo>
                  <a:pt x="5142142" y="2126712"/>
                  <a:pt x="5192876" y="2163660"/>
                  <a:pt x="5204732" y="2244450"/>
                </a:cubicBezTo>
                <a:cubicBezTo>
                  <a:pt x="5210523" y="2283604"/>
                  <a:pt x="5245265" y="2302077"/>
                  <a:pt x="5283866" y="2328272"/>
                </a:cubicBezTo>
                <a:cubicBezTo>
                  <a:pt x="5235890" y="2353641"/>
                  <a:pt x="5203354" y="2406580"/>
                  <a:pt x="5147380" y="2350606"/>
                </a:cubicBezTo>
                <a:cubicBezTo>
                  <a:pt x="5126976" y="2330203"/>
                  <a:pt x="5128904" y="2356121"/>
                  <a:pt x="5126148" y="2363566"/>
                </a:cubicBezTo>
                <a:cubicBezTo>
                  <a:pt x="5119532" y="2381764"/>
                  <a:pt x="5133316" y="2393897"/>
                  <a:pt x="5142417" y="2407682"/>
                </a:cubicBezTo>
                <a:cubicBezTo>
                  <a:pt x="5151240" y="2421470"/>
                  <a:pt x="5161718" y="2436083"/>
                  <a:pt x="5164200" y="2451526"/>
                </a:cubicBezTo>
                <a:cubicBezTo>
                  <a:pt x="5165852" y="2462279"/>
                  <a:pt x="5157858" y="2477994"/>
                  <a:pt x="5149034" y="2485992"/>
                </a:cubicBezTo>
                <a:cubicBezTo>
                  <a:pt x="5102710" y="2528178"/>
                  <a:pt x="5130284" y="2623031"/>
                  <a:pt x="5042601" y="2635164"/>
                </a:cubicBezTo>
                <a:cubicBezTo>
                  <a:pt x="5003171" y="2640677"/>
                  <a:pt x="4984146" y="2675420"/>
                  <a:pt x="4955194" y="2694445"/>
                </a:cubicBezTo>
                <a:cubicBezTo>
                  <a:pt x="4854552" y="2760897"/>
                  <a:pt x="4787272" y="2846375"/>
                  <a:pt x="4756116" y="2963836"/>
                </a:cubicBezTo>
                <a:cubicBezTo>
                  <a:pt x="4747568" y="2996372"/>
                  <a:pt x="4714754" y="3022569"/>
                  <a:pt x="4693523" y="3051244"/>
                </a:cubicBezTo>
                <a:cubicBezTo>
                  <a:pt x="4703726" y="3072199"/>
                  <a:pt x="4759424" y="3026979"/>
                  <a:pt x="4739848" y="3082125"/>
                </a:cubicBezTo>
                <a:cubicBezTo>
                  <a:pt x="4724958" y="3123486"/>
                  <a:pt x="4686906" y="3149129"/>
                  <a:pt x="4651060" y="3173670"/>
                </a:cubicBezTo>
                <a:cubicBezTo>
                  <a:pt x="4610252" y="3201518"/>
                  <a:pt x="4565032" y="3223852"/>
                  <a:pt x="4546556" y="3275413"/>
                </a:cubicBezTo>
                <a:cubicBezTo>
                  <a:pt x="4542697" y="3286444"/>
                  <a:pt x="4530288" y="3298024"/>
                  <a:pt x="4519261" y="3302437"/>
                </a:cubicBezTo>
                <a:cubicBezTo>
                  <a:pt x="3944081" y="4209875"/>
                  <a:pt x="2528194" y="4215939"/>
                  <a:pt x="2364961" y="4209597"/>
                </a:cubicBezTo>
                <a:cubicBezTo>
                  <a:pt x="2167260" y="4201602"/>
                  <a:pt x="1980313" y="4145627"/>
                  <a:pt x="1796951" y="4075867"/>
                </a:cubicBezTo>
                <a:cubicBezTo>
                  <a:pt x="1719469" y="4046365"/>
                  <a:pt x="1647505" y="4004453"/>
                  <a:pt x="1572227" y="3971917"/>
                </a:cubicBezTo>
                <a:cubicBezTo>
                  <a:pt x="1468277" y="3926971"/>
                  <a:pt x="1388040" y="3841219"/>
                  <a:pt x="1284364" y="3805097"/>
                </a:cubicBezTo>
                <a:cubicBezTo>
                  <a:pt x="1177655" y="3767873"/>
                  <a:pt x="1086388" y="3699767"/>
                  <a:pt x="976645" y="3670815"/>
                </a:cubicBezTo>
                <a:cubicBezTo>
                  <a:pt x="918742" y="3655375"/>
                  <a:pt x="862768" y="3627527"/>
                  <a:pt x="871866" y="3547839"/>
                </a:cubicBezTo>
                <a:cubicBezTo>
                  <a:pt x="874349" y="3525228"/>
                  <a:pt x="859184" y="3506755"/>
                  <a:pt x="835195" y="3513373"/>
                </a:cubicBezTo>
                <a:cubicBezTo>
                  <a:pt x="789424" y="3525780"/>
                  <a:pt x="768744" y="3492967"/>
                  <a:pt x="743375" y="3468427"/>
                </a:cubicBezTo>
                <a:cubicBezTo>
                  <a:pt x="698156" y="3424863"/>
                  <a:pt x="655142" y="3378540"/>
                  <a:pt x="583175" y="3371370"/>
                </a:cubicBezTo>
                <a:cubicBezTo>
                  <a:pt x="596961" y="3337178"/>
                  <a:pt x="620399" y="3342142"/>
                  <a:pt x="641906" y="3349311"/>
                </a:cubicBezTo>
                <a:cubicBezTo>
                  <a:pt x="698432" y="3368062"/>
                  <a:pt x="754405" y="3389293"/>
                  <a:pt x="810930" y="3408042"/>
                </a:cubicBezTo>
                <a:cubicBezTo>
                  <a:pt x="847878" y="3420175"/>
                  <a:pt x="884551" y="3437271"/>
                  <a:pt x="933908" y="3423758"/>
                </a:cubicBezTo>
                <a:cubicBezTo>
                  <a:pt x="891445" y="3354826"/>
                  <a:pt x="819202" y="3342418"/>
                  <a:pt x="760747" y="3321187"/>
                </a:cubicBezTo>
                <a:cubicBezTo>
                  <a:pt x="687678" y="3294441"/>
                  <a:pt x="644664" y="3243980"/>
                  <a:pt x="593101" y="3187731"/>
                </a:cubicBezTo>
                <a:cubicBezTo>
                  <a:pt x="646869" y="3174220"/>
                  <a:pt x="680233" y="3215581"/>
                  <a:pt x="722419" y="3213374"/>
                </a:cubicBezTo>
                <a:cubicBezTo>
                  <a:pt x="724627" y="3206207"/>
                  <a:pt x="728486" y="3195729"/>
                  <a:pt x="727934" y="3195451"/>
                </a:cubicBezTo>
                <a:cubicBezTo>
                  <a:pt x="659002" y="3164570"/>
                  <a:pt x="626741" y="3106666"/>
                  <a:pt x="615987" y="3036630"/>
                </a:cubicBezTo>
                <a:cubicBezTo>
                  <a:pt x="610473" y="3000510"/>
                  <a:pt x="585381" y="2989205"/>
                  <a:pt x="560564" y="2972660"/>
                </a:cubicBezTo>
                <a:cubicBezTo>
                  <a:pt x="473984" y="2913930"/>
                  <a:pt x="382441" y="2860713"/>
                  <a:pt x="311302" y="2779924"/>
                </a:cubicBezTo>
                <a:cubicBezTo>
                  <a:pt x="393471" y="2790677"/>
                  <a:pt x="459371" y="2843341"/>
                  <a:pt x="547882" y="2865952"/>
                </a:cubicBezTo>
                <a:cubicBezTo>
                  <a:pt x="477570" y="2777166"/>
                  <a:pt x="386577" y="2732222"/>
                  <a:pt x="303582" y="2678453"/>
                </a:cubicBezTo>
                <a:cubicBezTo>
                  <a:pt x="265806" y="2653913"/>
                  <a:pt x="230790" y="2622479"/>
                  <a:pt x="185016" y="2609244"/>
                </a:cubicBezTo>
                <a:cubicBezTo>
                  <a:pt x="168748" y="2604556"/>
                  <a:pt x="142002" y="2594630"/>
                  <a:pt x="154963" y="2568435"/>
                </a:cubicBezTo>
                <a:cubicBezTo>
                  <a:pt x="165990" y="2546654"/>
                  <a:pt x="187773" y="2553269"/>
                  <a:pt x="207627" y="2559612"/>
                </a:cubicBezTo>
                <a:cubicBezTo>
                  <a:pt x="255328" y="2575330"/>
                  <a:pt x="304685" y="2575604"/>
                  <a:pt x="369207" y="2575330"/>
                </a:cubicBezTo>
                <a:cubicBezTo>
                  <a:pt x="315163" y="2503363"/>
                  <a:pt x="216174" y="2524871"/>
                  <a:pt x="169852" y="2449319"/>
                </a:cubicBezTo>
                <a:cubicBezTo>
                  <a:pt x="227755" y="2436083"/>
                  <a:pt x="272424" y="2463381"/>
                  <a:pt x="319299" y="2468619"/>
                </a:cubicBezTo>
                <a:cubicBezTo>
                  <a:pt x="361761" y="2473307"/>
                  <a:pt x="372239" y="2460624"/>
                  <a:pt x="362313" y="2418988"/>
                </a:cubicBezTo>
                <a:cubicBezTo>
                  <a:pt x="346873" y="2354190"/>
                  <a:pt x="370034" y="2321102"/>
                  <a:pt x="431798" y="2338750"/>
                </a:cubicBezTo>
                <a:cubicBezTo>
                  <a:pt x="489149" y="2355293"/>
                  <a:pt x="495215" y="2331030"/>
                  <a:pt x="479775" y="2294082"/>
                </a:cubicBezTo>
                <a:cubicBezTo>
                  <a:pt x="457716" y="2240315"/>
                  <a:pt x="482807" y="2198678"/>
                  <a:pt x="499903" y="2153458"/>
                </a:cubicBezTo>
                <a:cubicBezTo>
                  <a:pt x="526099" y="2084525"/>
                  <a:pt x="515069" y="2050885"/>
                  <a:pt x="458544" y="1999599"/>
                </a:cubicBezTo>
                <a:cubicBezTo>
                  <a:pt x="426835" y="1970921"/>
                  <a:pt x="392645" y="1946658"/>
                  <a:pt x="346596" y="1921843"/>
                </a:cubicBezTo>
                <a:cubicBezTo>
                  <a:pt x="452753" y="1908331"/>
                  <a:pt x="341358" y="1862836"/>
                  <a:pt x="378857" y="1834435"/>
                </a:cubicBezTo>
                <a:cubicBezTo>
                  <a:pt x="453856" y="1822854"/>
                  <a:pt x="515069" y="1913294"/>
                  <a:pt x="617091" y="1887376"/>
                </a:cubicBezTo>
                <a:cubicBezTo>
                  <a:pt x="491080" y="1809066"/>
                  <a:pt x="351835" y="1783423"/>
                  <a:pt x="260568" y="1679198"/>
                </a:cubicBezTo>
                <a:cubicBezTo>
                  <a:pt x="281523" y="1655484"/>
                  <a:pt x="302479" y="1677543"/>
                  <a:pt x="320402" y="1668720"/>
                </a:cubicBezTo>
                <a:cubicBezTo>
                  <a:pt x="319850" y="1663205"/>
                  <a:pt x="321230" y="1654932"/>
                  <a:pt x="317920" y="1652452"/>
                </a:cubicBezTo>
                <a:cubicBezTo>
                  <a:pt x="249815" y="1595650"/>
                  <a:pt x="248711" y="1594273"/>
                  <a:pt x="321779" y="1552359"/>
                </a:cubicBezTo>
                <a:cubicBezTo>
                  <a:pt x="347424" y="1537746"/>
                  <a:pt x="345218" y="1524786"/>
                  <a:pt x="331707" y="1506313"/>
                </a:cubicBezTo>
                <a:cubicBezTo>
                  <a:pt x="322055" y="1493353"/>
                  <a:pt x="310475" y="1481772"/>
                  <a:pt x="315990" y="1453371"/>
                </a:cubicBezTo>
                <a:cubicBezTo>
                  <a:pt x="355971" y="1489769"/>
                  <a:pt x="549259" y="1477912"/>
                  <a:pt x="583450" y="1474052"/>
                </a:cubicBezTo>
                <a:cubicBezTo>
                  <a:pt x="621777" y="1469917"/>
                  <a:pt x="659553" y="1452269"/>
                  <a:pt x="699809" y="1461919"/>
                </a:cubicBezTo>
                <a:cubicBezTo>
                  <a:pt x="732070" y="1469641"/>
                  <a:pt x="881516" y="1544364"/>
                  <a:pt x="902750" y="1458612"/>
                </a:cubicBezTo>
                <a:cubicBezTo>
                  <a:pt x="903853" y="1454475"/>
                  <a:pt x="964237" y="1464127"/>
                  <a:pt x="996774" y="1468814"/>
                </a:cubicBezTo>
                <a:cubicBezTo>
                  <a:pt x="1025451" y="1472674"/>
                  <a:pt x="1057712" y="1489769"/>
                  <a:pt x="1077012" y="1455578"/>
                </a:cubicBezTo>
                <a:cubicBezTo>
                  <a:pt x="1088317" y="1435450"/>
                  <a:pt x="1041719" y="1396571"/>
                  <a:pt x="1000083" y="1393262"/>
                </a:cubicBezTo>
                <a:cubicBezTo>
                  <a:pt x="963961" y="1390229"/>
                  <a:pt x="926186" y="1385817"/>
                  <a:pt x="891720" y="1394089"/>
                </a:cubicBezTo>
                <a:cubicBezTo>
                  <a:pt x="849258" y="1404017"/>
                  <a:pt x="826372" y="1388024"/>
                  <a:pt x="814515" y="1353557"/>
                </a:cubicBezTo>
                <a:cubicBezTo>
                  <a:pt x="801280" y="1315506"/>
                  <a:pt x="775911" y="1297858"/>
                  <a:pt x="740895" y="1280211"/>
                </a:cubicBezTo>
                <a:cubicBezTo>
                  <a:pt x="655967" y="1237474"/>
                  <a:pt x="574352" y="1188118"/>
                  <a:pt x="481154" y="1163301"/>
                </a:cubicBezTo>
                <a:cubicBezTo>
                  <a:pt x="462679" y="1158337"/>
                  <a:pt x="442276" y="1151719"/>
                  <a:pt x="433728" y="1118909"/>
                </a:cubicBezTo>
                <a:cubicBezTo>
                  <a:pt x="686023" y="1167987"/>
                  <a:pt x="915984" y="1295929"/>
                  <a:pt x="1176276" y="1288484"/>
                </a:cubicBezTo>
                <a:cubicBezTo>
                  <a:pt x="1105137" y="1247950"/>
                  <a:pt x="1022694" y="1245745"/>
                  <a:pt x="946867" y="1217344"/>
                </a:cubicBezTo>
                <a:cubicBezTo>
                  <a:pt x="1000635" y="1196113"/>
                  <a:pt x="1051094" y="1218172"/>
                  <a:pt x="1102104" y="1230304"/>
                </a:cubicBezTo>
                <a:cubicBezTo>
                  <a:pt x="1144843" y="1240230"/>
                  <a:pt x="1183446" y="1241885"/>
                  <a:pt x="1188133" y="1182603"/>
                </a:cubicBezTo>
                <a:cubicBezTo>
                  <a:pt x="1186478" y="1178742"/>
                  <a:pt x="1186754" y="1173780"/>
                  <a:pt x="1187030" y="1169092"/>
                </a:cubicBezTo>
                <a:cubicBezTo>
                  <a:pt x="1172690" y="1144552"/>
                  <a:pt x="1150358" y="1131868"/>
                  <a:pt x="1123887" y="1124698"/>
                </a:cubicBezTo>
                <a:cubicBezTo>
                  <a:pt x="1107894" y="1120286"/>
                  <a:pt x="1086663" y="1113668"/>
                  <a:pt x="1086938" y="1096023"/>
                </a:cubicBezTo>
                <a:cubicBezTo>
                  <a:pt x="1087765" y="1030674"/>
                  <a:pt x="1036756" y="1011647"/>
                  <a:pt x="985744" y="992622"/>
                </a:cubicBezTo>
                <a:cubicBezTo>
                  <a:pt x="1014145" y="960086"/>
                  <a:pt x="1036479" y="984074"/>
                  <a:pt x="1057987" y="981594"/>
                </a:cubicBezTo>
                <a:cubicBezTo>
                  <a:pt x="1072049" y="979939"/>
                  <a:pt x="1084733" y="976906"/>
                  <a:pt x="1084733" y="960086"/>
                </a:cubicBezTo>
                <a:cubicBezTo>
                  <a:pt x="1085008" y="946023"/>
                  <a:pt x="1078390" y="930030"/>
                  <a:pt x="1064605" y="929756"/>
                </a:cubicBezTo>
                <a:cubicBezTo>
                  <a:pt x="978300" y="927273"/>
                  <a:pt x="930599" y="836833"/>
                  <a:pt x="840985" y="836558"/>
                </a:cubicBezTo>
                <a:cubicBezTo>
                  <a:pt x="787493" y="836558"/>
                  <a:pt x="868834" y="785547"/>
                  <a:pt x="823615" y="764315"/>
                </a:cubicBezTo>
                <a:cubicBezTo>
                  <a:pt x="813687" y="759628"/>
                  <a:pt x="849533" y="752460"/>
                  <a:pt x="865526" y="753562"/>
                </a:cubicBezTo>
                <a:cubicBezTo>
                  <a:pt x="881242" y="754665"/>
                  <a:pt x="895304" y="768175"/>
                  <a:pt x="914331" y="758525"/>
                </a:cubicBezTo>
                <a:cubicBezTo>
                  <a:pt x="924808" y="724059"/>
                  <a:pt x="897787" y="711375"/>
                  <a:pt x="875452" y="701724"/>
                </a:cubicBezTo>
                <a:cubicBezTo>
                  <a:pt x="823889" y="679390"/>
                  <a:pt x="773706" y="652369"/>
                  <a:pt x="717181" y="644371"/>
                </a:cubicBezTo>
                <a:cubicBezTo>
                  <a:pt x="697053" y="641614"/>
                  <a:pt x="746133" y="604666"/>
                  <a:pt x="755783" y="591707"/>
                </a:cubicBezTo>
                <a:cubicBezTo>
                  <a:pt x="528304" y="455496"/>
                  <a:pt x="254778" y="462388"/>
                  <a:pt x="0" y="352370"/>
                </a:cubicBezTo>
                <a:cubicBezTo>
                  <a:pt x="56250" y="330864"/>
                  <a:pt x="97610" y="346580"/>
                  <a:pt x="135937" y="349889"/>
                </a:cubicBezTo>
                <a:cubicBezTo>
                  <a:pt x="231615" y="358160"/>
                  <a:pt x="326193" y="375256"/>
                  <a:pt x="421595" y="385458"/>
                </a:cubicBezTo>
                <a:cubicBezTo>
                  <a:pt x="468469" y="390421"/>
                  <a:pt x="512035" y="409172"/>
                  <a:pt x="564424" y="379393"/>
                </a:cubicBezTo>
                <a:cubicBezTo>
                  <a:pt x="599443" y="359540"/>
                  <a:pt x="655418" y="381046"/>
                  <a:pt x="698432" y="398694"/>
                </a:cubicBezTo>
                <a:cubicBezTo>
                  <a:pt x="734000" y="413307"/>
                  <a:pt x="767916" y="417167"/>
                  <a:pt x="815067" y="398694"/>
                </a:cubicBezTo>
                <a:cubicBezTo>
                  <a:pt x="772328" y="387389"/>
                  <a:pt x="739515" y="377463"/>
                  <a:pt x="705876" y="370568"/>
                </a:cubicBezTo>
                <a:cubicBezTo>
                  <a:pt x="679130" y="365055"/>
                  <a:pt x="742825" y="342719"/>
                  <a:pt x="775360" y="345477"/>
                </a:cubicBezTo>
                <a:cubicBezTo>
                  <a:pt x="820857" y="349337"/>
                  <a:pt x="795214" y="335000"/>
                  <a:pt x="787493" y="315146"/>
                </a:cubicBezTo>
                <a:cubicBezTo>
                  <a:pt x="779221" y="293915"/>
                  <a:pt x="803761" y="287298"/>
                  <a:pt x="819202" y="291709"/>
                </a:cubicBezTo>
                <a:cubicBezTo>
                  <a:pt x="878484" y="309081"/>
                  <a:pt x="937491" y="278474"/>
                  <a:pt x="998705" y="303291"/>
                </a:cubicBezTo>
                <a:cubicBezTo>
                  <a:pt x="983263" y="242077"/>
                  <a:pt x="949899" y="215331"/>
                  <a:pt x="880139" y="206783"/>
                </a:cubicBezTo>
                <a:cubicBezTo>
                  <a:pt x="853944" y="203475"/>
                  <a:pt x="826647" y="208438"/>
                  <a:pt x="804037" y="190790"/>
                </a:cubicBezTo>
                <a:cubicBezTo>
                  <a:pt x="791076" y="180590"/>
                  <a:pt x="776463" y="168457"/>
                  <a:pt x="786666" y="149707"/>
                </a:cubicBezTo>
                <a:cubicBezTo>
                  <a:pt x="793834" y="136471"/>
                  <a:pt x="809276" y="136471"/>
                  <a:pt x="821960" y="140884"/>
                </a:cubicBezTo>
                <a:cubicBezTo>
                  <a:pt x="878761" y="160461"/>
                  <a:pt x="938043" y="167630"/>
                  <a:pt x="997325" y="174800"/>
                </a:cubicBezTo>
                <a:cubicBezTo>
                  <a:pt x="1006426" y="175902"/>
                  <a:pt x="1016626" y="179487"/>
                  <a:pt x="1026829" y="161287"/>
                </a:cubicBezTo>
                <a:cubicBezTo>
                  <a:pt x="915984" y="131783"/>
                  <a:pt x="810655" y="89872"/>
                  <a:pt x="696777" y="73604"/>
                </a:cubicBezTo>
                <a:cubicBezTo>
                  <a:pt x="698432" y="65884"/>
                  <a:pt x="700086" y="58164"/>
                  <a:pt x="701741" y="50444"/>
                </a:cubicBezTo>
                <a:cubicBezTo>
                  <a:pt x="790801" y="61471"/>
                  <a:pt x="879864" y="72501"/>
                  <a:pt x="992362" y="86289"/>
                </a:cubicBezTo>
                <a:cubicBezTo>
                  <a:pt x="923153" y="42446"/>
                  <a:pt x="857805" y="57060"/>
                  <a:pt x="806519" y="18183"/>
                </a:cubicBezTo>
                <a:cubicBezTo>
                  <a:pt x="816170" y="3431"/>
                  <a:pt x="827820" y="-292"/>
                  <a:pt x="839883" y="18"/>
                </a:cubicBezTo>
                <a:close/>
              </a:path>
            </a:pathLst>
          </a:custGeom>
          <a:solidFill>
            <a:schemeClr val="bg2">
              <a:alpha val="50000"/>
            </a:schemeClr>
          </a:solidFill>
          <a:ln w="32707" cap="flat">
            <a:noFill/>
            <a:prstDash val="solid"/>
            <a:miter/>
          </a:ln>
        </p:spPr>
        <p:txBody>
          <a:bodyPr wrap="square" rtlCol="0" anchor="ctr">
            <a:noAutofit/>
          </a:bodyPr>
          <a:lstStyle/>
          <a:p>
            <a:pPr algn="ctr"/>
            <a:endParaRPr lang="en-US"/>
          </a:p>
        </p:txBody>
      </p:sp>
      <p:sp>
        <p:nvSpPr>
          <p:cNvPr id="5" name="Title 1">
            <a:extLst>
              <a:ext uri="{FF2B5EF4-FFF2-40B4-BE49-F238E27FC236}">
                <a16:creationId xmlns:a16="http://schemas.microsoft.com/office/drawing/2014/main" id="{56D4957D-37C5-80D6-285A-625D48033824}"/>
              </a:ext>
            </a:extLst>
          </p:cNvPr>
          <p:cNvSpPr txBox="1">
            <a:spLocks/>
          </p:cNvSpPr>
          <p:nvPr/>
        </p:nvSpPr>
        <p:spPr>
          <a:xfrm>
            <a:off x="7456800" y="1159219"/>
            <a:ext cx="2037395" cy="743165"/>
          </a:xfrm>
          <a:prstGeom prst="rect">
            <a:avLst/>
          </a:prstGeom>
        </p:spPr>
        <p:txBody>
          <a:bodyPr vert="horz" lIns="91440" tIns="45720" rIns="91440" bIns="45720" rtlCol="0" anchor="b">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fontAlgn="auto">
              <a:spcAft>
                <a:spcPts val="600"/>
              </a:spcAft>
              <a:buClrTx/>
              <a:buSzTx/>
              <a:tabLst/>
              <a:defRPr/>
            </a:pPr>
            <a:r>
              <a:rPr kumimoji="0" lang="en-US" b="0" i="0" u="none" strike="noStrike" kern="1200" cap="none" spc="0" normalizeH="0" baseline="0" noProof="0">
                <a:ln>
                  <a:noFill/>
                </a:ln>
                <a:solidFill>
                  <a:schemeClr val="tx1"/>
                </a:solidFill>
                <a:effectLst/>
                <a:uLnTx/>
                <a:uFillTx/>
                <a:latin typeface="Arial" panose="020B0604020202020204" pitchFamily="34" charset="0"/>
                <a:cs typeface="Arial" panose="020B0604020202020204" pitchFamily="34" charset="0"/>
              </a:rPr>
              <a:t>Reach</a:t>
            </a:r>
          </a:p>
        </p:txBody>
      </p:sp>
      <p:sp>
        <p:nvSpPr>
          <p:cNvPr id="10" name="TextBox 9">
            <a:extLst>
              <a:ext uri="{FF2B5EF4-FFF2-40B4-BE49-F238E27FC236}">
                <a16:creationId xmlns:a16="http://schemas.microsoft.com/office/drawing/2014/main" id="{8B2E56E0-B20A-AD2C-CA03-2A6D928F8138}"/>
              </a:ext>
            </a:extLst>
          </p:cNvPr>
          <p:cNvSpPr txBox="1"/>
          <p:nvPr/>
        </p:nvSpPr>
        <p:spPr>
          <a:xfrm>
            <a:off x="5427715" y="2401628"/>
            <a:ext cx="5852160" cy="2419711"/>
          </a:xfrm>
          <a:prstGeom prst="rect">
            <a:avLst/>
          </a:prstGeom>
        </p:spPr>
        <p:txBody>
          <a:bodyPr vert="horz" lIns="91440" tIns="45720" rIns="91440" bIns="45720" rtlCol="0">
            <a:noAutofit/>
          </a:bodyPr>
          <a:lstStyle/>
          <a:p>
            <a:pPr marL="457200" marR="0" lvl="0" indent="-228600" algn="ctr" fontAlgn="auto">
              <a:lnSpc>
                <a:spcPct val="90000"/>
              </a:lnSpc>
              <a:spcBef>
                <a:spcPts val="0"/>
              </a:spcBef>
              <a:spcAft>
                <a:spcPts val="0"/>
              </a:spcAft>
              <a:buClrTx/>
              <a:buSzTx/>
              <a:buFont typeface="Arial" panose="020B0604020202020204" pitchFamily="34" charset="0"/>
              <a:buChar char="•"/>
              <a:tabLst/>
              <a:defRPr/>
            </a:pPr>
            <a:endParaRPr kumimoji="0" lang="en-US" sz="2400" b="0" i="0" u="none" strike="noStrike" cap="none" spc="0" normalizeH="0" baseline="0" noProof="0">
              <a:ln>
                <a:noFill/>
              </a:ln>
              <a:effectLst/>
              <a:uLnTx/>
              <a:uFillTx/>
              <a:latin typeface="Arial" panose="020B0604020202020204" pitchFamily="34" charset="0"/>
              <a:cs typeface="Arial" panose="020B0604020202020204" pitchFamily="34" charset="0"/>
            </a:endParaRPr>
          </a:p>
          <a:p>
            <a:pPr marL="228600" marR="0" lvl="0" algn="ctr" fontAlgn="auto">
              <a:lnSpc>
                <a:spcPct val="90000"/>
              </a:lnSpc>
              <a:spcBef>
                <a:spcPts val="0"/>
              </a:spcBef>
              <a:spcAft>
                <a:spcPts val="800"/>
              </a:spcAft>
              <a:buClrTx/>
              <a:buSzTx/>
              <a:tabLst/>
              <a:defRPr/>
            </a:pPr>
            <a:r>
              <a:rPr kumimoji="0" lang="en-US" sz="2400" b="0" i="0" u="none" strike="noStrike" cap="none" spc="0" normalizeH="0" baseline="0" noProof="0">
                <a:ln>
                  <a:noFill/>
                </a:ln>
                <a:effectLst/>
                <a:uLnTx/>
                <a:uFillTx/>
                <a:latin typeface="Arial" panose="020B0604020202020204" pitchFamily="34" charset="0"/>
                <a:cs typeface="Arial" panose="020B0604020202020204" pitchFamily="34" charset="0"/>
              </a:rPr>
              <a:t>Research and identify underrepresented and underserved communities to increase and improve reach and service provision.</a:t>
            </a:r>
          </a:p>
          <a:p>
            <a:pPr marL="0" marR="0" lvl="0" indent="-228600" algn="ctr" fontAlgn="auto">
              <a:lnSpc>
                <a:spcPct val="90000"/>
              </a:lnSpc>
              <a:spcBef>
                <a:spcPts val="0"/>
              </a:spcBef>
              <a:spcAft>
                <a:spcPts val="600"/>
              </a:spcAft>
              <a:buClrTx/>
              <a:buSzTx/>
              <a:buFont typeface="Arial" panose="020B0604020202020204" pitchFamily="34" charset="0"/>
              <a:buChar char="•"/>
              <a:tabLst/>
              <a:defRPr/>
            </a:pPr>
            <a:endParaRPr kumimoji="0" lang="en-US" sz="2400" b="0" i="0" u="none" strike="noStrike" cap="none" spc="0" normalizeH="0" baseline="0" noProof="0">
              <a:ln>
                <a:noFill/>
              </a:ln>
              <a:effectLst/>
              <a:uLnTx/>
              <a:uFillTx/>
              <a:latin typeface="Arial" panose="020B0604020202020204" pitchFamily="34" charset="0"/>
              <a:cs typeface="Arial" panose="020B0604020202020204" pitchFamily="34" charset="0"/>
            </a:endParaRPr>
          </a:p>
        </p:txBody>
      </p:sp>
      <p:pic>
        <p:nvPicPr>
          <p:cNvPr id="2" name="Content Placeholder 6" descr="A close up of a sign&#10;&#10;Description automatically generated">
            <a:extLst>
              <a:ext uri="{FF2B5EF4-FFF2-40B4-BE49-F238E27FC236}">
                <a16:creationId xmlns:a16="http://schemas.microsoft.com/office/drawing/2014/main" id="{8E9BD1A1-C4A8-973F-D9B4-A8D68E35F4A3}"/>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29958" y="926171"/>
            <a:ext cx="1672600" cy="1952427"/>
          </a:xfrm>
          <a:prstGeom prst="rect">
            <a:avLst/>
          </a:prstGeom>
        </p:spPr>
      </p:pic>
      <p:sp>
        <p:nvSpPr>
          <p:cNvPr id="3" name="Rectangle 2" descr="Bullseye">
            <a:extLst>
              <a:ext uri="{FF2B5EF4-FFF2-40B4-BE49-F238E27FC236}">
                <a16:creationId xmlns:a16="http://schemas.microsoft.com/office/drawing/2014/main" id="{A0E437B0-5ACB-196A-C669-0325583947A4}"/>
              </a:ext>
            </a:extLst>
          </p:cNvPr>
          <p:cNvSpPr/>
          <p:nvPr/>
        </p:nvSpPr>
        <p:spPr>
          <a:xfrm>
            <a:off x="6740930" y="1202499"/>
            <a:ext cx="715871" cy="663705"/>
          </a:xfrm>
          <a:prstGeom prst="rect">
            <a:avLst/>
          </a:prstGeom>
          <a:blipFill>
            <a:blip r:embed="rId4">
              <a:alphaModFix/>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a:blip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pic>
        <p:nvPicPr>
          <p:cNvPr id="4" name="Picture 3" descr="A picture containing cartoon, clothing, dance, person&#10;&#10;Description automatically generated">
            <a:extLst>
              <a:ext uri="{FF2B5EF4-FFF2-40B4-BE49-F238E27FC236}">
                <a16:creationId xmlns:a16="http://schemas.microsoft.com/office/drawing/2014/main" id="{9E3EA5F2-7C23-025F-AB88-DCD090AB46A4}"/>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622085" y="3238385"/>
            <a:ext cx="2949181" cy="3259828"/>
          </a:xfrm>
          <a:prstGeom prst="rect">
            <a:avLst/>
          </a:prstGeom>
        </p:spPr>
      </p:pic>
    </p:spTree>
    <p:extLst>
      <p:ext uri="{BB962C8B-B14F-4D97-AF65-F5344CB8AC3E}">
        <p14:creationId xmlns:p14="http://schemas.microsoft.com/office/powerpoint/2010/main" val="309358731"/>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D10D1F92-18F9-A8DC-3682-B1E3594091F9}"/>
            </a:ext>
          </a:extLst>
        </p:cNvPr>
        <p:cNvGrpSpPr/>
        <p:nvPr/>
      </p:nvGrpSpPr>
      <p:grpSpPr>
        <a:xfrm>
          <a:off x="0" y="0"/>
          <a:ext cx="0" cy="0"/>
          <a:chOff x="0" y="0"/>
          <a:chExt cx="0" cy="0"/>
        </a:xfrm>
      </p:grpSpPr>
      <p:sp useBgFill="1">
        <p:nvSpPr>
          <p:cNvPr id="16" name="Rectangle 15">
            <a:extLst>
              <a:ext uri="{FF2B5EF4-FFF2-40B4-BE49-F238E27FC236}">
                <a16:creationId xmlns:a16="http://schemas.microsoft.com/office/drawing/2014/main" id="{84250BDD-CE98-D6A3-952E-8A3D6DE40E2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Freeform: Shape 17">
            <a:extLst>
              <a:ext uri="{FF2B5EF4-FFF2-40B4-BE49-F238E27FC236}">
                <a16:creationId xmlns:a16="http://schemas.microsoft.com/office/drawing/2014/main" id="{8FD1F4EA-44F4-C3F4-E3DB-ECA83B98416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1766176" cy="2061837"/>
          </a:xfrm>
          <a:custGeom>
            <a:avLst/>
            <a:gdLst>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13657 w 10768629"/>
              <a:gd name="connsiteY144" fmla="*/ 1730706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84330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0768629" h="1978172">
                <a:moveTo>
                  <a:pt x="0" y="0"/>
                </a:moveTo>
                <a:lnTo>
                  <a:pt x="10768629" y="0"/>
                </a:lnTo>
                <a:lnTo>
                  <a:pt x="10733254" y="31439"/>
                </a:lnTo>
                <a:lnTo>
                  <a:pt x="10727085" y="37910"/>
                </a:lnTo>
                <a:cubicBezTo>
                  <a:pt x="10712973" y="56080"/>
                  <a:pt x="10699457" y="78430"/>
                  <a:pt x="10675953" y="68623"/>
                </a:cubicBezTo>
                <a:cubicBezTo>
                  <a:pt x="10685972" y="89202"/>
                  <a:pt x="10641629" y="69781"/>
                  <a:pt x="10637091" y="90361"/>
                </a:cubicBezTo>
                <a:cubicBezTo>
                  <a:pt x="10635214" y="107005"/>
                  <a:pt x="10621323" y="104993"/>
                  <a:pt x="10610971" y="110764"/>
                </a:cubicBezTo>
                <a:cubicBezTo>
                  <a:pt x="10603980" y="127568"/>
                  <a:pt x="10551417" y="141180"/>
                  <a:pt x="10532872" y="138028"/>
                </a:cubicBezTo>
                <a:cubicBezTo>
                  <a:pt x="10480300" y="119072"/>
                  <a:pt x="10440532" y="186296"/>
                  <a:pt x="10398558" y="172911"/>
                </a:cubicBezTo>
                <a:cubicBezTo>
                  <a:pt x="10387708" y="174114"/>
                  <a:pt x="10378792" y="177646"/>
                  <a:pt x="10371128" y="182609"/>
                </a:cubicBezTo>
                <a:lnTo>
                  <a:pt x="10352178" y="199976"/>
                </a:lnTo>
                <a:lnTo>
                  <a:pt x="10351815" y="211879"/>
                </a:lnTo>
                <a:lnTo>
                  <a:pt x="10337471" y="218661"/>
                </a:lnTo>
                <a:lnTo>
                  <a:pt x="10334625" y="222351"/>
                </a:lnTo>
                <a:cubicBezTo>
                  <a:pt x="10321108" y="225227"/>
                  <a:pt x="10278615" y="228401"/>
                  <a:pt x="10256365" y="235917"/>
                </a:cubicBezTo>
                <a:cubicBezTo>
                  <a:pt x="10218136" y="258033"/>
                  <a:pt x="10224552" y="209685"/>
                  <a:pt x="10201127" y="267448"/>
                </a:cubicBezTo>
                <a:cubicBezTo>
                  <a:pt x="10121320" y="273476"/>
                  <a:pt x="10040763" y="345580"/>
                  <a:pt x="9961218" y="326720"/>
                </a:cubicBezTo>
                <a:cubicBezTo>
                  <a:pt x="9980173" y="341621"/>
                  <a:pt x="9883038" y="318484"/>
                  <a:pt x="9859715" y="355698"/>
                </a:cubicBezTo>
                <a:cubicBezTo>
                  <a:pt x="9812822" y="367758"/>
                  <a:pt x="9752089" y="383830"/>
                  <a:pt x="9679867" y="399081"/>
                </a:cubicBezTo>
                <a:cubicBezTo>
                  <a:pt x="9618357" y="415668"/>
                  <a:pt x="9525492" y="446315"/>
                  <a:pt x="9490654" y="455225"/>
                </a:cubicBezTo>
                <a:lnTo>
                  <a:pt x="9470837" y="452539"/>
                </a:lnTo>
                <a:lnTo>
                  <a:pt x="9469082" y="454891"/>
                </a:lnTo>
                <a:cubicBezTo>
                  <a:pt x="9460057" y="461184"/>
                  <a:pt x="9453495" y="461729"/>
                  <a:pt x="9448038" y="459733"/>
                </a:cubicBezTo>
                <a:lnTo>
                  <a:pt x="9396821" y="455795"/>
                </a:lnTo>
                <a:lnTo>
                  <a:pt x="9392197" y="459796"/>
                </a:lnTo>
                <a:lnTo>
                  <a:pt x="9347994" y="464462"/>
                </a:lnTo>
                <a:cubicBezTo>
                  <a:pt x="9347959" y="465155"/>
                  <a:pt x="9347925" y="465846"/>
                  <a:pt x="9347889" y="466539"/>
                </a:cubicBezTo>
                <a:cubicBezTo>
                  <a:pt x="9346648" y="471307"/>
                  <a:pt x="9343831" y="475025"/>
                  <a:pt x="9337639" y="476654"/>
                </a:cubicBezTo>
                <a:cubicBezTo>
                  <a:pt x="9354547" y="503661"/>
                  <a:pt x="9307720" y="510631"/>
                  <a:pt x="9287964" y="513052"/>
                </a:cubicBezTo>
                <a:cubicBezTo>
                  <a:pt x="9269905" y="526173"/>
                  <a:pt x="9245386" y="544358"/>
                  <a:pt x="9229283" y="555377"/>
                </a:cubicBezTo>
                <a:lnTo>
                  <a:pt x="9220274" y="557502"/>
                </a:lnTo>
                <a:cubicBezTo>
                  <a:pt x="9220250" y="557668"/>
                  <a:pt x="9220226" y="557835"/>
                  <a:pt x="9220202" y="558001"/>
                </a:cubicBezTo>
                <a:cubicBezTo>
                  <a:pt x="9218468" y="559434"/>
                  <a:pt x="9215591" y="560497"/>
                  <a:pt x="9210908" y="561147"/>
                </a:cubicBezTo>
                <a:lnTo>
                  <a:pt x="9186374" y="565502"/>
                </a:lnTo>
                <a:lnTo>
                  <a:pt x="9181058" y="569943"/>
                </a:lnTo>
                <a:lnTo>
                  <a:pt x="9167549" y="584727"/>
                </a:lnTo>
                <a:lnTo>
                  <a:pt x="9149110" y="598906"/>
                </a:lnTo>
                <a:cubicBezTo>
                  <a:pt x="9133575" y="594395"/>
                  <a:pt x="9087390" y="636567"/>
                  <a:pt x="9078556" y="644039"/>
                </a:cubicBezTo>
                <a:lnTo>
                  <a:pt x="8996399" y="690055"/>
                </a:lnTo>
                <a:cubicBezTo>
                  <a:pt x="8913147" y="777045"/>
                  <a:pt x="8867993" y="772591"/>
                  <a:pt x="8803791" y="813860"/>
                </a:cubicBezTo>
                <a:cubicBezTo>
                  <a:pt x="8745270" y="819906"/>
                  <a:pt x="8690049" y="823612"/>
                  <a:pt x="8636202" y="848463"/>
                </a:cubicBezTo>
                <a:cubicBezTo>
                  <a:pt x="8594799" y="860014"/>
                  <a:pt x="8568613" y="864779"/>
                  <a:pt x="8555372" y="883171"/>
                </a:cubicBezTo>
                <a:lnTo>
                  <a:pt x="8507229" y="901665"/>
                </a:lnTo>
                <a:lnTo>
                  <a:pt x="8428473" y="927985"/>
                </a:lnTo>
                <a:cubicBezTo>
                  <a:pt x="8428287" y="929817"/>
                  <a:pt x="8428100" y="931648"/>
                  <a:pt x="8427914" y="933480"/>
                </a:cubicBezTo>
                <a:lnTo>
                  <a:pt x="8420327" y="941984"/>
                </a:lnTo>
                <a:lnTo>
                  <a:pt x="8394729" y="948347"/>
                </a:lnTo>
                <a:lnTo>
                  <a:pt x="8380548" y="987916"/>
                </a:lnTo>
                <a:lnTo>
                  <a:pt x="8375330" y="965444"/>
                </a:lnTo>
                <a:cubicBezTo>
                  <a:pt x="8372375" y="964202"/>
                  <a:pt x="8344433" y="977378"/>
                  <a:pt x="8340796" y="980522"/>
                </a:cubicBezTo>
                <a:cubicBezTo>
                  <a:pt x="8328292" y="982128"/>
                  <a:pt x="8319237" y="991089"/>
                  <a:pt x="8304438" y="996739"/>
                </a:cubicBezTo>
                <a:cubicBezTo>
                  <a:pt x="8297193" y="1005683"/>
                  <a:pt x="8289328" y="1014568"/>
                  <a:pt x="8280929" y="1023089"/>
                </a:cubicBezTo>
                <a:lnTo>
                  <a:pt x="8275760" y="1027772"/>
                </a:lnTo>
                <a:lnTo>
                  <a:pt x="8275478" y="1027605"/>
                </a:lnTo>
                <a:cubicBezTo>
                  <a:pt x="8273970" y="1028076"/>
                  <a:pt x="8251461" y="1029408"/>
                  <a:pt x="8249003" y="1032033"/>
                </a:cubicBezTo>
                <a:lnTo>
                  <a:pt x="8203836" y="1037347"/>
                </a:lnTo>
                <a:cubicBezTo>
                  <a:pt x="8172789" y="1049890"/>
                  <a:pt x="8148166" y="1034625"/>
                  <a:pt x="8122936" y="1063113"/>
                </a:cubicBezTo>
                <a:cubicBezTo>
                  <a:pt x="8093850" y="1074757"/>
                  <a:pt x="8066781" y="1075350"/>
                  <a:pt x="8043658" y="1092746"/>
                </a:cubicBezTo>
                <a:cubicBezTo>
                  <a:pt x="8032157" y="1089174"/>
                  <a:pt x="8022145" y="1089998"/>
                  <a:pt x="8015351" y="1105478"/>
                </a:cubicBezTo>
                <a:cubicBezTo>
                  <a:pt x="7987544" y="1113006"/>
                  <a:pt x="7977708" y="1099152"/>
                  <a:pt x="7963145" y="1119346"/>
                </a:cubicBezTo>
                <a:cubicBezTo>
                  <a:pt x="7942622" y="1098880"/>
                  <a:pt x="7943760" y="1109516"/>
                  <a:pt x="7938145" y="1120225"/>
                </a:cubicBezTo>
                <a:lnTo>
                  <a:pt x="7937238" y="1121204"/>
                </a:lnTo>
                <a:lnTo>
                  <a:pt x="7934398" y="1118240"/>
                </a:lnTo>
                <a:lnTo>
                  <a:pt x="7918248" y="1124371"/>
                </a:lnTo>
                <a:lnTo>
                  <a:pt x="7914119" y="1127653"/>
                </a:lnTo>
                <a:cubicBezTo>
                  <a:pt x="7911201" y="1129547"/>
                  <a:pt x="7909169" y="1130331"/>
                  <a:pt x="7907658" y="1130350"/>
                </a:cubicBezTo>
                <a:lnTo>
                  <a:pt x="7907434" y="1130103"/>
                </a:lnTo>
                <a:lnTo>
                  <a:pt x="7901508" y="1133245"/>
                </a:lnTo>
                <a:cubicBezTo>
                  <a:pt x="7891644" y="1139271"/>
                  <a:pt x="7882185" y="1145815"/>
                  <a:pt x="7873287" y="1152609"/>
                </a:cubicBezTo>
                <a:cubicBezTo>
                  <a:pt x="7864672" y="1141906"/>
                  <a:pt x="7845199" y="1159242"/>
                  <a:pt x="7834833" y="1153868"/>
                </a:cubicBezTo>
                <a:lnTo>
                  <a:pt x="7828661" y="1139994"/>
                </a:lnTo>
                <a:lnTo>
                  <a:pt x="7823966" y="1143178"/>
                </a:lnTo>
                <a:lnTo>
                  <a:pt x="7815078" y="1151776"/>
                </a:lnTo>
                <a:cubicBezTo>
                  <a:pt x="7813692" y="1152943"/>
                  <a:pt x="7812687" y="1153116"/>
                  <a:pt x="7812026" y="1151522"/>
                </a:cubicBezTo>
                <a:cubicBezTo>
                  <a:pt x="7806555" y="1153054"/>
                  <a:pt x="7788673" y="1159989"/>
                  <a:pt x="7782249" y="1160970"/>
                </a:cubicBezTo>
                <a:lnTo>
                  <a:pt x="7773476" y="1157414"/>
                </a:lnTo>
                <a:lnTo>
                  <a:pt x="7769600" y="1157365"/>
                </a:lnTo>
                <a:lnTo>
                  <a:pt x="7752631" y="1172815"/>
                </a:lnTo>
                <a:lnTo>
                  <a:pt x="7739392" y="1192062"/>
                </a:lnTo>
                <a:lnTo>
                  <a:pt x="7677677" y="1216394"/>
                </a:lnTo>
                <a:lnTo>
                  <a:pt x="7586920" y="1261888"/>
                </a:lnTo>
                <a:cubicBezTo>
                  <a:pt x="7556723" y="1298911"/>
                  <a:pt x="7489187" y="1284518"/>
                  <a:pt x="7486100" y="1292563"/>
                </a:cubicBezTo>
                <a:cubicBezTo>
                  <a:pt x="7454875" y="1308356"/>
                  <a:pt x="7453335" y="1326361"/>
                  <a:pt x="7411323" y="1340732"/>
                </a:cubicBezTo>
                <a:cubicBezTo>
                  <a:pt x="7372519" y="1390006"/>
                  <a:pt x="7288617" y="1403664"/>
                  <a:pt x="7240698" y="1438832"/>
                </a:cubicBezTo>
                <a:cubicBezTo>
                  <a:pt x="7206467" y="1417136"/>
                  <a:pt x="7227555" y="1441678"/>
                  <a:pt x="7197675" y="1447530"/>
                </a:cubicBezTo>
                <a:cubicBezTo>
                  <a:pt x="7211601" y="1474927"/>
                  <a:pt x="7159483" y="1444981"/>
                  <a:pt x="7164788" y="1480293"/>
                </a:cubicBezTo>
                <a:cubicBezTo>
                  <a:pt x="7159184" y="1480240"/>
                  <a:pt x="7153584" y="1479075"/>
                  <a:pt x="7147929" y="1477641"/>
                </a:cubicBezTo>
                <a:lnTo>
                  <a:pt x="7144965" y="1476908"/>
                </a:lnTo>
                <a:lnTo>
                  <a:pt x="7134299" y="1479969"/>
                </a:lnTo>
                <a:lnTo>
                  <a:pt x="7129809" y="1473339"/>
                </a:lnTo>
                <a:lnTo>
                  <a:pt x="7112688" y="1472575"/>
                </a:lnTo>
                <a:cubicBezTo>
                  <a:pt x="7106506" y="1473449"/>
                  <a:pt x="7100123" y="1475741"/>
                  <a:pt x="7093470" y="1480300"/>
                </a:cubicBezTo>
                <a:cubicBezTo>
                  <a:pt x="7079039" y="1501274"/>
                  <a:pt x="7048991" y="1495718"/>
                  <a:pt x="7025034" y="1506934"/>
                </a:cubicBezTo>
                <a:lnTo>
                  <a:pt x="7014783" y="1515868"/>
                </a:lnTo>
                <a:lnTo>
                  <a:pt x="6979706" y="1523511"/>
                </a:lnTo>
                <a:lnTo>
                  <a:pt x="6977890" y="1525793"/>
                </a:lnTo>
                <a:cubicBezTo>
                  <a:pt x="6971996" y="1527914"/>
                  <a:pt x="6959488" y="1529941"/>
                  <a:pt x="6944339" y="1536237"/>
                </a:cubicBezTo>
                <a:lnTo>
                  <a:pt x="6886996" y="1563569"/>
                </a:lnTo>
                <a:lnTo>
                  <a:pt x="6874510" y="1558469"/>
                </a:lnTo>
                <a:lnTo>
                  <a:pt x="6871943" y="1554651"/>
                </a:lnTo>
                <a:lnTo>
                  <a:pt x="6856174" y="1562024"/>
                </a:lnTo>
                <a:lnTo>
                  <a:pt x="6842321" y="1560554"/>
                </a:lnTo>
                <a:lnTo>
                  <a:pt x="6832713" y="1569357"/>
                </a:lnTo>
                <a:lnTo>
                  <a:pt x="6816351" y="1571495"/>
                </a:lnTo>
                <a:cubicBezTo>
                  <a:pt x="6810216" y="1571510"/>
                  <a:pt x="6803310" y="1571324"/>
                  <a:pt x="6795800" y="1572010"/>
                </a:cubicBezTo>
                <a:lnTo>
                  <a:pt x="6777546" y="1568661"/>
                </a:lnTo>
                <a:lnTo>
                  <a:pt x="6751528" y="1574143"/>
                </a:lnTo>
                <a:cubicBezTo>
                  <a:pt x="6731455" y="1578562"/>
                  <a:pt x="6712054" y="1582098"/>
                  <a:pt x="6691966" y="1582255"/>
                </a:cubicBezTo>
                <a:cubicBezTo>
                  <a:pt x="6677921" y="1590738"/>
                  <a:pt x="6663787" y="1595441"/>
                  <a:pt x="6646941" y="1588471"/>
                </a:cubicBezTo>
                <a:cubicBezTo>
                  <a:pt x="6605135" y="1597971"/>
                  <a:pt x="6598373" y="1612583"/>
                  <a:pt x="6568576" y="1606488"/>
                </a:cubicBezTo>
                <a:cubicBezTo>
                  <a:pt x="6562510" y="1614734"/>
                  <a:pt x="6558067" y="1619360"/>
                  <a:pt x="6554358" y="1621701"/>
                </a:cubicBezTo>
                <a:cubicBezTo>
                  <a:pt x="6543227" y="1628727"/>
                  <a:pt x="6538724" y="1615196"/>
                  <a:pt x="6516968" y="1617195"/>
                </a:cubicBezTo>
                <a:cubicBezTo>
                  <a:pt x="6493173" y="1617368"/>
                  <a:pt x="6528193" y="1598652"/>
                  <a:pt x="6506479" y="1602227"/>
                </a:cubicBezTo>
                <a:cubicBezTo>
                  <a:pt x="6486674" y="1613929"/>
                  <a:pt x="6478484" y="1593997"/>
                  <a:pt x="6458436" y="1607332"/>
                </a:cubicBezTo>
                <a:cubicBezTo>
                  <a:pt x="6471168" y="1620800"/>
                  <a:pt x="6410323" y="1615478"/>
                  <a:pt x="6414786" y="1628815"/>
                </a:cubicBezTo>
                <a:cubicBezTo>
                  <a:pt x="6385942" y="1615041"/>
                  <a:pt x="6386569" y="1640238"/>
                  <a:pt x="6357085" y="1640846"/>
                </a:cubicBezTo>
                <a:cubicBezTo>
                  <a:pt x="6341163" y="1636809"/>
                  <a:pt x="6331497" y="1637754"/>
                  <a:pt x="6322636" y="1648213"/>
                </a:cubicBezTo>
                <a:cubicBezTo>
                  <a:pt x="6248448" y="1627802"/>
                  <a:pt x="6286748" y="1654976"/>
                  <a:pt x="6226172" y="1654676"/>
                </a:cubicBezTo>
                <a:lnTo>
                  <a:pt x="6221217" y="1654506"/>
                </a:lnTo>
                <a:lnTo>
                  <a:pt x="6204956" y="1664280"/>
                </a:lnTo>
                <a:cubicBezTo>
                  <a:pt x="6204728" y="1665114"/>
                  <a:pt x="6204498" y="1665947"/>
                  <a:pt x="6204270" y="1666782"/>
                </a:cubicBezTo>
                <a:lnTo>
                  <a:pt x="6143810" y="1661963"/>
                </a:lnTo>
                <a:lnTo>
                  <a:pt x="6136560" y="1665728"/>
                </a:lnTo>
                <a:lnTo>
                  <a:pt x="6096155" y="1656951"/>
                </a:lnTo>
                <a:lnTo>
                  <a:pt x="6075812" y="1655422"/>
                </a:lnTo>
                <a:lnTo>
                  <a:pt x="6039495" y="1649680"/>
                </a:lnTo>
                <a:lnTo>
                  <a:pt x="6036523" y="1652121"/>
                </a:lnTo>
                <a:lnTo>
                  <a:pt x="6029328" y="1649904"/>
                </a:lnTo>
                <a:lnTo>
                  <a:pt x="6024075" y="1652779"/>
                </a:lnTo>
                <a:lnTo>
                  <a:pt x="6018085" y="1652030"/>
                </a:lnTo>
                <a:cubicBezTo>
                  <a:pt x="6006658" y="1653831"/>
                  <a:pt x="5968194" y="1662035"/>
                  <a:pt x="5955513" y="1663584"/>
                </a:cubicBezTo>
                <a:lnTo>
                  <a:pt x="5941996" y="1661326"/>
                </a:lnTo>
                <a:lnTo>
                  <a:pt x="5931789" y="1669915"/>
                </a:lnTo>
                <a:lnTo>
                  <a:pt x="5888686" y="1672175"/>
                </a:lnTo>
                <a:lnTo>
                  <a:pt x="5873794" y="1665454"/>
                </a:lnTo>
                <a:lnTo>
                  <a:pt x="5860022" y="1660635"/>
                </a:lnTo>
                <a:lnTo>
                  <a:pt x="5858237" y="1660649"/>
                </a:lnTo>
                <a:lnTo>
                  <a:pt x="5840319" y="1660798"/>
                </a:lnTo>
                <a:lnTo>
                  <a:pt x="5806984" y="1661075"/>
                </a:lnTo>
                <a:cubicBezTo>
                  <a:pt x="5785708" y="1661533"/>
                  <a:pt x="5764126" y="1662974"/>
                  <a:pt x="5742351" y="1667489"/>
                </a:cubicBezTo>
                <a:cubicBezTo>
                  <a:pt x="5659069" y="1645168"/>
                  <a:pt x="5615134" y="1706361"/>
                  <a:pt x="5521171" y="1671626"/>
                </a:cubicBezTo>
                <a:cubicBezTo>
                  <a:pt x="5491803" y="1671296"/>
                  <a:pt x="5498089" y="1662666"/>
                  <a:pt x="5457384" y="1683952"/>
                </a:cubicBezTo>
                <a:cubicBezTo>
                  <a:pt x="5356959" y="1699287"/>
                  <a:pt x="5078905" y="1774579"/>
                  <a:pt x="4950070" y="1748401"/>
                </a:cubicBezTo>
                <a:cubicBezTo>
                  <a:pt x="4918276" y="1752255"/>
                  <a:pt x="4891043" y="1756936"/>
                  <a:pt x="4872172" y="1757222"/>
                </a:cubicBezTo>
                <a:lnTo>
                  <a:pt x="4809524" y="1761033"/>
                </a:lnTo>
                <a:cubicBezTo>
                  <a:pt x="4791324" y="1772975"/>
                  <a:pt x="4777258" y="1754591"/>
                  <a:pt x="4759058" y="1766533"/>
                </a:cubicBezTo>
                <a:cubicBezTo>
                  <a:pt x="4747481" y="1770744"/>
                  <a:pt x="4734604" y="1772921"/>
                  <a:pt x="4719749" y="1771811"/>
                </a:cubicBezTo>
                <a:cubicBezTo>
                  <a:pt x="4671168" y="1780243"/>
                  <a:pt x="4634134" y="1775931"/>
                  <a:pt x="4568686" y="1786141"/>
                </a:cubicBezTo>
                <a:cubicBezTo>
                  <a:pt x="4544667" y="1777910"/>
                  <a:pt x="4432547" y="1778168"/>
                  <a:pt x="4418751" y="1796932"/>
                </a:cubicBezTo>
                <a:cubicBezTo>
                  <a:pt x="4403360" y="1801488"/>
                  <a:pt x="4385278" y="1795746"/>
                  <a:pt x="4378377" y="1815528"/>
                </a:cubicBezTo>
                <a:cubicBezTo>
                  <a:pt x="4366870" y="1839461"/>
                  <a:pt x="4337372" y="1814003"/>
                  <a:pt x="4320575" y="1832722"/>
                </a:cubicBezTo>
                <a:cubicBezTo>
                  <a:pt x="4277898" y="1857053"/>
                  <a:pt x="4243945" y="1846759"/>
                  <a:pt x="4211935" y="1860177"/>
                </a:cubicBezTo>
                <a:cubicBezTo>
                  <a:pt x="4181519" y="1859584"/>
                  <a:pt x="4171342" y="1859762"/>
                  <a:pt x="4101228" y="1868717"/>
                </a:cubicBezTo>
                <a:cubicBezTo>
                  <a:pt x="4080159" y="1876188"/>
                  <a:pt x="4039427" y="1877381"/>
                  <a:pt x="3973223" y="1881015"/>
                </a:cubicBezTo>
                <a:cubicBezTo>
                  <a:pt x="3971330" y="1884974"/>
                  <a:pt x="3952843" y="1879225"/>
                  <a:pt x="3900992" y="1880603"/>
                </a:cubicBezTo>
                <a:cubicBezTo>
                  <a:pt x="3849141" y="1881981"/>
                  <a:pt x="3740060" y="1895686"/>
                  <a:pt x="3662119" y="1889285"/>
                </a:cubicBezTo>
                <a:cubicBezTo>
                  <a:pt x="3565155" y="1881322"/>
                  <a:pt x="3613412" y="1915150"/>
                  <a:pt x="3496919" y="1873180"/>
                </a:cubicBezTo>
                <a:cubicBezTo>
                  <a:pt x="3488062" y="1895719"/>
                  <a:pt x="3474293" y="1876288"/>
                  <a:pt x="3449433" y="1889681"/>
                </a:cubicBezTo>
                <a:cubicBezTo>
                  <a:pt x="3406553" y="1891629"/>
                  <a:pt x="3413217" y="1897797"/>
                  <a:pt x="3369766" y="1916653"/>
                </a:cubicBezTo>
                <a:cubicBezTo>
                  <a:pt x="3338805" y="1929531"/>
                  <a:pt x="3289487" y="1928617"/>
                  <a:pt x="3269672" y="1938036"/>
                </a:cubicBezTo>
                <a:lnTo>
                  <a:pt x="3224897" y="1943733"/>
                </a:lnTo>
                <a:cubicBezTo>
                  <a:pt x="3188693" y="1949271"/>
                  <a:pt x="3178540" y="1909145"/>
                  <a:pt x="3161463" y="1946591"/>
                </a:cubicBezTo>
                <a:lnTo>
                  <a:pt x="3112044" y="1935614"/>
                </a:lnTo>
                <a:lnTo>
                  <a:pt x="3069716" y="1930463"/>
                </a:lnTo>
                <a:cubicBezTo>
                  <a:pt x="3049937" y="1924285"/>
                  <a:pt x="3047816" y="1925644"/>
                  <a:pt x="3005773" y="1915878"/>
                </a:cubicBezTo>
                <a:cubicBezTo>
                  <a:pt x="2978838" y="1921092"/>
                  <a:pt x="2967972" y="1927319"/>
                  <a:pt x="2897201" y="1926772"/>
                </a:cubicBezTo>
                <a:lnTo>
                  <a:pt x="2783891" y="1931749"/>
                </a:lnTo>
                <a:cubicBezTo>
                  <a:pt x="2753098" y="1932794"/>
                  <a:pt x="2731621" y="1915151"/>
                  <a:pt x="2712447" y="1933044"/>
                </a:cubicBezTo>
                <a:cubicBezTo>
                  <a:pt x="2621923" y="1990472"/>
                  <a:pt x="2637976" y="1949546"/>
                  <a:pt x="2560151" y="1963609"/>
                </a:cubicBezTo>
                <a:cubicBezTo>
                  <a:pt x="2472084" y="1973456"/>
                  <a:pt x="2423631" y="1962133"/>
                  <a:pt x="2367221" y="1971884"/>
                </a:cubicBezTo>
                <a:cubicBezTo>
                  <a:pt x="2355331" y="1950582"/>
                  <a:pt x="2295649" y="1950006"/>
                  <a:pt x="2272130" y="1961162"/>
                </a:cubicBezTo>
                <a:cubicBezTo>
                  <a:pt x="2229336" y="1964326"/>
                  <a:pt x="2232627" y="1943953"/>
                  <a:pt x="2189404" y="1978172"/>
                </a:cubicBezTo>
                <a:cubicBezTo>
                  <a:pt x="2153824" y="1968017"/>
                  <a:pt x="2114605" y="1969166"/>
                  <a:pt x="2077704" y="1965002"/>
                </a:cubicBezTo>
                <a:cubicBezTo>
                  <a:pt x="2053064" y="1962036"/>
                  <a:pt x="2051584" y="1971011"/>
                  <a:pt x="2033299" y="1969042"/>
                </a:cubicBezTo>
                <a:cubicBezTo>
                  <a:pt x="2015014" y="1967073"/>
                  <a:pt x="1998956" y="1958903"/>
                  <a:pt x="1967996" y="1953187"/>
                </a:cubicBezTo>
                <a:cubicBezTo>
                  <a:pt x="1924117" y="1970917"/>
                  <a:pt x="1915668" y="1940297"/>
                  <a:pt x="1855805" y="1926082"/>
                </a:cubicBezTo>
                <a:cubicBezTo>
                  <a:pt x="1830663" y="1943732"/>
                  <a:pt x="1810564" y="1935694"/>
                  <a:pt x="1790957" y="1919460"/>
                </a:cubicBezTo>
                <a:cubicBezTo>
                  <a:pt x="1732588" y="1924884"/>
                  <a:pt x="1679506" y="1900619"/>
                  <a:pt x="1613978" y="1891581"/>
                </a:cubicBezTo>
                <a:cubicBezTo>
                  <a:pt x="1542961" y="1912227"/>
                  <a:pt x="1506863" y="1865666"/>
                  <a:pt x="1436831" y="1856201"/>
                </a:cubicBezTo>
                <a:cubicBezTo>
                  <a:pt x="1409149" y="1862955"/>
                  <a:pt x="1416370" y="1829853"/>
                  <a:pt x="1357365" y="1832140"/>
                </a:cubicBezTo>
                <a:cubicBezTo>
                  <a:pt x="1285880" y="1811785"/>
                  <a:pt x="1273193" y="1786872"/>
                  <a:pt x="1232341" y="1785942"/>
                </a:cubicBezTo>
                <a:cubicBezTo>
                  <a:pt x="1223903" y="1792798"/>
                  <a:pt x="1160576" y="1793911"/>
                  <a:pt x="1162595" y="1784330"/>
                </a:cubicBezTo>
                <a:cubicBezTo>
                  <a:pt x="1153167" y="1787110"/>
                  <a:pt x="1122206" y="1805077"/>
                  <a:pt x="1120257" y="1789615"/>
                </a:cubicBezTo>
                <a:cubicBezTo>
                  <a:pt x="1073149" y="1786750"/>
                  <a:pt x="1034361" y="1768718"/>
                  <a:pt x="991903" y="1786741"/>
                </a:cubicBezTo>
                <a:cubicBezTo>
                  <a:pt x="966383" y="1781126"/>
                  <a:pt x="949501" y="1800915"/>
                  <a:pt x="883960" y="1809389"/>
                </a:cubicBezTo>
                <a:cubicBezTo>
                  <a:pt x="836064" y="1808194"/>
                  <a:pt x="826980" y="1826610"/>
                  <a:pt x="766531" y="1805053"/>
                </a:cubicBezTo>
                <a:cubicBezTo>
                  <a:pt x="732778" y="1801141"/>
                  <a:pt x="694055" y="1787044"/>
                  <a:pt x="669779" y="1800537"/>
                </a:cubicBezTo>
                <a:cubicBezTo>
                  <a:pt x="645252" y="1794709"/>
                  <a:pt x="563495" y="1813232"/>
                  <a:pt x="523898" y="1811085"/>
                </a:cubicBezTo>
                <a:cubicBezTo>
                  <a:pt x="457555" y="1798530"/>
                  <a:pt x="395227" y="1824052"/>
                  <a:pt x="360251" y="1830735"/>
                </a:cubicBezTo>
                <a:cubicBezTo>
                  <a:pt x="313564" y="1825583"/>
                  <a:pt x="298281" y="1811622"/>
                  <a:pt x="255207" y="1818275"/>
                </a:cubicBezTo>
                <a:cubicBezTo>
                  <a:pt x="206572" y="1839769"/>
                  <a:pt x="160277" y="1836800"/>
                  <a:pt x="101803" y="1870647"/>
                </a:cubicBezTo>
                <a:cubicBezTo>
                  <a:pt x="85849" y="1910002"/>
                  <a:pt x="27997" y="1845258"/>
                  <a:pt x="25397" y="1888443"/>
                </a:cubicBezTo>
                <a:cubicBezTo>
                  <a:pt x="19096" y="1881154"/>
                  <a:pt x="11260" y="1878398"/>
                  <a:pt x="2370" y="1878311"/>
                </a:cubicBezTo>
                <a:lnTo>
                  <a:pt x="0" y="1878785"/>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Freeform: Shape 19">
            <a:extLst>
              <a:ext uri="{FF2B5EF4-FFF2-40B4-BE49-F238E27FC236}">
                <a16:creationId xmlns:a16="http://schemas.microsoft.com/office/drawing/2014/main" id="{10EBC1F0-5026-00AE-BF8A-51E73A87DCB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5381626" y="6209413"/>
            <a:ext cx="6810375" cy="648587"/>
          </a:xfrm>
          <a:custGeom>
            <a:avLst/>
            <a:gdLst>
              <a:gd name="connsiteX0" fmla="*/ 0 w 10753706"/>
              <a:gd name="connsiteY0" fmla="*/ 0 h 1027260"/>
              <a:gd name="connsiteX1" fmla="*/ 10753706 w 10753706"/>
              <a:gd name="connsiteY1" fmla="*/ 0 h 1027260"/>
              <a:gd name="connsiteX2" fmla="*/ 10748809 w 10753706"/>
              <a:gd name="connsiteY2" fmla="*/ 2522 h 1027260"/>
              <a:gd name="connsiteX3" fmla="*/ 10725330 w 10753706"/>
              <a:gd name="connsiteY3" fmla="*/ 11977 h 1027260"/>
              <a:gd name="connsiteX4" fmla="*/ 10615423 w 10753706"/>
              <a:gd name="connsiteY4" fmla="*/ 52967 h 1027260"/>
              <a:gd name="connsiteX5" fmla="*/ 10533936 w 10753706"/>
              <a:gd name="connsiteY5" fmla="*/ 53095 h 1027260"/>
              <a:gd name="connsiteX6" fmla="*/ 10466876 w 10753706"/>
              <a:gd name="connsiteY6" fmla="*/ 45180 h 1027260"/>
              <a:gd name="connsiteX7" fmla="*/ 10355090 w 10753706"/>
              <a:gd name="connsiteY7" fmla="*/ 89741 h 1027260"/>
              <a:gd name="connsiteX8" fmla="*/ 10087145 w 10753706"/>
              <a:gd name="connsiteY8" fmla="*/ 66115 h 1027260"/>
              <a:gd name="connsiteX9" fmla="*/ 10015902 w 10753706"/>
              <a:gd name="connsiteY9" fmla="*/ 76178 h 1027260"/>
              <a:gd name="connsiteX10" fmla="*/ 9806005 w 10753706"/>
              <a:gd name="connsiteY10" fmla="*/ 102435 h 1027260"/>
              <a:gd name="connsiteX11" fmla="*/ 9602583 w 10753706"/>
              <a:gd name="connsiteY11" fmla="*/ 179170 h 1027260"/>
              <a:gd name="connsiteX12" fmla="*/ 9469719 w 10753706"/>
              <a:gd name="connsiteY12" fmla="*/ 174721 h 1027260"/>
              <a:gd name="connsiteX13" fmla="*/ 9408692 w 10753706"/>
              <a:gd name="connsiteY13" fmla="*/ 189513 h 1027260"/>
              <a:gd name="connsiteX14" fmla="*/ 9364151 w 10753706"/>
              <a:gd name="connsiteY14" fmla="*/ 194072 h 1027260"/>
              <a:gd name="connsiteX15" fmla="*/ 9337751 w 10753706"/>
              <a:gd name="connsiteY15" fmla="*/ 197579 h 1027260"/>
              <a:gd name="connsiteX16" fmla="*/ 9297166 w 10753706"/>
              <a:gd name="connsiteY16" fmla="*/ 216558 h 1027260"/>
              <a:gd name="connsiteX17" fmla="*/ 9123859 w 10753706"/>
              <a:gd name="connsiteY17" fmla="*/ 237356 h 1027260"/>
              <a:gd name="connsiteX18" fmla="*/ 8950741 w 10753706"/>
              <a:gd name="connsiteY18" fmla="*/ 238020 h 1027260"/>
              <a:gd name="connsiteX19" fmla="*/ 8718236 w 10753706"/>
              <a:gd name="connsiteY19" fmla="*/ 303148 h 1027260"/>
              <a:gd name="connsiteX20" fmla="*/ 8694011 w 10753706"/>
              <a:gd name="connsiteY20" fmla="*/ 308812 h 1027260"/>
              <a:gd name="connsiteX21" fmla="*/ 8611976 w 10753706"/>
              <a:gd name="connsiteY21" fmla="*/ 324819 h 1027260"/>
              <a:gd name="connsiteX22" fmla="*/ 8562074 w 10753706"/>
              <a:gd name="connsiteY22" fmla="*/ 337971 h 1027260"/>
              <a:gd name="connsiteX23" fmla="*/ 8501724 w 10753706"/>
              <a:gd name="connsiteY23" fmla="*/ 360865 h 1027260"/>
              <a:gd name="connsiteX24" fmla="*/ 8504489 w 10753706"/>
              <a:gd name="connsiteY24" fmla="*/ 364790 h 1027260"/>
              <a:gd name="connsiteX25" fmla="*/ 8492774 w 10753706"/>
              <a:gd name="connsiteY25" fmla="*/ 366181 h 1027260"/>
              <a:gd name="connsiteX26" fmla="*/ 8466405 w 10753706"/>
              <a:gd name="connsiteY26" fmla="*/ 368724 h 1027260"/>
              <a:gd name="connsiteX27" fmla="*/ 8427069 w 10753706"/>
              <a:gd name="connsiteY27" fmla="*/ 387211 h 1027260"/>
              <a:gd name="connsiteX28" fmla="*/ 8387766 w 10753706"/>
              <a:gd name="connsiteY28" fmla="*/ 377161 h 1027260"/>
              <a:gd name="connsiteX29" fmla="*/ 8315874 w 10753706"/>
              <a:gd name="connsiteY29" fmla="*/ 395527 h 1027260"/>
              <a:gd name="connsiteX30" fmla="*/ 8274474 w 10753706"/>
              <a:gd name="connsiteY30" fmla="*/ 405112 h 1027260"/>
              <a:gd name="connsiteX31" fmla="*/ 8234664 w 10753706"/>
              <a:gd name="connsiteY31" fmla="*/ 410219 h 1027260"/>
              <a:gd name="connsiteX32" fmla="*/ 8211268 w 10753706"/>
              <a:gd name="connsiteY32" fmla="*/ 416791 h 1027260"/>
              <a:gd name="connsiteX33" fmla="*/ 8188615 w 10753706"/>
              <a:gd name="connsiteY33" fmla="*/ 421755 h 1027260"/>
              <a:gd name="connsiteX34" fmla="*/ 8179981 w 10753706"/>
              <a:gd name="connsiteY34" fmla="*/ 420402 h 1027260"/>
              <a:gd name="connsiteX35" fmla="*/ 8179307 w 10753706"/>
              <a:gd name="connsiteY35" fmla="*/ 422516 h 1027260"/>
              <a:gd name="connsiteX36" fmla="*/ 8147929 w 10753706"/>
              <a:gd name="connsiteY36" fmla="*/ 450302 h 1027260"/>
              <a:gd name="connsiteX37" fmla="*/ 8089136 w 10753706"/>
              <a:gd name="connsiteY37" fmla="*/ 465283 h 1027260"/>
              <a:gd name="connsiteX38" fmla="*/ 8049973 w 10753706"/>
              <a:gd name="connsiteY38" fmla="*/ 454121 h 1027260"/>
              <a:gd name="connsiteX39" fmla="*/ 7965913 w 10753706"/>
              <a:gd name="connsiteY39" fmla="*/ 464415 h 1027260"/>
              <a:gd name="connsiteX40" fmla="*/ 7945093 w 10753706"/>
              <a:gd name="connsiteY40" fmla="*/ 464798 h 1027260"/>
              <a:gd name="connsiteX41" fmla="*/ 7935335 w 10753706"/>
              <a:gd name="connsiteY41" fmla="*/ 462442 h 1027260"/>
              <a:gd name="connsiteX42" fmla="*/ 7904779 w 10753706"/>
              <a:gd name="connsiteY42" fmla="*/ 471429 h 1027260"/>
              <a:gd name="connsiteX43" fmla="*/ 7855604 w 10753706"/>
              <a:gd name="connsiteY43" fmla="*/ 480199 h 1027260"/>
              <a:gd name="connsiteX44" fmla="*/ 7832630 w 10753706"/>
              <a:gd name="connsiteY44" fmla="*/ 485371 h 1027260"/>
              <a:gd name="connsiteX45" fmla="*/ 7812438 w 10753706"/>
              <a:gd name="connsiteY45" fmla="*/ 485391 h 1027260"/>
              <a:gd name="connsiteX46" fmla="*/ 7701399 w 10753706"/>
              <a:gd name="connsiteY46" fmla="*/ 495197 h 1027260"/>
              <a:gd name="connsiteX47" fmla="*/ 7674778 w 10753706"/>
              <a:gd name="connsiteY47" fmla="*/ 494723 h 1027260"/>
              <a:gd name="connsiteX48" fmla="*/ 7660445 w 10753706"/>
              <a:gd name="connsiteY48" fmla="*/ 490194 h 1027260"/>
              <a:gd name="connsiteX49" fmla="*/ 7651781 w 10753706"/>
              <a:gd name="connsiteY49" fmla="*/ 493084 h 1027260"/>
              <a:gd name="connsiteX50" fmla="*/ 7584807 w 10753706"/>
              <a:gd name="connsiteY50" fmla="*/ 499490 h 1027260"/>
              <a:gd name="connsiteX51" fmla="*/ 7541324 w 10753706"/>
              <a:gd name="connsiteY51" fmla="*/ 504184 h 1027260"/>
              <a:gd name="connsiteX52" fmla="*/ 7541756 w 10753706"/>
              <a:gd name="connsiteY52" fmla="*/ 512184 h 1027260"/>
              <a:gd name="connsiteX53" fmla="*/ 7503906 w 10753706"/>
              <a:gd name="connsiteY53" fmla="*/ 518551 h 1027260"/>
              <a:gd name="connsiteX54" fmla="*/ 7460411 w 10753706"/>
              <a:gd name="connsiteY54" fmla="*/ 517415 h 1027260"/>
              <a:gd name="connsiteX55" fmla="*/ 7460116 w 10753706"/>
              <a:gd name="connsiteY55" fmla="*/ 517548 h 1027260"/>
              <a:gd name="connsiteX56" fmla="*/ 7297810 w 10753706"/>
              <a:gd name="connsiteY56" fmla="*/ 563947 h 1027260"/>
              <a:gd name="connsiteX57" fmla="*/ 6946388 w 10753706"/>
              <a:gd name="connsiteY57" fmla="*/ 665244 h 1027260"/>
              <a:gd name="connsiteX58" fmla="*/ 6741704 w 10753706"/>
              <a:gd name="connsiteY58" fmla="*/ 679365 h 1027260"/>
              <a:gd name="connsiteX59" fmla="*/ 6624680 w 10753706"/>
              <a:gd name="connsiteY59" fmla="*/ 677674 h 1027260"/>
              <a:gd name="connsiteX60" fmla="*/ 6605700 w 10753706"/>
              <a:gd name="connsiteY60" fmla="*/ 683566 h 1027260"/>
              <a:gd name="connsiteX61" fmla="*/ 6576922 w 10753706"/>
              <a:gd name="connsiteY61" fmla="*/ 683030 h 1027260"/>
              <a:gd name="connsiteX62" fmla="*/ 6405123 w 10753706"/>
              <a:gd name="connsiteY62" fmla="*/ 721946 h 1027260"/>
              <a:gd name="connsiteX63" fmla="*/ 6368938 w 10753706"/>
              <a:gd name="connsiteY63" fmla="*/ 717341 h 1027260"/>
              <a:gd name="connsiteX64" fmla="*/ 6295102 w 10753706"/>
              <a:gd name="connsiteY64" fmla="*/ 729508 h 1027260"/>
              <a:gd name="connsiteX65" fmla="*/ 6202084 w 10753706"/>
              <a:gd name="connsiteY65" fmla="*/ 767091 h 1027260"/>
              <a:gd name="connsiteX66" fmla="*/ 6067157 w 10753706"/>
              <a:gd name="connsiteY66" fmla="*/ 790339 h 1027260"/>
              <a:gd name="connsiteX67" fmla="*/ 6061443 w 10753706"/>
              <a:gd name="connsiteY67" fmla="*/ 796151 h 1027260"/>
              <a:gd name="connsiteX68" fmla="*/ 6051406 w 10753706"/>
              <a:gd name="connsiteY68" fmla="*/ 800684 h 1027260"/>
              <a:gd name="connsiteX69" fmla="*/ 6049097 w 10753706"/>
              <a:gd name="connsiteY69" fmla="*/ 800636 h 1027260"/>
              <a:gd name="connsiteX70" fmla="*/ 6034222 w 10753706"/>
              <a:gd name="connsiteY70" fmla="*/ 804110 h 1027260"/>
              <a:gd name="connsiteX71" fmla="*/ 6033121 w 10753706"/>
              <a:gd name="connsiteY71" fmla="*/ 806078 h 1027260"/>
              <a:gd name="connsiteX72" fmla="*/ 6023593 w 10753706"/>
              <a:gd name="connsiteY72" fmla="*/ 808842 h 1027260"/>
              <a:gd name="connsiteX73" fmla="*/ 6006639 w 10753706"/>
              <a:gd name="connsiteY73" fmla="*/ 815304 h 1027260"/>
              <a:gd name="connsiteX74" fmla="*/ 6001762 w 10753706"/>
              <a:gd name="connsiteY74" fmla="*/ 815557 h 1027260"/>
              <a:gd name="connsiteX75" fmla="*/ 5973534 w 10753706"/>
              <a:gd name="connsiteY75" fmla="*/ 823815 h 1027260"/>
              <a:gd name="connsiteX76" fmla="*/ 5972336 w 10753706"/>
              <a:gd name="connsiteY76" fmla="*/ 823476 h 1027260"/>
              <a:gd name="connsiteX77" fmla="*/ 5960841 w 10753706"/>
              <a:gd name="connsiteY77" fmla="*/ 823819 h 1027260"/>
              <a:gd name="connsiteX78" fmla="*/ 5940719 w 10753706"/>
              <a:gd name="connsiteY78" fmla="*/ 825514 h 1027260"/>
              <a:gd name="connsiteX79" fmla="*/ 5884298 w 10753706"/>
              <a:gd name="connsiteY79" fmla="*/ 823806 h 1027260"/>
              <a:gd name="connsiteX80" fmla="*/ 5854779 w 10753706"/>
              <a:gd name="connsiteY80" fmla="*/ 832365 h 1027260"/>
              <a:gd name="connsiteX81" fmla="*/ 5848382 w 10753706"/>
              <a:gd name="connsiteY81" fmla="*/ 833844 h 1027260"/>
              <a:gd name="connsiteX82" fmla="*/ 5848066 w 10753706"/>
              <a:gd name="connsiteY82" fmla="*/ 833772 h 1027260"/>
              <a:gd name="connsiteX83" fmla="*/ 5840944 w 10753706"/>
              <a:gd name="connsiteY83" fmla="*/ 835132 h 1027260"/>
              <a:gd name="connsiteX84" fmla="*/ 5836719 w 10753706"/>
              <a:gd name="connsiteY84" fmla="*/ 836539 h 1027260"/>
              <a:gd name="connsiteX85" fmla="*/ 5824311 w 10753706"/>
              <a:gd name="connsiteY85" fmla="*/ 839408 h 1027260"/>
              <a:gd name="connsiteX86" fmla="*/ 5818788 w 10753706"/>
              <a:gd name="connsiteY86" fmla="*/ 839727 h 1027260"/>
              <a:gd name="connsiteX87" fmla="*/ 5763953 w 10753706"/>
              <a:gd name="connsiteY87" fmla="*/ 834282 h 1027260"/>
              <a:gd name="connsiteX88" fmla="*/ 5667748 w 10753706"/>
              <a:gd name="connsiteY88" fmla="*/ 840211 h 1027260"/>
              <a:gd name="connsiteX89" fmla="*/ 5573108 w 10753706"/>
              <a:gd name="connsiteY89" fmla="*/ 847611 h 1027260"/>
              <a:gd name="connsiteX90" fmla="*/ 5539137 w 10753706"/>
              <a:gd name="connsiteY90" fmla="*/ 851033 h 1027260"/>
              <a:gd name="connsiteX91" fmla="*/ 5510651 w 10753706"/>
              <a:gd name="connsiteY91" fmla="*/ 844215 h 1027260"/>
              <a:gd name="connsiteX92" fmla="*/ 5457331 w 10753706"/>
              <a:gd name="connsiteY92" fmla="*/ 839159 h 1027260"/>
              <a:gd name="connsiteX93" fmla="*/ 5410613 w 10753706"/>
              <a:gd name="connsiteY93" fmla="*/ 834358 h 1027260"/>
              <a:gd name="connsiteX94" fmla="*/ 5370040 w 10753706"/>
              <a:gd name="connsiteY94" fmla="*/ 862127 h 1027260"/>
              <a:gd name="connsiteX95" fmla="*/ 5318778 w 10753706"/>
              <a:gd name="connsiteY95" fmla="*/ 855310 h 1027260"/>
              <a:gd name="connsiteX96" fmla="*/ 5298645 w 10753706"/>
              <a:gd name="connsiteY96" fmla="*/ 855171 h 1027260"/>
              <a:gd name="connsiteX97" fmla="*/ 5253828 w 10753706"/>
              <a:gd name="connsiteY97" fmla="*/ 859670 h 1027260"/>
              <a:gd name="connsiteX98" fmla="*/ 5216955 w 10753706"/>
              <a:gd name="connsiteY98" fmla="*/ 866245 h 1027260"/>
              <a:gd name="connsiteX99" fmla="*/ 5214344 w 10753706"/>
              <a:gd name="connsiteY99" fmla="*/ 868102 h 1027260"/>
              <a:gd name="connsiteX100" fmla="*/ 5195561 w 10753706"/>
              <a:gd name="connsiteY100" fmla="*/ 869949 h 1027260"/>
              <a:gd name="connsiteX101" fmla="*/ 5182555 w 10753706"/>
              <a:gd name="connsiteY101" fmla="*/ 873542 h 1027260"/>
              <a:gd name="connsiteX102" fmla="*/ 5172552 w 10753706"/>
              <a:gd name="connsiteY102" fmla="*/ 878801 h 1027260"/>
              <a:gd name="connsiteX103" fmla="*/ 5027993 w 10753706"/>
              <a:gd name="connsiteY103" fmla="*/ 889666 h 1027260"/>
              <a:gd name="connsiteX104" fmla="*/ 4939844 w 10753706"/>
              <a:gd name="connsiteY104" fmla="*/ 934802 h 1027260"/>
              <a:gd name="connsiteX105" fmla="*/ 4792576 w 10753706"/>
              <a:gd name="connsiteY105" fmla="*/ 934820 h 1027260"/>
              <a:gd name="connsiteX106" fmla="*/ 4602423 w 10753706"/>
              <a:gd name="connsiteY106" fmla="*/ 958063 h 1027260"/>
              <a:gd name="connsiteX107" fmla="*/ 4290656 w 10753706"/>
              <a:gd name="connsiteY107" fmla="*/ 969152 h 1027260"/>
              <a:gd name="connsiteX108" fmla="*/ 3952334 w 10753706"/>
              <a:gd name="connsiteY108" fmla="*/ 954043 h 1027260"/>
              <a:gd name="connsiteX109" fmla="*/ 3858560 w 10753706"/>
              <a:gd name="connsiteY109" fmla="*/ 948781 h 1027260"/>
              <a:gd name="connsiteX110" fmla="*/ 3846597 w 10753706"/>
              <a:gd name="connsiteY110" fmla="*/ 948382 h 1027260"/>
              <a:gd name="connsiteX111" fmla="*/ 3736044 w 10753706"/>
              <a:gd name="connsiteY111" fmla="*/ 947759 h 1027260"/>
              <a:gd name="connsiteX112" fmla="*/ 3713136 w 10753706"/>
              <a:gd name="connsiteY112" fmla="*/ 946963 h 1027260"/>
              <a:gd name="connsiteX113" fmla="*/ 3695939 w 10753706"/>
              <a:gd name="connsiteY113" fmla="*/ 943639 h 1027260"/>
              <a:gd name="connsiteX114" fmla="*/ 3694125 w 10753706"/>
              <a:gd name="connsiteY114" fmla="*/ 940567 h 1027260"/>
              <a:gd name="connsiteX115" fmla="*/ 3681925 w 10753706"/>
              <a:gd name="connsiteY115" fmla="*/ 939706 h 1027260"/>
              <a:gd name="connsiteX116" fmla="*/ 3679204 w 10753706"/>
              <a:gd name="connsiteY116" fmla="*/ 938926 h 1027260"/>
              <a:gd name="connsiteX117" fmla="*/ 3615656 w 10753706"/>
              <a:gd name="connsiteY117" fmla="*/ 940320 h 1027260"/>
              <a:gd name="connsiteX118" fmla="*/ 3567983 w 10753706"/>
              <a:gd name="connsiteY118" fmla="*/ 935596 h 1027260"/>
              <a:gd name="connsiteX119" fmla="*/ 3422423 w 10753706"/>
              <a:gd name="connsiteY119" fmla="*/ 932129 h 1027260"/>
              <a:gd name="connsiteX120" fmla="*/ 3310925 w 10753706"/>
              <a:gd name="connsiteY120" fmla="*/ 911072 h 1027260"/>
              <a:gd name="connsiteX121" fmla="*/ 3139421 w 10753706"/>
              <a:gd name="connsiteY121" fmla="*/ 934151 h 1027260"/>
              <a:gd name="connsiteX122" fmla="*/ 2996922 w 10753706"/>
              <a:gd name="connsiteY122" fmla="*/ 927537 h 1027260"/>
              <a:gd name="connsiteX123" fmla="*/ 2982785 w 10753706"/>
              <a:gd name="connsiteY123" fmla="*/ 931453 h 1027260"/>
              <a:gd name="connsiteX124" fmla="*/ 2967478 w 10753706"/>
              <a:gd name="connsiteY124" fmla="*/ 933397 h 1027260"/>
              <a:gd name="connsiteX125" fmla="*/ 2948552 w 10753706"/>
              <a:gd name="connsiteY125" fmla="*/ 932961 h 1027260"/>
              <a:gd name="connsiteX126" fmla="*/ 2944404 w 10753706"/>
              <a:gd name="connsiteY126" fmla="*/ 934452 h 1027260"/>
              <a:gd name="connsiteX127" fmla="*/ 2908608 w 10753706"/>
              <a:gd name="connsiteY127" fmla="*/ 937205 h 1027260"/>
              <a:gd name="connsiteX128" fmla="*/ 2904443 w 10753706"/>
              <a:gd name="connsiteY128" fmla="*/ 936455 h 1027260"/>
              <a:gd name="connsiteX129" fmla="*/ 2868935 w 10753706"/>
              <a:gd name="connsiteY129" fmla="*/ 938022 h 1027260"/>
              <a:gd name="connsiteX130" fmla="*/ 2868586 w 10753706"/>
              <a:gd name="connsiteY130" fmla="*/ 937487 h 1027260"/>
              <a:gd name="connsiteX131" fmla="*/ 2859191 w 10753706"/>
              <a:gd name="connsiteY131" fmla="*/ 935503 h 1027260"/>
              <a:gd name="connsiteX132" fmla="*/ 2840915 w 10753706"/>
              <a:gd name="connsiteY132" fmla="*/ 932977 h 1027260"/>
              <a:gd name="connsiteX133" fmla="*/ 2763509 w 10753706"/>
              <a:gd name="connsiteY133" fmla="*/ 921850 h 1027260"/>
              <a:gd name="connsiteX134" fmla="*/ 2756121 w 10753706"/>
              <a:gd name="connsiteY134" fmla="*/ 921864 h 1027260"/>
              <a:gd name="connsiteX135" fmla="*/ 2755998 w 10753706"/>
              <a:gd name="connsiteY135" fmla="*/ 921739 h 1027260"/>
              <a:gd name="connsiteX136" fmla="*/ 2748255 w 10753706"/>
              <a:gd name="connsiteY136" fmla="*/ 921505 h 1027260"/>
              <a:gd name="connsiteX137" fmla="*/ 2694601 w 10753706"/>
              <a:gd name="connsiteY137" fmla="*/ 915575 h 1027260"/>
              <a:gd name="connsiteX138" fmla="*/ 2635357 w 10753706"/>
              <a:gd name="connsiteY138" fmla="*/ 910976 h 1027260"/>
              <a:gd name="connsiteX139" fmla="*/ 2601047 w 10753706"/>
              <a:gd name="connsiteY139" fmla="*/ 910263 h 1027260"/>
              <a:gd name="connsiteX140" fmla="*/ 2507482 w 10753706"/>
              <a:gd name="connsiteY140" fmla="*/ 906211 h 1027260"/>
              <a:gd name="connsiteX141" fmla="*/ 2413884 w 10753706"/>
              <a:gd name="connsiteY141" fmla="*/ 900545 h 1027260"/>
              <a:gd name="connsiteX142" fmla="*/ 2368912 w 10753706"/>
              <a:gd name="connsiteY142" fmla="*/ 888755 h 1027260"/>
              <a:gd name="connsiteX143" fmla="*/ 2349490 w 10753706"/>
              <a:gd name="connsiteY143" fmla="*/ 889719 h 1027260"/>
              <a:gd name="connsiteX144" fmla="*/ 2344290 w 10753706"/>
              <a:gd name="connsiteY144" fmla="*/ 890584 h 1027260"/>
              <a:gd name="connsiteX145" fmla="*/ 2336488 w 10753706"/>
              <a:gd name="connsiteY145" fmla="*/ 891058 h 1027260"/>
              <a:gd name="connsiteX146" fmla="*/ 2329015 w 10753706"/>
              <a:gd name="connsiteY146" fmla="*/ 891627 h 1027260"/>
              <a:gd name="connsiteX147" fmla="*/ 2293898 w 10753706"/>
              <a:gd name="connsiteY147" fmla="*/ 896431 h 1027260"/>
              <a:gd name="connsiteX148" fmla="*/ 2243927 w 10753706"/>
              <a:gd name="connsiteY148" fmla="*/ 888076 h 1027260"/>
              <a:gd name="connsiteX149" fmla="*/ 2223920 w 10753706"/>
              <a:gd name="connsiteY149" fmla="*/ 887331 h 1027260"/>
              <a:gd name="connsiteX150" fmla="*/ 2213081 w 10753706"/>
              <a:gd name="connsiteY150" fmla="*/ 886302 h 1027260"/>
              <a:gd name="connsiteX151" fmla="*/ 2212307 w 10753706"/>
              <a:gd name="connsiteY151" fmla="*/ 885829 h 1027260"/>
              <a:gd name="connsiteX152" fmla="*/ 2152321 w 10753706"/>
              <a:gd name="connsiteY152" fmla="*/ 894418 h 1027260"/>
              <a:gd name="connsiteX153" fmla="*/ 2140985 w 10753706"/>
              <a:gd name="connsiteY153" fmla="*/ 895968 h 1027260"/>
              <a:gd name="connsiteX154" fmla="*/ 2121210 w 10753706"/>
              <a:gd name="connsiteY154" fmla="*/ 899354 h 1027260"/>
              <a:gd name="connsiteX155" fmla="*/ 2119146 w 10753706"/>
              <a:gd name="connsiteY155" fmla="*/ 899033 h 1027260"/>
              <a:gd name="connsiteX156" fmla="*/ 2105666 w 10753706"/>
              <a:gd name="connsiteY156" fmla="*/ 902240 h 1027260"/>
              <a:gd name="connsiteX157" fmla="*/ 2094924 w 10753706"/>
              <a:gd name="connsiteY157" fmla="*/ 907203 h 1027260"/>
              <a:gd name="connsiteX158" fmla="*/ 1949478 w 10753706"/>
              <a:gd name="connsiteY158" fmla="*/ 913748 h 1027260"/>
              <a:gd name="connsiteX159" fmla="*/ 1749684 w 10753706"/>
              <a:gd name="connsiteY159" fmla="*/ 942223 h 1027260"/>
              <a:gd name="connsiteX160" fmla="*/ 1585576 w 10753706"/>
              <a:gd name="connsiteY160" fmla="*/ 954170 h 1027260"/>
              <a:gd name="connsiteX161" fmla="*/ 1476250 w 10753706"/>
              <a:gd name="connsiteY161" fmla="*/ 950653 h 1027260"/>
              <a:gd name="connsiteX162" fmla="*/ 1433927 w 10753706"/>
              <a:gd name="connsiteY162" fmla="*/ 959926 h 1027260"/>
              <a:gd name="connsiteX163" fmla="*/ 1414893 w 10753706"/>
              <a:gd name="connsiteY163" fmla="*/ 957671 h 1027260"/>
              <a:gd name="connsiteX164" fmla="*/ 1411585 w 10753706"/>
              <a:gd name="connsiteY164" fmla="*/ 957179 h 1027260"/>
              <a:gd name="connsiteX165" fmla="*/ 1398896 w 10753706"/>
              <a:gd name="connsiteY165" fmla="*/ 957460 h 1027260"/>
              <a:gd name="connsiteX166" fmla="*/ 1394632 w 10753706"/>
              <a:gd name="connsiteY166" fmla="*/ 954725 h 1027260"/>
              <a:gd name="connsiteX167" fmla="*/ 1375043 w 10753706"/>
              <a:gd name="connsiteY167" fmla="*/ 953132 h 1027260"/>
              <a:gd name="connsiteX168" fmla="*/ 1351876 w 10753706"/>
              <a:gd name="connsiteY168" fmla="*/ 954436 h 1027260"/>
              <a:gd name="connsiteX169" fmla="*/ 1242676 w 10753706"/>
              <a:gd name="connsiteY169" fmla="*/ 963767 h 1027260"/>
              <a:gd name="connsiteX170" fmla="*/ 1205993 w 10753706"/>
              <a:gd name="connsiteY170" fmla="*/ 974080 h 1027260"/>
              <a:gd name="connsiteX171" fmla="*/ 1052221 w 10753706"/>
              <a:gd name="connsiteY171" fmla="*/ 963954 h 1027260"/>
              <a:gd name="connsiteX172" fmla="*/ 968270 w 10753706"/>
              <a:gd name="connsiteY172" fmla="*/ 964761 h 1027260"/>
              <a:gd name="connsiteX173" fmla="*/ 874493 w 10753706"/>
              <a:gd name="connsiteY173" fmla="*/ 998122 h 1027260"/>
              <a:gd name="connsiteX174" fmla="*/ 814411 w 10753706"/>
              <a:gd name="connsiteY174" fmla="*/ 1007391 h 1027260"/>
              <a:gd name="connsiteX175" fmla="*/ 688604 w 10753706"/>
              <a:gd name="connsiteY175" fmla="*/ 1015631 h 1027260"/>
              <a:gd name="connsiteX176" fmla="*/ 618171 w 10753706"/>
              <a:gd name="connsiteY176" fmla="*/ 1027260 h 1027260"/>
              <a:gd name="connsiteX177" fmla="*/ 570379 w 10753706"/>
              <a:gd name="connsiteY177" fmla="*/ 1023487 h 1027260"/>
              <a:gd name="connsiteX178" fmla="*/ 482519 w 10753706"/>
              <a:gd name="connsiteY178" fmla="*/ 1002108 h 1027260"/>
              <a:gd name="connsiteX179" fmla="*/ 475319 w 10753706"/>
              <a:gd name="connsiteY179" fmla="*/ 1009922 h 1027260"/>
              <a:gd name="connsiteX180" fmla="*/ 431104 w 10753706"/>
              <a:gd name="connsiteY180" fmla="*/ 1009317 h 1027260"/>
              <a:gd name="connsiteX181" fmla="*/ 363782 w 10753706"/>
              <a:gd name="connsiteY181" fmla="*/ 1007585 h 1027260"/>
              <a:gd name="connsiteX182" fmla="*/ 325533 w 10753706"/>
              <a:gd name="connsiteY182" fmla="*/ 1008502 h 1027260"/>
              <a:gd name="connsiteX183" fmla="*/ 220429 w 10753706"/>
              <a:gd name="connsiteY183" fmla="*/ 1008927 h 1027260"/>
              <a:gd name="connsiteX184" fmla="*/ 114676 w 10753706"/>
              <a:gd name="connsiteY184" fmla="*/ 1007765 h 1027260"/>
              <a:gd name="connsiteX185" fmla="*/ 13470 w 10753706"/>
              <a:gd name="connsiteY185" fmla="*/ 998544 h 1027260"/>
              <a:gd name="connsiteX186" fmla="*/ 0 w 10753706"/>
              <a:gd name="connsiteY186" fmla="*/ 997355 h 1027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10753706" h="1027260">
                <a:moveTo>
                  <a:pt x="0" y="0"/>
                </a:moveTo>
                <a:lnTo>
                  <a:pt x="10753706" y="0"/>
                </a:lnTo>
                <a:lnTo>
                  <a:pt x="10748809" y="2522"/>
                </a:lnTo>
                <a:cubicBezTo>
                  <a:pt x="10744031" y="4644"/>
                  <a:pt x="10737551" y="7204"/>
                  <a:pt x="10725330" y="11977"/>
                </a:cubicBezTo>
                <a:cubicBezTo>
                  <a:pt x="10700888" y="21523"/>
                  <a:pt x="10652058" y="39304"/>
                  <a:pt x="10615423" y="52967"/>
                </a:cubicBezTo>
                <a:cubicBezTo>
                  <a:pt x="10598524" y="49017"/>
                  <a:pt x="10550674" y="61360"/>
                  <a:pt x="10533936" y="53095"/>
                </a:cubicBezTo>
                <a:cubicBezTo>
                  <a:pt x="10519435" y="55674"/>
                  <a:pt x="10480156" y="49393"/>
                  <a:pt x="10466876" y="45180"/>
                </a:cubicBezTo>
                <a:cubicBezTo>
                  <a:pt x="10443145" y="68059"/>
                  <a:pt x="10382269" y="71294"/>
                  <a:pt x="10355090" y="89741"/>
                </a:cubicBezTo>
                <a:cubicBezTo>
                  <a:pt x="10286222" y="95376"/>
                  <a:pt x="10146285" y="63529"/>
                  <a:pt x="10087145" y="66115"/>
                </a:cubicBezTo>
                <a:cubicBezTo>
                  <a:pt x="10067575" y="79584"/>
                  <a:pt x="10043111" y="68921"/>
                  <a:pt x="10015902" y="76178"/>
                </a:cubicBezTo>
                <a:cubicBezTo>
                  <a:pt x="9952302" y="84628"/>
                  <a:pt x="9893286" y="103337"/>
                  <a:pt x="9806005" y="102435"/>
                </a:cubicBezTo>
                <a:cubicBezTo>
                  <a:pt x="9782247" y="141133"/>
                  <a:pt x="9674787" y="151643"/>
                  <a:pt x="9602583" y="179170"/>
                </a:cubicBezTo>
                <a:cubicBezTo>
                  <a:pt x="9557658" y="187584"/>
                  <a:pt x="9478290" y="154235"/>
                  <a:pt x="9469719" y="174721"/>
                </a:cubicBezTo>
                <a:cubicBezTo>
                  <a:pt x="9443779" y="165070"/>
                  <a:pt x="9431317" y="185692"/>
                  <a:pt x="9408692" y="189513"/>
                </a:cubicBezTo>
                <a:cubicBezTo>
                  <a:pt x="9387154" y="183843"/>
                  <a:pt x="9380475" y="191089"/>
                  <a:pt x="9364151" y="194072"/>
                </a:cubicBezTo>
                <a:cubicBezTo>
                  <a:pt x="9354686" y="190222"/>
                  <a:pt x="9340485" y="191782"/>
                  <a:pt x="9337751" y="197579"/>
                </a:cubicBezTo>
                <a:cubicBezTo>
                  <a:pt x="9349566" y="209270"/>
                  <a:pt x="9297468" y="207714"/>
                  <a:pt x="9297166" y="216558"/>
                </a:cubicBezTo>
                <a:cubicBezTo>
                  <a:pt x="9269057" y="220999"/>
                  <a:pt x="9139630" y="221783"/>
                  <a:pt x="9123859" y="237356"/>
                </a:cubicBezTo>
                <a:cubicBezTo>
                  <a:pt x="9068176" y="249209"/>
                  <a:pt x="8975349" y="235349"/>
                  <a:pt x="8950741" y="238020"/>
                </a:cubicBezTo>
                <a:cubicBezTo>
                  <a:pt x="8916265" y="215428"/>
                  <a:pt x="8822808" y="292026"/>
                  <a:pt x="8718236" y="303148"/>
                </a:cubicBezTo>
                <a:cubicBezTo>
                  <a:pt x="8703111" y="302060"/>
                  <a:pt x="8695551" y="302792"/>
                  <a:pt x="8694011" y="308812"/>
                </a:cubicBezTo>
                <a:cubicBezTo>
                  <a:pt x="8661810" y="312764"/>
                  <a:pt x="8637956" y="329628"/>
                  <a:pt x="8611976" y="324819"/>
                </a:cubicBezTo>
                <a:cubicBezTo>
                  <a:pt x="8621849" y="336388"/>
                  <a:pt x="8562809" y="325917"/>
                  <a:pt x="8562074" y="337971"/>
                </a:cubicBezTo>
                <a:cubicBezTo>
                  <a:pt x="8543699" y="343978"/>
                  <a:pt x="8511321" y="356396"/>
                  <a:pt x="8501724" y="360865"/>
                </a:cubicBezTo>
                <a:lnTo>
                  <a:pt x="8504489" y="364790"/>
                </a:lnTo>
                <a:lnTo>
                  <a:pt x="8492774" y="366181"/>
                </a:lnTo>
                <a:lnTo>
                  <a:pt x="8466405" y="368724"/>
                </a:lnTo>
                <a:cubicBezTo>
                  <a:pt x="8455454" y="372229"/>
                  <a:pt x="8440175" y="385805"/>
                  <a:pt x="8427069" y="387211"/>
                </a:cubicBezTo>
                <a:cubicBezTo>
                  <a:pt x="8400442" y="392215"/>
                  <a:pt x="8397079" y="382989"/>
                  <a:pt x="8387766" y="377161"/>
                </a:cubicBezTo>
                <a:cubicBezTo>
                  <a:pt x="8369233" y="378548"/>
                  <a:pt x="8334756" y="390869"/>
                  <a:pt x="8315874" y="395527"/>
                </a:cubicBezTo>
                <a:cubicBezTo>
                  <a:pt x="8306664" y="400500"/>
                  <a:pt x="8272845" y="393679"/>
                  <a:pt x="8274474" y="405112"/>
                </a:cubicBezTo>
                <a:cubicBezTo>
                  <a:pt x="8255483" y="406194"/>
                  <a:pt x="8244963" y="408376"/>
                  <a:pt x="8234664" y="410219"/>
                </a:cubicBezTo>
                <a:lnTo>
                  <a:pt x="8211268" y="416791"/>
                </a:lnTo>
                <a:cubicBezTo>
                  <a:pt x="8204720" y="419941"/>
                  <a:pt x="8197411" y="422004"/>
                  <a:pt x="8188615" y="421755"/>
                </a:cubicBezTo>
                <a:lnTo>
                  <a:pt x="8179981" y="420402"/>
                </a:lnTo>
                <a:lnTo>
                  <a:pt x="8179307" y="422516"/>
                </a:lnTo>
                <a:cubicBezTo>
                  <a:pt x="8179027" y="425797"/>
                  <a:pt x="8175790" y="448341"/>
                  <a:pt x="8147929" y="450302"/>
                </a:cubicBezTo>
                <a:cubicBezTo>
                  <a:pt x="8130300" y="457967"/>
                  <a:pt x="8114933" y="461015"/>
                  <a:pt x="8089136" y="465283"/>
                </a:cubicBezTo>
                <a:cubicBezTo>
                  <a:pt x="8072810" y="465920"/>
                  <a:pt x="8069376" y="451569"/>
                  <a:pt x="8049973" y="454121"/>
                </a:cubicBezTo>
                <a:cubicBezTo>
                  <a:pt x="7974508" y="471465"/>
                  <a:pt x="8006050" y="447139"/>
                  <a:pt x="7965913" y="464415"/>
                </a:cubicBezTo>
                <a:cubicBezTo>
                  <a:pt x="7958234" y="466025"/>
                  <a:pt x="7951405" y="465800"/>
                  <a:pt x="7945093" y="464798"/>
                </a:cubicBezTo>
                <a:lnTo>
                  <a:pt x="7935335" y="462442"/>
                </a:lnTo>
                <a:lnTo>
                  <a:pt x="7904779" y="471429"/>
                </a:lnTo>
                <a:cubicBezTo>
                  <a:pt x="7889387" y="474999"/>
                  <a:pt x="7872867" y="477951"/>
                  <a:pt x="7855604" y="480199"/>
                </a:cubicBezTo>
                <a:cubicBezTo>
                  <a:pt x="7850005" y="476378"/>
                  <a:pt x="7838628" y="483595"/>
                  <a:pt x="7832630" y="485371"/>
                </a:cubicBezTo>
                <a:cubicBezTo>
                  <a:pt x="7831473" y="482645"/>
                  <a:pt x="7816623" y="482661"/>
                  <a:pt x="7812438" y="485391"/>
                </a:cubicBezTo>
                <a:cubicBezTo>
                  <a:pt x="7709470" y="505049"/>
                  <a:pt x="7759426" y="473956"/>
                  <a:pt x="7701399" y="495197"/>
                </a:cubicBezTo>
                <a:cubicBezTo>
                  <a:pt x="7690986" y="496989"/>
                  <a:pt x="7682397" y="496365"/>
                  <a:pt x="7674778" y="494723"/>
                </a:cubicBezTo>
                <a:lnTo>
                  <a:pt x="7660445" y="490194"/>
                </a:lnTo>
                <a:lnTo>
                  <a:pt x="7651781" y="493084"/>
                </a:lnTo>
                <a:cubicBezTo>
                  <a:pt x="7616113" y="496548"/>
                  <a:pt x="7603273" y="491735"/>
                  <a:pt x="7584807" y="499490"/>
                </a:cubicBezTo>
                <a:cubicBezTo>
                  <a:pt x="7549256" y="490212"/>
                  <a:pt x="7563949" y="500167"/>
                  <a:pt x="7541324" y="504184"/>
                </a:cubicBezTo>
                <a:cubicBezTo>
                  <a:pt x="7523851" y="508307"/>
                  <a:pt x="7559546" y="509825"/>
                  <a:pt x="7541756" y="512184"/>
                </a:cubicBezTo>
                <a:cubicBezTo>
                  <a:pt x="7520963" y="510864"/>
                  <a:pt x="7525755" y="520497"/>
                  <a:pt x="7503906" y="518551"/>
                </a:cubicBezTo>
                <a:cubicBezTo>
                  <a:pt x="7505924" y="510774"/>
                  <a:pt x="7464361" y="523683"/>
                  <a:pt x="7460411" y="517415"/>
                </a:cubicBezTo>
                <a:lnTo>
                  <a:pt x="7460116" y="517548"/>
                </a:lnTo>
                <a:cubicBezTo>
                  <a:pt x="7447785" y="530928"/>
                  <a:pt x="7310141" y="550568"/>
                  <a:pt x="7297810" y="563947"/>
                </a:cubicBezTo>
                <a:cubicBezTo>
                  <a:pt x="7221791" y="605698"/>
                  <a:pt x="7039072" y="646008"/>
                  <a:pt x="6946388" y="665244"/>
                </a:cubicBezTo>
                <a:cubicBezTo>
                  <a:pt x="6853704" y="684480"/>
                  <a:pt x="6804875" y="677485"/>
                  <a:pt x="6741704" y="679365"/>
                </a:cubicBezTo>
                <a:lnTo>
                  <a:pt x="6624680" y="677674"/>
                </a:lnTo>
                <a:lnTo>
                  <a:pt x="6605700" y="683566"/>
                </a:lnTo>
                <a:cubicBezTo>
                  <a:pt x="6603309" y="685184"/>
                  <a:pt x="6599550" y="685647"/>
                  <a:pt x="6576922" y="683030"/>
                </a:cubicBezTo>
                <a:cubicBezTo>
                  <a:pt x="6527275" y="698355"/>
                  <a:pt x="6440981" y="702347"/>
                  <a:pt x="6405123" y="721946"/>
                </a:cubicBezTo>
                <a:cubicBezTo>
                  <a:pt x="6407963" y="715467"/>
                  <a:pt x="6383450" y="712913"/>
                  <a:pt x="6368938" y="717341"/>
                </a:cubicBezTo>
                <a:cubicBezTo>
                  <a:pt x="6377914" y="692119"/>
                  <a:pt x="6315316" y="744281"/>
                  <a:pt x="6295102" y="729508"/>
                </a:cubicBezTo>
                <a:cubicBezTo>
                  <a:pt x="6300358" y="744473"/>
                  <a:pt x="6240070" y="776254"/>
                  <a:pt x="6202084" y="767091"/>
                </a:cubicBezTo>
                <a:cubicBezTo>
                  <a:pt x="6152826" y="774744"/>
                  <a:pt x="6122010" y="790367"/>
                  <a:pt x="6067157" y="790339"/>
                </a:cubicBezTo>
                <a:cubicBezTo>
                  <a:pt x="6066310" y="792484"/>
                  <a:pt x="6064283" y="794403"/>
                  <a:pt x="6061443" y="796151"/>
                </a:cubicBezTo>
                <a:lnTo>
                  <a:pt x="6051406" y="800684"/>
                </a:lnTo>
                <a:lnTo>
                  <a:pt x="6049097" y="800636"/>
                </a:lnTo>
                <a:cubicBezTo>
                  <a:pt x="6040408" y="801393"/>
                  <a:pt x="6036299" y="802645"/>
                  <a:pt x="6034222" y="804110"/>
                </a:cubicBezTo>
                <a:lnTo>
                  <a:pt x="6033121" y="806078"/>
                </a:lnTo>
                <a:lnTo>
                  <a:pt x="6023593" y="808842"/>
                </a:lnTo>
                <a:lnTo>
                  <a:pt x="6006639" y="815304"/>
                </a:lnTo>
                <a:lnTo>
                  <a:pt x="6001762" y="815557"/>
                </a:lnTo>
                <a:lnTo>
                  <a:pt x="5973534" y="823815"/>
                </a:lnTo>
                <a:lnTo>
                  <a:pt x="5972336" y="823476"/>
                </a:lnTo>
                <a:cubicBezTo>
                  <a:pt x="5969004" y="822901"/>
                  <a:pt x="5965329" y="822833"/>
                  <a:pt x="5960841" y="823819"/>
                </a:cubicBezTo>
                <a:cubicBezTo>
                  <a:pt x="5955860" y="815655"/>
                  <a:pt x="5953515" y="821882"/>
                  <a:pt x="5940719" y="825514"/>
                </a:cubicBezTo>
                <a:cubicBezTo>
                  <a:pt x="5930130" y="813644"/>
                  <a:pt x="5900943" y="827979"/>
                  <a:pt x="5884298" y="823806"/>
                </a:cubicBezTo>
                <a:cubicBezTo>
                  <a:pt x="5875133" y="826741"/>
                  <a:pt x="5865250" y="829630"/>
                  <a:pt x="5854779" y="832365"/>
                </a:cubicBezTo>
                <a:lnTo>
                  <a:pt x="5848382" y="833844"/>
                </a:lnTo>
                <a:lnTo>
                  <a:pt x="5848066" y="833772"/>
                </a:lnTo>
                <a:cubicBezTo>
                  <a:pt x="5846273" y="833879"/>
                  <a:pt x="5844018" y="834284"/>
                  <a:pt x="5840944" y="835132"/>
                </a:cubicBezTo>
                <a:lnTo>
                  <a:pt x="5836719" y="836539"/>
                </a:lnTo>
                <a:lnTo>
                  <a:pt x="5824311" y="839408"/>
                </a:lnTo>
                <a:lnTo>
                  <a:pt x="5818788" y="839727"/>
                </a:lnTo>
                <a:cubicBezTo>
                  <a:pt x="5797008" y="838594"/>
                  <a:pt x="5786883" y="822081"/>
                  <a:pt x="5763953" y="834282"/>
                </a:cubicBezTo>
                <a:cubicBezTo>
                  <a:pt x="5726813" y="837521"/>
                  <a:pt x="5699446" y="830949"/>
                  <a:pt x="5667748" y="840211"/>
                </a:cubicBezTo>
                <a:cubicBezTo>
                  <a:pt x="5632959" y="843205"/>
                  <a:pt x="5601436" y="842280"/>
                  <a:pt x="5573108" y="847611"/>
                </a:cubicBezTo>
                <a:cubicBezTo>
                  <a:pt x="5560030" y="845832"/>
                  <a:pt x="5549547" y="851598"/>
                  <a:pt x="5539137" y="851033"/>
                </a:cubicBezTo>
                <a:cubicBezTo>
                  <a:pt x="5528728" y="850467"/>
                  <a:pt x="5529256" y="837509"/>
                  <a:pt x="5510651" y="844215"/>
                </a:cubicBezTo>
                <a:cubicBezTo>
                  <a:pt x="5494241" y="833607"/>
                  <a:pt x="5466101" y="839171"/>
                  <a:pt x="5457331" y="839159"/>
                </a:cubicBezTo>
                <a:lnTo>
                  <a:pt x="5410613" y="834358"/>
                </a:lnTo>
                <a:lnTo>
                  <a:pt x="5370040" y="862127"/>
                </a:lnTo>
                <a:cubicBezTo>
                  <a:pt x="5357863" y="856469"/>
                  <a:pt x="5319115" y="868069"/>
                  <a:pt x="5318778" y="855310"/>
                </a:cubicBezTo>
                <a:cubicBezTo>
                  <a:pt x="5303920" y="857760"/>
                  <a:pt x="5296727" y="863736"/>
                  <a:pt x="5298645" y="855171"/>
                </a:cubicBezTo>
                <a:cubicBezTo>
                  <a:pt x="5287819" y="855897"/>
                  <a:pt x="5267444" y="857825"/>
                  <a:pt x="5253828" y="859670"/>
                </a:cubicBezTo>
                <a:lnTo>
                  <a:pt x="5216955" y="866245"/>
                </a:lnTo>
                <a:lnTo>
                  <a:pt x="5214344" y="868102"/>
                </a:lnTo>
                <a:cubicBezTo>
                  <a:pt x="5210778" y="868719"/>
                  <a:pt x="5200859" y="869042"/>
                  <a:pt x="5195561" y="869949"/>
                </a:cubicBezTo>
                <a:lnTo>
                  <a:pt x="5182555" y="873542"/>
                </a:lnTo>
                <a:cubicBezTo>
                  <a:pt x="5178496" y="875023"/>
                  <a:pt x="5175066" y="876746"/>
                  <a:pt x="5172552" y="878801"/>
                </a:cubicBezTo>
                <a:cubicBezTo>
                  <a:pt x="5121406" y="873797"/>
                  <a:pt x="5080096" y="886529"/>
                  <a:pt x="5027993" y="889666"/>
                </a:cubicBezTo>
                <a:cubicBezTo>
                  <a:pt x="4999924" y="877115"/>
                  <a:pt x="4946973" y="919452"/>
                  <a:pt x="4939844" y="934802"/>
                </a:cubicBezTo>
                <a:cubicBezTo>
                  <a:pt x="4895154" y="940701"/>
                  <a:pt x="4844006" y="928240"/>
                  <a:pt x="4792576" y="934820"/>
                </a:cubicBezTo>
                <a:lnTo>
                  <a:pt x="4602423" y="958063"/>
                </a:lnTo>
                <a:cubicBezTo>
                  <a:pt x="4488530" y="967131"/>
                  <a:pt x="4399004" y="969822"/>
                  <a:pt x="4290656" y="969152"/>
                </a:cubicBezTo>
                <a:cubicBezTo>
                  <a:pt x="4182308" y="968482"/>
                  <a:pt x="4046938" y="971167"/>
                  <a:pt x="3952334" y="954043"/>
                </a:cubicBezTo>
                <a:lnTo>
                  <a:pt x="3858560" y="948781"/>
                </a:lnTo>
                <a:lnTo>
                  <a:pt x="3846597" y="948382"/>
                </a:lnTo>
                <a:cubicBezTo>
                  <a:pt x="3807516" y="956616"/>
                  <a:pt x="3767475" y="941640"/>
                  <a:pt x="3736044" y="947759"/>
                </a:cubicBezTo>
                <a:cubicBezTo>
                  <a:pt x="3727323" y="948128"/>
                  <a:pt x="3719828" y="947771"/>
                  <a:pt x="3713136" y="946963"/>
                </a:cubicBezTo>
                <a:lnTo>
                  <a:pt x="3695939" y="943639"/>
                </a:lnTo>
                <a:lnTo>
                  <a:pt x="3694125" y="940567"/>
                </a:lnTo>
                <a:lnTo>
                  <a:pt x="3681925" y="939706"/>
                </a:lnTo>
                <a:lnTo>
                  <a:pt x="3679204" y="938926"/>
                </a:lnTo>
                <a:cubicBezTo>
                  <a:pt x="3668160" y="939028"/>
                  <a:pt x="3634193" y="940875"/>
                  <a:pt x="3615656" y="940320"/>
                </a:cubicBezTo>
                <a:cubicBezTo>
                  <a:pt x="3582626" y="936974"/>
                  <a:pt x="3593904" y="949140"/>
                  <a:pt x="3567983" y="935596"/>
                </a:cubicBezTo>
                <a:cubicBezTo>
                  <a:pt x="3504185" y="939048"/>
                  <a:pt x="3482818" y="922224"/>
                  <a:pt x="3422423" y="932129"/>
                </a:cubicBezTo>
                <a:cubicBezTo>
                  <a:pt x="3369166" y="933413"/>
                  <a:pt x="3329486" y="910108"/>
                  <a:pt x="3310925" y="911072"/>
                </a:cubicBezTo>
                <a:cubicBezTo>
                  <a:pt x="3261363" y="909787"/>
                  <a:pt x="3198415" y="933574"/>
                  <a:pt x="3139421" y="934151"/>
                </a:cubicBezTo>
                <a:cubicBezTo>
                  <a:pt x="3088799" y="931012"/>
                  <a:pt x="3038941" y="938464"/>
                  <a:pt x="2996922" y="927537"/>
                </a:cubicBezTo>
                <a:cubicBezTo>
                  <a:pt x="2992673" y="929234"/>
                  <a:pt x="2987900" y="930498"/>
                  <a:pt x="2982785" y="931453"/>
                </a:cubicBezTo>
                <a:lnTo>
                  <a:pt x="2967478" y="933397"/>
                </a:lnTo>
                <a:lnTo>
                  <a:pt x="2948552" y="932961"/>
                </a:lnTo>
                <a:lnTo>
                  <a:pt x="2944404" y="934452"/>
                </a:lnTo>
                <a:lnTo>
                  <a:pt x="2908608" y="937205"/>
                </a:lnTo>
                <a:lnTo>
                  <a:pt x="2904443" y="936455"/>
                </a:lnTo>
                <a:lnTo>
                  <a:pt x="2868935" y="938022"/>
                </a:lnTo>
                <a:lnTo>
                  <a:pt x="2868586" y="937487"/>
                </a:lnTo>
                <a:cubicBezTo>
                  <a:pt x="2866994" y="936327"/>
                  <a:pt x="2864292" y="935538"/>
                  <a:pt x="2859191" y="935503"/>
                </a:cubicBezTo>
                <a:cubicBezTo>
                  <a:pt x="2869075" y="927418"/>
                  <a:pt x="2856828" y="932364"/>
                  <a:pt x="2840915" y="932977"/>
                </a:cubicBezTo>
                <a:lnTo>
                  <a:pt x="2763509" y="921850"/>
                </a:lnTo>
                <a:lnTo>
                  <a:pt x="2756121" y="921864"/>
                </a:lnTo>
                <a:cubicBezTo>
                  <a:pt x="2756081" y="921822"/>
                  <a:pt x="2756039" y="921781"/>
                  <a:pt x="2755998" y="921739"/>
                </a:cubicBezTo>
                <a:cubicBezTo>
                  <a:pt x="2754445" y="921476"/>
                  <a:pt x="2752036" y="921380"/>
                  <a:pt x="2748255" y="921505"/>
                </a:cubicBezTo>
                <a:lnTo>
                  <a:pt x="2694601" y="915575"/>
                </a:lnTo>
                <a:cubicBezTo>
                  <a:pt x="2671223" y="919874"/>
                  <a:pt x="2666972" y="913376"/>
                  <a:pt x="2635357" y="910976"/>
                </a:cubicBezTo>
                <a:cubicBezTo>
                  <a:pt x="2621906" y="915051"/>
                  <a:pt x="2611315" y="913542"/>
                  <a:pt x="2601047" y="910263"/>
                </a:cubicBezTo>
                <a:cubicBezTo>
                  <a:pt x="2570084" y="912074"/>
                  <a:pt x="2542135" y="907435"/>
                  <a:pt x="2507482" y="906211"/>
                </a:cubicBezTo>
                <a:cubicBezTo>
                  <a:pt x="2469706" y="911437"/>
                  <a:pt x="2450920" y="901812"/>
                  <a:pt x="2413884" y="900545"/>
                </a:cubicBezTo>
                <a:cubicBezTo>
                  <a:pt x="2381338" y="909664"/>
                  <a:pt x="2387753" y="892438"/>
                  <a:pt x="2368912" y="888755"/>
                </a:cubicBezTo>
                <a:lnTo>
                  <a:pt x="2349490" y="889719"/>
                </a:lnTo>
                <a:lnTo>
                  <a:pt x="2344290" y="890584"/>
                </a:lnTo>
                <a:cubicBezTo>
                  <a:pt x="2340673" y="891041"/>
                  <a:pt x="2338228" y="891167"/>
                  <a:pt x="2336488" y="891058"/>
                </a:cubicBezTo>
                <a:lnTo>
                  <a:pt x="2329015" y="891627"/>
                </a:lnTo>
                <a:cubicBezTo>
                  <a:pt x="2316843" y="893039"/>
                  <a:pt x="2305064" y="894669"/>
                  <a:pt x="2293898" y="896431"/>
                </a:cubicBezTo>
                <a:cubicBezTo>
                  <a:pt x="2282637" y="890404"/>
                  <a:pt x="2242346" y="900851"/>
                  <a:pt x="2243927" y="888076"/>
                </a:cubicBezTo>
                <a:cubicBezTo>
                  <a:pt x="2228778" y="890081"/>
                  <a:pt x="2220725" y="895845"/>
                  <a:pt x="2223920" y="887331"/>
                </a:cubicBezTo>
                <a:cubicBezTo>
                  <a:pt x="2218877" y="887756"/>
                  <a:pt x="2215583" y="887254"/>
                  <a:pt x="2213081" y="886302"/>
                </a:cubicBezTo>
                <a:lnTo>
                  <a:pt x="2212307" y="885829"/>
                </a:lnTo>
                <a:lnTo>
                  <a:pt x="2152321" y="894418"/>
                </a:lnTo>
                <a:lnTo>
                  <a:pt x="2140985" y="895968"/>
                </a:lnTo>
                <a:lnTo>
                  <a:pt x="2121210" y="899354"/>
                </a:lnTo>
                <a:lnTo>
                  <a:pt x="2119146" y="899033"/>
                </a:lnTo>
                <a:lnTo>
                  <a:pt x="2105666" y="902240"/>
                </a:lnTo>
                <a:cubicBezTo>
                  <a:pt x="2101407" y="903601"/>
                  <a:pt x="2097735" y="905221"/>
                  <a:pt x="2094924" y="907203"/>
                </a:cubicBezTo>
                <a:cubicBezTo>
                  <a:pt x="2044793" y="900664"/>
                  <a:pt x="2001785" y="912168"/>
                  <a:pt x="1949478" y="913748"/>
                </a:cubicBezTo>
                <a:cubicBezTo>
                  <a:pt x="1891937" y="919585"/>
                  <a:pt x="1810334" y="935486"/>
                  <a:pt x="1749684" y="942223"/>
                </a:cubicBezTo>
                <a:lnTo>
                  <a:pt x="1585576" y="954170"/>
                </a:lnTo>
                <a:cubicBezTo>
                  <a:pt x="1549165" y="943719"/>
                  <a:pt x="1511425" y="950847"/>
                  <a:pt x="1476250" y="950653"/>
                </a:cubicBezTo>
                <a:cubicBezTo>
                  <a:pt x="1488515" y="961596"/>
                  <a:pt x="1432660" y="946795"/>
                  <a:pt x="1433927" y="959926"/>
                </a:cubicBezTo>
                <a:cubicBezTo>
                  <a:pt x="1427485" y="959475"/>
                  <a:pt x="1421205" y="958623"/>
                  <a:pt x="1414893" y="957671"/>
                </a:cubicBezTo>
                <a:lnTo>
                  <a:pt x="1411585" y="957179"/>
                </a:lnTo>
                <a:lnTo>
                  <a:pt x="1398896" y="957460"/>
                </a:lnTo>
                <a:lnTo>
                  <a:pt x="1394632" y="954725"/>
                </a:lnTo>
                <a:lnTo>
                  <a:pt x="1375043" y="953132"/>
                </a:lnTo>
                <a:cubicBezTo>
                  <a:pt x="1367813" y="952970"/>
                  <a:pt x="1360155" y="953305"/>
                  <a:pt x="1351876" y="954436"/>
                </a:cubicBezTo>
                <a:cubicBezTo>
                  <a:pt x="1325912" y="963028"/>
                  <a:pt x="1274459" y="952492"/>
                  <a:pt x="1242676" y="963767"/>
                </a:cubicBezTo>
                <a:cubicBezTo>
                  <a:pt x="1230276" y="966918"/>
                  <a:pt x="1216715" y="977098"/>
                  <a:pt x="1205993" y="974080"/>
                </a:cubicBezTo>
                <a:cubicBezTo>
                  <a:pt x="1174251" y="974112"/>
                  <a:pt x="1086982" y="964420"/>
                  <a:pt x="1052221" y="963954"/>
                </a:cubicBezTo>
                <a:cubicBezTo>
                  <a:pt x="1038515" y="970622"/>
                  <a:pt x="1009522" y="962342"/>
                  <a:pt x="968270" y="964761"/>
                </a:cubicBezTo>
                <a:cubicBezTo>
                  <a:pt x="943437" y="973698"/>
                  <a:pt x="900136" y="991017"/>
                  <a:pt x="874493" y="998122"/>
                </a:cubicBezTo>
                <a:cubicBezTo>
                  <a:pt x="848849" y="1005226"/>
                  <a:pt x="853424" y="1009427"/>
                  <a:pt x="814411" y="1007391"/>
                </a:cubicBezTo>
                <a:cubicBezTo>
                  <a:pt x="765926" y="1022821"/>
                  <a:pt x="732885" y="1009859"/>
                  <a:pt x="688604" y="1015631"/>
                </a:cubicBezTo>
                <a:cubicBezTo>
                  <a:pt x="638045" y="1020877"/>
                  <a:pt x="677999" y="1011556"/>
                  <a:pt x="618171" y="1027260"/>
                </a:cubicBezTo>
                <a:cubicBezTo>
                  <a:pt x="609680" y="1023165"/>
                  <a:pt x="583253" y="1020277"/>
                  <a:pt x="570379" y="1023487"/>
                </a:cubicBezTo>
                <a:cubicBezTo>
                  <a:pt x="543992" y="1022523"/>
                  <a:pt x="505183" y="1001686"/>
                  <a:pt x="482519" y="1002108"/>
                </a:cubicBezTo>
                <a:cubicBezTo>
                  <a:pt x="464011" y="1002285"/>
                  <a:pt x="495211" y="1007995"/>
                  <a:pt x="475319" y="1009922"/>
                </a:cubicBezTo>
                <a:cubicBezTo>
                  <a:pt x="450818" y="1011135"/>
                  <a:pt x="454804" y="1022539"/>
                  <a:pt x="431104" y="1009317"/>
                </a:cubicBezTo>
                <a:cubicBezTo>
                  <a:pt x="406857" y="1014651"/>
                  <a:pt x="399686" y="1008456"/>
                  <a:pt x="363782" y="1007585"/>
                </a:cubicBezTo>
                <a:cubicBezTo>
                  <a:pt x="350440" y="1012231"/>
                  <a:pt x="338145" y="1011245"/>
                  <a:pt x="325533" y="1008502"/>
                </a:cubicBezTo>
                <a:cubicBezTo>
                  <a:pt x="291944" y="1011745"/>
                  <a:pt x="259251" y="1008497"/>
                  <a:pt x="220429" y="1008927"/>
                </a:cubicBezTo>
                <a:cubicBezTo>
                  <a:pt x="180594" y="1015852"/>
                  <a:pt x="156150" y="1007265"/>
                  <a:pt x="114676" y="1007765"/>
                </a:cubicBezTo>
                <a:cubicBezTo>
                  <a:pt x="85718" y="1006195"/>
                  <a:pt x="43316" y="1001491"/>
                  <a:pt x="13470" y="998544"/>
                </a:cubicBezTo>
                <a:lnTo>
                  <a:pt x="0" y="997355"/>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33" name="Chart 32">
            <a:extLst>
              <a:ext uri="{FF2B5EF4-FFF2-40B4-BE49-F238E27FC236}">
                <a16:creationId xmlns:a16="http://schemas.microsoft.com/office/drawing/2014/main" id="{28713998-00A1-1874-B521-A6B65594C77E}"/>
              </a:ext>
            </a:extLst>
          </p:cNvPr>
          <p:cNvGraphicFramePr>
            <a:graphicFrameLocks/>
          </p:cNvGraphicFramePr>
          <p:nvPr>
            <p:extLst>
              <p:ext uri="{D42A27DB-BD31-4B8C-83A1-F6EECF244321}">
                <p14:modId xmlns:p14="http://schemas.microsoft.com/office/powerpoint/2010/main" val="4011561563"/>
              </p:ext>
            </p:extLst>
          </p:nvPr>
        </p:nvGraphicFramePr>
        <p:xfrm>
          <a:off x="625697" y="2052179"/>
          <a:ext cx="3687638" cy="343991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4" name="Chart 33">
            <a:extLst>
              <a:ext uri="{FF2B5EF4-FFF2-40B4-BE49-F238E27FC236}">
                <a16:creationId xmlns:a16="http://schemas.microsoft.com/office/drawing/2014/main" id="{BAC79489-4206-1DA4-67B5-BF5B669EEB47}"/>
              </a:ext>
            </a:extLst>
          </p:cNvPr>
          <p:cNvGraphicFramePr>
            <a:graphicFrameLocks/>
          </p:cNvGraphicFramePr>
          <p:nvPr>
            <p:extLst>
              <p:ext uri="{D42A27DB-BD31-4B8C-83A1-F6EECF244321}">
                <p14:modId xmlns:p14="http://schemas.microsoft.com/office/powerpoint/2010/main" val="674068533"/>
              </p:ext>
            </p:extLst>
          </p:nvPr>
        </p:nvGraphicFramePr>
        <p:xfrm>
          <a:off x="4963561" y="2050375"/>
          <a:ext cx="3687638" cy="3439915"/>
        </p:xfrm>
        <a:graphic>
          <a:graphicData uri="http://schemas.openxmlformats.org/drawingml/2006/chart">
            <c:chart xmlns:c="http://schemas.openxmlformats.org/drawingml/2006/chart" xmlns:r="http://schemas.openxmlformats.org/officeDocument/2006/relationships" r:id="rId5"/>
          </a:graphicData>
        </a:graphic>
      </p:graphicFrame>
      <p:sp>
        <p:nvSpPr>
          <p:cNvPr id="35" name="Oval 34">
            <a:extLst>
              <a:ext uri="{FF2B5EF4-FFF2-40B4-BE49-F238E27FC236}">
                <a16:creationId xmlns:a16="http://schemas.microsoft.com/office/drawing/2014/main" id="{036F4325-5EA0-9CD3-6AFD-E41E0E18CBF5}"/>
              </a:ext>
            </a:extLst>
          </p:cNvPr>
          <p:cNvSpPr/>
          <p:nvPr/>
        </p:nvSpPr>
        <p:spPr>
          <a:xfrm>
            <a:off x="5231904" y="5717501"/>
            <a:ext cx="864096" cy="853777"/>
          </a:xfrm>
          <a:prstGeom prst="ellipse">
            <a:avLst/>
          </a:prstGeom>
          <a:solidFill>
            <a:srgbClr val="FFC91D"/>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solidFill>
                  <a:prstClr val="black">
                    <a:lumMod val="50000"/>
                    <a:lumOff val="50000"/>
                  </a:prstClr>
                </a:solidFill>
                <a:effectLst/>
                <a:uLnTx/>
                <a:uFillTx/>
                <a:latin typeface="Arial" panose="020B0604020202020204" pitchFamily="34" charset="0"/>
                <a:cs typeface="Arial" panose="020B0604020202020204" pitchFamily="34" charset="0"/>
              </a:rPr>
              <a:t>78 fewer people</a:t>
            </a:r>
          </a:p>
        </p:txBody>
      </p:sp>
      <p:sp>
        <p:nvSpPr>
          <p:cNvPr id="36" name="TextBox 35">
            <a:extLst>
              <a:ext uri="{FF2B5EF4-FFF2-40B4-BE49-F238E27FC236}">
                <a16:creationId xmlns:a16="http://schemas.microsoft.com/office/drawing/2014/main" id="{2DC03597-3606-E61F-09C7-7C58E1E54932}"/>
              </a:ext>
            </a:extLst>
          </p:cNvPr>
          <p:cNvSpPr txBox="1"/>
          <p:nvPr/>
        </p:nvSpPr>
        <p:spPr>
          <a:xfrm>
            <a:off x="1951873" y="5858793"/>
            <a:ext cx="2160240" cy="46166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cs typeface="Arial" panose="020B0604020202020204" pitchFamily="34" charset="0"/>
              </a:rPr>
              <a:t>Admitted into a mental health bed via section</a:t>
            </a:r>
          </a:p>
        </p:txBody>
      </p:sp>
      <p:sp>
        <p:nvSpPr>
          <p:cNvPr id="37" name="TextBox 36">
            <a:extLst>
              <a:ext uri="{FF2B5EF4-FFF2-40B4-BE49-F238E27FC236}">
                <a16:creationId xmlns:a16="http://schemas.microsoft.com/office/drawing/2014/main" id="{3654C9B9-2BA4-8C38-EE1C-10719373384B}"/>
              </a:ext>
            </a:extLst>
          </p:cNvPr>
          <p:cNvSpPr txBox="1"/>
          <p:nvPr/>
        </p:nvSpPr>
        <p:spPr>
          <a:xfrm>
            <a:off x="6167072" y="5858792"/>
            <a:ext cx="2160240" cy="46166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solidFill>
                <a:effectLst/>
                <a:uLnTx/>
                <a:uFillTx/>
                <a:latin typeface="Arial" panose="020B0604020202020204" pitchFamily="34" charset="0"/>
                <a:cs typeface="Arial" panose="020B0604020202020204" pitchFamily="34" charset="0"/>
              </a:rPr>
              <a:t>Admitted into a mental health bed who were informal</a:t>
            </a:r>
          </a:p>
        </p:txBody>
      </p:sp>
      <p:sp>
        <p:nvSpPr>
          <p:cNvPr id="38" name="TextBox 15">
            <a:extLst>
              <a:ext uri="{FF2B5EF4-FFF2-40B4-BE49-F238E27FC236}">
                <a16:creationId xmlns:a16="http://schemas.microsoft.com/office/drawing/2014/main" id="{26A637EC-CC82-BAD5-9625-326BFCEA42E1}"/>
              </a:ext>
            </a:extLst>
          </p:cNvPr>
          <p:cNvSpPr txBox="1"/>
          <p:nvPr/>
        </p:nvSpPr>
        <p:spPr>
          <a:xfrm>
            <a:off x="625697" y="646197"/>
            <a:ext cx="7058488" cy="769441"/>
          </a:xfrm>
          <a:prstGeom prst="rect">
            <a:avLst/>
          </a:prstGeom>
          <a:noFill/>
        </p:spPr>
        <p:txBody>
          <a:bodyPr wrap="square" lIns="91440" tIns="45720" rIns="91440" bIns="4572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en-GB" sz="4400">
                <a:solidFill>
                  <a:prstClr val="black"/>
                </a:solidFill>
                <a:latin typeface="Arial" panose="020B0604020202020204" pitchFamily="34" charset="0"/>
                <a:cs typeface="Arial" panose="020B0604020202020204" pitchFamily="34" charset="0"/>
              </a:rPr>
              <a:t>We are making a difference</a:t>
            </a:r>
          </a:p>
        </p:txBody>
      </p:sp>
      <p:sp>
        <p:nvSpPr>
          <p:cNvPr id="39" name="TextBox 38">
            <a:extLst>
              <a:ext uri="{FF2B5EF4-FFF2-40B4-BE49-F238E27FC236}">
                <a16:creationId xmlns:a16="http://schemas.microsoft.com/office/drawing/2014/main" id="{CD73395B-6119-F13C-B849-389F1D8F5C30}"/>
              </a:ext>
            </a:extLst>
          </p:cNvPr>
          <p:cNvSpPr txBox="1"/>
          <p:nvPr/>
        </p:nvSpPr>
        <p:spPr>
          <a:xfrm>
            <a:off x="8849532" y="2936848"/>
            <a:ext cx="2861397" cy="369332"/>
          </a:xfrm>
          <a:prstGeom prst="rect">
            <a:avLst/>
          </a:prstGeom>
          <a:solidFill>
            <a:srgbClr val="FFC91D"/>
          </a:solidFill>
        </p:spPr>
        <p:txBody>
          <a:bodyPr wrap="square" rtlCol="0">
            <a:spAutoFit/>
          </a:bodyPr>
          <a:lstStyle/>
          <a:p>
            <a:pPr algn="ctr"/>
            <a:r>
              <a:rPr lang="en-GB" b="1">
                <a:solidFill>
                  <a:prstClr val="black"/>
                </a:solidFill>
                <a:latin typeface="Arial" panose="020B0604020202020204" pitchFamily="34" charset="0"/>
                <a:cs typeface="Arial" panose="020B0604020202020204" pitchFamily="34" charset="0"/>
              </a:rPr>
              <a:t>Reduced re-admissions </a:t>
            </a:r>
          </a:p>
        </p:txBody>
      </p:sp>
      <p:sp>
        <p:nvSpPr>
          <p:cNvPr id="40" name="TextBox 39">
            <a:extLst>
              <a:ext uri="{FF2B5EF4-FFF2-40B4-BE49-F238E27FC236}">
                <a16:creationId xmlns:a16="http://schemas.microsoft.com/office/drawing/2014/main" id="{93A8EE2E-FB11-3C01-7B11-8C3A66E3D065}"/>
              </a:ext>
            </a:extLst>
          </p:cNvPr>
          <p:cNvSpPr txBox="1"/>
          <p:nvPr/>
        </p:nvSpPr>
        <p:spPr>
          <a:xfrm>
            <a:off x="8849533" y="3783452"/>
            <a:ext cx="2861398" cy="1200329"/>
          </a:xfrm>
          <a:prstGeom prst="rect">
            <a:avLst/>
          </a:prstGeom>
          <a:solidFill>
            <a:srgbClr val="FFC91D"/>
          </a:solidFill>
          <a:ln w="38100">
            <a:solidFill>
              <a:srgbClr val="FFC000"/>
            </a:solidFill>
          </a:ln>
        </p:spPr>
        <p:txBody>
          <a:bodyPr wrap="square" rtlCol="0">
            <a:spAutoFit/>
          </a:bodyPr>
          <a:lstStyle/>
          <a:p>
            <a:r>
              <a:rPr lang="en-GB">
                <a:solidFill>
                  <a:prstClr val="black"/>
                </a:solidFill>
                <a:latin typeface="Arial" panose="020B0604020202020204" pitchFamily="34" charset="0"/>
                <a:cs typeface="Arial" panose="020B0604020202020204" pitchFamily="34" charset="0"/>
              </a:rPr>
              <a:t>Readmission rate within 30 days is </a:t>
            </a:r>
            <a:r>
              <a:rPr lang="en-GB" b="1">
                <a:solidFill>
                  <a:prstClr val="black"/>
                </a:solidFill>
                <a:latin typeface="Arial" panose="020B0604020202020204" pitchFamily="34" charset="0"/>
                <a:cs typeface="Arial" panose="020B0604020202020204" pitchFamily="34" charset="0"/>
              </a:rPr>
              <a:t>4%, </a:t>
            </a:r>
            <a:r>
              <a:rPr lang="en-GB">
                <a:solidFill>
                  <a:prstClr val="black"/>
                </a:solidFill>
                <a:latin typeface="Arial" panose="020B0604020202020204" pitchFamily="34" charset="0"/>
                <a:cs typeface="Arial" panose="020B0604020202020204" pitchFamily="34" charset="0"/>
              </a:rPr>
              <a:t>compared with the national average of 8.5%</a:t>
            </a:r>
          </a:p>
        </p:txBody>
      </p:sp>
      <p:pic>
        <p:nvPicPr>
          <p:cNvPr id="41" name="Content Placeholder 6">
            <a:extLst>
              <a:ext uri="{FF2B5EF4-FFF2-40B4-BE49-F238E27FC236}">
                <a16:creationId xmlns:a16="http://schemas.microsoft.com/office/drawing/2014/main" id="{93CDE4E9-1786-2CF4-8584-44F2D7AC8901}"/>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p:blipFill>
        <p:spPr>
          <a:xfrm>
            <a:off x="10545871" y="577463"/>
            <a:ext cx="1321900" cy="1502591"/>
          </a:xfrm>
          <a:prstGeom prst="rect">
            <a:avLst/>
          </a:prstGeom>
        </p:spPr>
      </p:pic>
      <p:sp>
        <p:nvSpPr>
          <p:cNvPr id="42" name="Oval 41">
            <a:extLst>
              <a:ext uri="{FF2B5EF4-FFF2-40B4-BE49-F238E27FC236}">
                <a16:creationId xmlns:a16="http://schemas.microsoft.com/office/drawing/2014/main" id="{AB16FA2A-8F32-A7B6-81FA-1308998181E9}"/>
              </a:ext>
            </a:extLst>
          </p:cNvPr>
          <p:cNvSpPr/>
          <p:nvPr/>
        </p:nvSpPr>
        <p:spPr>
          <a:xfrm>
            <a:off x="959930" y="5717500"/>
            <a:ext cx="864096" cy="853777"/>
          </a:xfrm>
          <a:prstGeom prst="ellipse">
            <a:avLst/>
          </a:prstGeom>
          <a:solidFill>
            <a:srgbClr val="FFC91D"/>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a:ln>
                  <a:noFill/>
                </a:ln>
                <a:solidFill>
                  <a:prstClr val="black">
                    <a:lumMod val="50000"/>
                    <a:lumOff val="50000"/>
                  </a:prstClr>
                </a:solidFill>
                <a:effectLst/>
                <a:uLnTx/>
                <a:uFillTx/>
                <a:latin typeface="Arial" panose="020B0604020202020204" pitchFamily="34" charset="0"/>
                <a:cs typeface="Arial" panose="020B0604020202020204" pitchFamily="34" charset="0"/>
              </a:rPr>
              <a:t>18 fewer people</a:t>
            </a:r>
          </a:p>
        </p:txBody>
      </p:sp>
    </p:spTree>
    <p:extLst>
      <p:ext uri="{BB962C8B-B14F-4D97-AF65-F5344CB8AC3E}">
        <p14:creationId xmlns:p14="http://schemas.microsoft.com/office/powerpoint/2010/main" val="574666877"/>
      </p:ext>
    </p:extLst>
  </p:cSld>
  <p:clrMapOvr>
    <a:masterClrMapping/>
  </p:clrMapOvr>
  <p:extLst>
    <p:ext uri="{6950BFC3-D8DA-4A85-94F7-54DA5524770B}">
      <p188:commentRel xmlns:p188="http://schemas.microsoft.com/office/powerpoint/2018/8/main" r:id="rId3"/>
    </p:ext>
  </p:extLst>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13B378B6-2B1C-5B2F-806E-742D0219E50A}"/>
            </a:ext>
          </a:extLst>
        </p:cNvPr>
        <p:cNvGrpSpPr/>
        <p:nvPr/>
      </p:nvGrpSpPr>
      <p:grpSpPr>
        <a:xfrm>
          <a:off x="0" y="0"/>
          <a:ext cx="0" cy="0"/>
          <a:chOff x="0" y="0"/>
          <a:chExt cx="0" cy="0"/>
        </a:xfrm>
      </p:grpSpPr>
      <p:sp useBgFill="1">
        <p:nvSpPr>
          <p:cNvPr id="16" name="Rectangle 15">
            <a:extLst>
              <a:ext uri="{FF2B5EF4-FFF2-40B4-BE49-F238E27FC236}">
                <a16:creationId xmlns:a16="http://schemas.microsoft.com/office/drawing/2014/main" id="{BDF8D8CF-F392-5DB0-830D-4B5DF35445F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Freeform: Shape 17">
            <a:extLst>
              <a:ext uri="{FF2B5EF4-FFF2-40B4-BE49-F238E27FC236}">
                <a16:creationId xmlns:a16="http://schemas.microsoft.com/office/drawing/2014/main" id="{9E9F0A0F-8CAE-0078-3EC8-86481857F4E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1766176" cy="2061837"/>
          </a:xfrm>
          <a:custGeom>
            <a:avLst/>
            <a:gdLst>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13657 w 10768629"/>
              <a:gd name="connsiteY144" fmla="*/ 1730706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84330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0768629" h="1978172">
                <a:moveTo>
                  <a:pt x="0" y="0"/>
                </a:moveTo>
                <a:lnTo>
                  <a:pt x="10768629" y="0"/>
                </a:lnTo>
                <a:lnTo>
                  <a:pt x="10733254" y="31439"/>
                </a:lnTo>
                <a:lnTo>
                  <a:pt x="10727085" y="37910"/>
                </a:lnTo>
                <a:cubicBezTo>
                  <a:pt x="10712973" y="56080"/>
                  <a:pt x="10699457" y="78430"/>
                  <a:pt x="10675953" y="68623"/>
                </a:cubicBezTo>
                <a:cubicBezTo>
                  <a:pt x="10685972" y="89202"/>
                  <a:pt x="10641629" y="69781"/>
                  <a:pt x="10637091" y="90361"/>
                </a:cubicBezTo>
                <a:cubicBezTo>
                  <a:pt x="10635214" y="107005"/>
                  <a:pt x="10621323" y="104993"/>
                  <a:pt x="10610971" y="110764"/>
                </a:cubicBezTo>
                <a:cubicBezTo>
                  <a:pt x="10603980" y="127568"/>
                  <a:pt x="10551417" y="141180"/>
                  <a:pt x="10532872" y="138028"/>
                </a:cubicBezTo>
                <a:cubicBezTo>
                  <a:pt x="10480300" y="119072"/>
                  <a:pt x="10440532" y="186296"/>
                  <a:pt x="10398558" y="172911"/>
                </a:cubicBezTo>
                <a:cubicBezTo>
                  <a:pt x="10387708" y="174114"/>
                  <a:pt x="10378792" y="177646"/>
                  <a:pt x="10371128" y="182609"/>
                </a:cubicBezTo>
                <a:lnTo>
                  <a:pt x="10352178" y="199976"/>
                </a:lnTo>
                <a:lnTo>
                  <a:pt x="10351815" y="211879"/>
                </a:lnTo>
                <a:lnTo>
                  <a:pt x="10337471" y="218661"/>
                </a:lnTo>
                <a:lnTo>
                  <a:pt x="10334625" y="222351"/>
                </a:lnTo>
                <a:cubicBezTo>
                  <a:pt x="10321108" y="225227"/>
                  <a:pt x="10278615" y="228401"/>
                  <a:pt x="10256365" y="235917"/>
                </a:cubicBezTo>
                <a:cubicBezTo>
                  <a:pt x="10218136" y="258033"/>
                  <a:pt x="10224552" y="209685"/>
                  <a:pt x="10201127" y="267448"/>
                </a:cubicBezTo>
                <a:cubicBezTo>
                  <a:pt x="10121320" y="273476"/>
                  <a:pt x="10040763" y="345580"/>
                  <a:pt x="9961218" y="326720"/>
                </a:cubicBezTo>
                <a:cubicBezTo>
                  <a:pt x="9980173" y="341621"/>
                  <a:pt x="9883038" y="318484"/>
                  <a:pt x="9859715" y="355698"/>
                </a:cubicBezTo>
                <a:cubicBezTo>
                  <a:pt x="9812822" y="367758"/>
                  <a:pt x="9752089" y="383830"/>
                  <a:pt x="9679867" y="399081"/>
                </a:cubicBezTo>
                <a:cubicBezTo>
                  <a:pt x="9618357" y="415668"/>
                  <a:pt x="9525492" y="446315"/>
                  <a:pt x="9490654" y="455225"/>
                </a:cubicBezTo>
                <a:lnTo>
                  <a:pt x="9470837" y="452539"/>
                </a:lnTo>
                <a:lnTo>
                  <a:pt x="9469082" y="454891"/>
                </a:lnTo>
                <a:cubicBezTo>
                  <a:pt x="9460057" y="461184"/>
                  <a:pt x="9453495" y="461729"/>
                  <a:pt x="9448038" y="459733"/>
                </a:cubicBezTo>
                <a:lnTo>
                  <a:pt x="9396821" y="455795"/>
                </a:lnTo>
                <a:lnTo>
                  <a:pt x="9392197" y="459796"/>
                </a:lnTo>
                <a:lnTo>
                  <a:pt x="9347994" y="464462"/>
                </a:lnTo>
                <a:cubicBezTo>
                  <a:pt x="9347959" y="465155"/>
                  <a:pt x="9347925" y="465846"/>
                  <a:pt x="9347889" y="466539"/>
                </a:cubicBezTo>
                <a:cubicBezTo>
                  <a:pt x="9346648" y="471307"/>
                  <a:pt x="9343831" y="475025"/>
                  <a:pt x="9337639" y="476654"/>
                </a:cubicBezTo>
                <a:cubicBezTo>
                  <a:pt x="9354547" y="503661"/>
                  <a:pt x="9307720" y="510631"/>
                  <a:pt x="9287964" y="513052"/>
                </a:cubicBezTo>
                <a:cubicBezTo>
                  <a:pt x="9269905" y="526173"/>
                  <a:pt x="9245386" y="544358"/>
                  <a:pt x="9229283" y="555377"/>
                </a:cubicBezTo>
                <a:lnTo>
                  <a:pt x="9220274" y="557502"/>
                </a:lnTo>
                <a:cubicBezTo>
                  <a:pt x="9220250" y="557668"/>
                  <a:pt x="9220226" y="557835"/>
                  <a:pt x="9220202" y="558001"/>
                </a:cubicBezTo>
                <a:cubicBezTo>
                  <a:pt x="9218468" y="559434"/>
                  <a:pt x="9215591" y="560497"/>
                  <a:pt x="9210908" y="561147"/>
                </a:cubicBezTo>
                <a:lnTo>
                  <a:pt x="9186374" y="565502"/>
                </a:lnTo>
                <a:lnTo>
                  <a:pt x="9181058" y="569943"/>
                </a:lnTo>
                <a:lnTo>
                  <a:pt x="9167549" y="584727"/>
                </a:lnTo>
                <a:lnTo>
                  <a:pt x="9149110" y="598906"/>
                </a:lnTo>
                <a:cubicBezTo>
                  <a:pt x="9133575" y="594395"/>
                  <a:pt x="9087390" y="636567"/>
                  <a:pt x="9078556" y="644039"/>
                </a:cubicBezTo>
                <a:lnTo>
                  <a:pt x="8996399" y="690055"/>
                </a:lnTo>
                <a:cubicBezTo>
                  <a:pt x="8913147" y="777045"/>
                  <a:pt x="8867993" y="772591"/>
                  <a:pt x="8803791" y="813860"/>
                </a:cubicBezTo>
                <a:cubicBezTo>
                  <a:pt x="8745270" y="819906"/>
                  <a:pt x="8690049" y="823612"/>
                  <a:pt x="8636202" y="848463"/>
                </a:cubicBezTo>
                <a:cubicBezTo>
                  <a:pt x="8594799" y="860014"/>
                  <a:pt x="8568613" y="864779"/>
                  <a:pt x="8555372" y="883171"/>
                </a:cubicBezTo>
                <a:lnTo>
                  <a:pt x="8507229" y="901665"/>
                </a:lnTo>
                <a:lnTo>
                  <a:pt x="8428473" y="927985"/>
                </a:lnTo>
                <a:cubicBezTo>
                  <a:pt x="8428287" y="929817"/>
                  <a:pt x="8428100" y="931648"/>
                  <a:pt x="8427914" y="933480"/>
                </a:cubicBezTo>
                <a:lnTo>
                  <a:pt x="8420327" y="941984"/>
                </a:lnTo>
                <a:lnTo>
                  <a:pt x="8394729" y="948347"/>
                </a:lnTo>
                <a:lnTo>
                  <a:pt x="8380548" y="987916"/>
                </a:lnTo>
                <a:lnTo>
                  <a:pt x="8375330" y="965444"/>
                </a:lnTo>
                <a:cubicBezTo>
                  <a:pt x="8372375" y="964202"/>
                  <a:pt x="8344433" y="977378"/>
                  <a:pt x="8340796" y="980522"/>
                </a:cubicBezTo>
                <a:cubicBezTo>
                  <a:pt x="8328292" y="982128"/>
                  <a:pt x="8319237" y="991089"/>
                  <a:pt x="8304438" y="996739"/>
                </a:cubicBezTo>
                <a:cubicBezTo>
                  <a:pt x="8297193" y="1005683"/>
                  <a:pt x="8289328" y="1014568"/>
                  <a:pt x="8280929" y="1023089"/>
                </a:cubicBezTo>
                <a:lnTo>
                  <a:pt x="8275760" y="1027772"/>
                </a:lnTo>
                <a:lnTo>
                  <a:pt x="8275478" y="1027605"/>
                </a:lnTo>
                <a:cubicBezTo>
                  <a:pt x="8273970" y="1028076"/>
                  <a:pt x="8251461" y="1029408"/>
                  <a:pt x="8249003" y="1032033"/>
                </a:cubicBezTo>
                <a:lnTo>
                  <a:pt x="8203836" y="1037347"/>
                </a:lnTo>
                <a:cubicBezTo>
                  <a:pt x="8172789" y="1049890"/>
                  <a:pt x="8148166" y="1034625"/>
                  <a:pt x="8122936" y="1063113"/>
                </a:cubicBezTo>
                <a:cubicBezTo>
                  <a:pt x="8093850" y="1074757"/>
                  <a:pt x="8066781" y="1075350"/>
                  <a:pt x="8043658" y="1092746"/>
                </a:cubicBezTo>
                <a:cubicBezTo>
                  <a:pt x="8032157" y="1089174"/>
                  <a:pt x="8022145" y="1089998"/>
                  <a:pt x="8015351" y="1105478"/>
                </a:cubicBezTo>
                <a:cubicBezTo>
                  <a:pt x="7987544" y="1113006"/>
                  <a:pt x="7977708" y="1099152"/>
                  <a:pt x="7963145" y="1119346"/>
                </a:cubicBezTo>
                <a:cubicBezTo>
                  <a:pt x="7942622" y="1098880"/>
                  <a:pt x="7943760" y="1109516"/>
                  <a:pt x="7938145" y="1120225"/>
                </a:cubicBezTo>
                <a:lnTo>
                  <a:pt x="7937238" y="1121204"/>
                </a:lnTo>
                <a:lnTo>
                  <a:pt x="7934398" y="1118240"/>
                </a:lnTo>
                <a:lnTo>
                  <a:pt x="7918248" y="1124371"/>
                </a:lnTo>
                <a:lnTo>
                  <a:pt x="7914119" y="1127653"/>
                </a:lnTo>
                <a:cubicBezTo>
                  <a:pt x="7911201" y="1129547"/>
                  <a:pt x="7909169" y="1130331"/>
                  <a:pt x="7907658" y="1130350"/>
                </a:cubicBezTo>
                <a:lnTo>
                  <a:pt x="7907434" y="1130103"/>
                </a:lnTo>
                <a:lnTo>
                  <a:pt x="7901508" y="1133245"/>
                </a:lnTo>
                <a:cubicBezTo>
                  <a:pt x="7891644" y="1139271"/>
                  <a:pt x="7882185" y="1145815"/>
                  <a:pt x="7873287" y="1152609"/>
                </a:cubicBezTo>
                <a:cubicBezTo>
                  <a:pt x="7864672" y="1141906"/>
                  <a:pt x="7845199" y="1159242"/>
                  <a:pt x="7834833" y="1153868"/>
                </a:cubicBezTo>
                <a:lnTo>
                  <a:pt x="7828661" y="1139994"/>
                </a:lnTo>
                <a:lnTo>
                  <a:pt x="7823966" y="1143178"/>
                </a:lnTo>
                <a:lnTo>
                  <a:pt x="7815078" y="1151776"/>
                </a:lnTo>
                <a:cubicBezTo>
                  <a:pt x="7813692" y="1152943"/>
                  <a:pt x="7812687" y="1153116"/>
                  <a:pt x="7812026" y="1151522"/>
                </a:cubicBezTo>
                <a:cubicBezTo>
                  <a:pt x="7806555" y="1153054"/>
                  <a:pt x="7788673" y="1159989"/>
                  <a:pt x="7782249" y="1160970"/>
                </a:cubicBezTo>
                <a:lnTo>
                  <a:pt x="7773476" y="1157414"/>
                </a:lnTo>
                <a:lnTo>
                  <a:pt x="7769600" y="1157365"/>
                </a:lnTo>
                <a:lnTo>
                  <a:pt x="7752631" y="1172815"/>
                </a:lnTo>
                <a:lnTo>
                  <a:pt x="7739392" y="1192062"/>
                </a:lnTo>
                <a:lnTo>
                  <a:pt x="7677677" y="1216394"/>
                </a:lnTo>
                <a:lnTo>
                  <a:pt x="7586920" y="1261888"/>
                </a:lnTo>
                <a:cubicBezTo>
                  <a:pt x="7556723" y="1298911"/>
                  <a:pt x="7489187" y="1284518"/>
                  <a:pt x="7486100" y="1292563"/>
                </a:cubicBezTo>
                <a:cubicBezTo>
                  <a:pt x="7454875" y="1308356"/>
                  <a:pt x="7453335" y="1326361"/>
                  <a:pt x="7411323" y="1340732"/>
                </a:cubicBezTo>
                <a:cubicBezTo>
                  <a:pt x="7372519" y="1390006"/>
                  <a:pt x="7288617" y="1403664"/>
                  <a:pt x="7240698" y="1438832"/>
                </a:cubicBezTo>
                <a:cubicBezTo>
                  <a:pt x="7206467" y="1417136"/>
                  <a:pt x="7227555" y="1441678"/>
                  <a:pt x="7197675" y="1447530"/>
                </a:cubicBezTo>
                <a:cubicBezTo>
                  <a:pt x="7211601" y="1474927"/>
                  <a:pt x="7159483" y="1444981"/>
                  <a:pt x="7164788" y="1480293"/>
                </a:cubicBezTo>
                <a:cubicBezTo>
                  <a:pt x="7159184" y="1480240"/>
                  <a:pt x="7153584" y="1479075"/>
                  <a:pt x="7147929" y="1477641"/>
                </a:cubicBezTo>
                <a:lnTo>
                  <a:pt x="7144965" y="1476908"/>
                </a:lnTo>
                <a:lnTo>
                  <a:pt x="7134299" y="1479969"/>
                </a:lnTo>
                <a:lnTo>
                  <a:pt x="7129809" y="1473339"/>
                </a:lnTo>
                <a:lnTo>
                  <a:pt x="7112688" y="1472575"/>
                </a:lnTo>
                <a:cubicBezTo>
                  <a:pt x="7106506" y="1473449"/>
                  <a:pt x="7100123" y="1475741"/>
                  <a:pt x="7093470" y="1480300"/>
                </a:cubicBezTo>
                <a:cubicBezTo>
                  <a:pt x="7079039" y="1501274"/>
                  <a:pt x="7048991" y="1495718"/>
                  <a:pt x="7025034" y="1506934"/>
                </a:cubicBezTo>
                <a:lnTo>
                  <a:pt x="7014783" y="1515868"/>
                </a:lnTo>
                <a:lnTo>
                  <a:pt x="6979706" y="1523511"/>
                </a:lnTo>
                <a:lnTo>
                  <a:pt x="6977890" y="1525793"/>
                </a:lnTo>
                <a:cubicBezTo>
                  <a:pt x="6971996" y="1527914"/>
                  <a:pt x="6959488" y="1529941"/>
                  <a:pt x="6944339" y="1536237"/>
                </a:cubicBezTo>
                <a:lnTo>
                  <a:pt x="6886996" y="1563569"/>
                </a:lnTo>
                <a:lnTo>
                  <a:pt x="6874510" y="1558469"/>
                </a:lnTo>
                <a:lnTo>
                  <a:pt x="6871943" y="1554651"/>
                </a:lnTo>
                <a:lnTo>
                  <a:pt x="6856174" y="1562024"/>
                </a:lnTo>
                <a:lnTo>
                  <a:pt x="6842321" y="1560554"/>
                </a:lnTo>
                <a:lnTo>
                  <a:pt x="6832713" y="1569357"/>
                </a:lnTo>
                <a:lnTo>
                  <a:pt x="6816351" y="1571495"/>
                </a:lnTo>
                <a:cubicBezTo>
                  <a:pt x="6810216" y="1571510"/>
                  <a:pt x="6803310" y="1571324"/>
                  <a:pt x="6795800" y="1572010"/>
                </a:cubicBezTo>
                <a:lnTo>
                  <a:pt x="6777546" y="1568661"/>
                </a:lnTo>
                <a:lnTo>
                  <a:pt x="6751528" y="1574143"/>
                </a:lnTo>
                <a:cubicBezTo>
                  <a:pt x="6731455" y="1578562"/>
                  <a:pt x="6712054" y="1582098"/>
                  <a:pt x="6691966" y="1582255"/>
                </a:cubicBezTo>
                <a:cubicBezTo>
                  <a:pt x="6677921" y="1590738"/>
                  <a:pt x="6663787" y="1595441"/>
                  <a:pt x="6646941" y="1588471"/>
                </a:cubicBezTo>
                <a:cubicBezTo>
                  <a:pt x="6605135" y="1597971"/>
                  <a:pt x="6598373" y="1612583"/>
                  <a:pt x="6568576" y="1606488"/>
                </a:cubicBezTo>
                <a:cubicBezTo>
                  <a:pt x="6562510" y="1614734"/>
                  <a:pt x="6558067" y="1619360"/>
                  <a:pt x="6554358" y="1621701"/>
                </a:cubicBezTo>
                <a:cubicBezTo>
                  <a:pt x="6543227" y="1628727"/>
                  <a:pt x="6538724" y="1615196"/>
                  <a:pt x="6516968" y="1617195"/>
                </a:cubicBezTo>
                <a:cubicBezTo>
                  <a:pt x="6493173" y="1617368"/>
                  <a:pt x="6528193" y="1598652"/>
                  <a:pt x="6506479" y="1602227"/>
                </a:cubicBezTo>
                <a:cubicBezTo>
                  <a:pt x="6486674" y="1613929"/>
                  <a:pt x="6478484" y="1593997"/>
                  <a:pt x="6458436" y="1607332"/>
                </a:cubicBezTo>
                <a:cubicBezTo>
                  <a:pt x="6471168" y="1620800"/>
                  <a:pt x="6410323" y="1615478"/>
                  <a:pt x="6414786" y="1628815"/>
                </a:cubicBezTo>
                <a:cubicBezTo>
                  <a:pt x="6385942" y="1615041"/>
                  <a:pt x="6386569" y="1640238"/>
                  <a:pt x="6357085" y="1640846"/>
                </a:cubicBezTo>
                <a:cubicBezTo>
                  <a:pt x="6341163" y="1636809"/>
                  <a:pt x="6331497" y="1637754"/>
                  <a:pt x="6322636" y="1648213"/>
                </a:cubicBezTo>
                <a:cubicBezTo>
                  <a:pt x="6248448" y="1627802"/>
                  <a:pt x="6286748" y="1654976"/>
                  <a:pt x="6226172" y="1654676"/>
                </a:cubicBezTo>
                <a:lnTo>
                  <a:pt x="6221217" y="1654506"/>
                </a:lnTo>
                <a:lnTo>
                  <a:pt x="6204956" y="1664280"/>
                </a:lnTo>
                <a:cubicBezTo>
                  <a:pt x="6204728" y="1665114"/>
                  <a:pt x="6204498" y="1665947"/>
                  <a:pt x="6204270" y="1666782"/>
                </a:cubicBezTo>
                <a:lnTo>
                  <a:pt x="6143810" y="1661963"/>
                </a:lnTo>
                <a:lnTo>
                  <a:pt x="6136560" y="1665728"/>
                </a:lnTo>
                <a:lnTo>
                  <a:pt x="6096155" y="1656951"/>
                </a:lnTo>
                <a:lnTo>
                  <a:pt x="6075812" y="1655422"/>
                </a:lnTo>
                <a:lnTo>
                  <a:pt x="6039495" y="1649680"/>
                </a:lnTo>
                <a:lnTo>
                  <a:pt x="6036523" y="1652121"/>
                </a:lnTo>
                <a:lnTo>
                  <a:pt x="6029328" y="1649904"/>
                </a:lnTo>
                <a:lnTo>
                  <a:pt x="6024075" y="1652779"/>
                </a:lnTo>
                <a:lnTo>
                  <a:pt x="6018085" y="1652030"/>
                </a:lnTo>
                <a:cubicBezTo>
                  <a:pt x="6006658" y="1653831"/>
                  <a:pt x="5968194" y="1662035"/>
                  <a:pt x="5955513" y="1663584"/>
                </a:cubicBezTo>
                <a:lnTo>
                  <a:pt x="5941996" y="1661326"/>
                </a:lnTo>
                <a:lnTo>
                  <a:pt x="5931789" y="1669915"/>
                </a:lnTo>
                <a:lnTo>
                  <a:pt x="5888686" y="1672175"/>
                </a:lnTo>
                <a:lnTo>
                  <a:pt x="5873794" y="1665454"/>
                </a:lnTo>
                <a:lnTo>
                  <a:pt x="5860022" y="1660635"/>
                </a:lnTo>
                <a:lnTo>
                  <a:pt x="5858237" y="1660649"/>
                </a:lnTo>
                <a:lnTo>
                  <a:pt x="5840319" y="1660798"/>
                </a:lnTo>
                <a:lnTo>
                  <a:pt x="5806984" y="1661075"/>
                </a:lnTo>
                <a:cubicBezTo>
                  <a:pt x="5785708" y="1661533"/>
                  <a:pt x="5764126" y="1662974"/>
                  <a:pt x="5742351" y="1667489"/>
                </a:cubicBezTo>
                <a:cubicBezTo>
                  <a:pt x="5659069" y="1645168"/>
                  <a:pt x="5615134" y="1706361"/>
                  <a:pt x="5521171" y="1671626"/>
                </a:cubicBezTo>
                <a:cubicBezTo>
                  <a:pt x="5491803" y="1671296"/>
                  <a:pt x="5498089" y="1662666"/>
                  <a:pt x="5457384" y="1683952"/>
                </a:cubicBezTo>
                <a:cubicBezTo>
                  <a:pt x="5356959" y="1699287"/>
                  <a:pt x="5078905" y="1774579"/>
                  <a:pt x="4950070" y="1748401"/>
                </a:cubicBezTo>
                <a:cubicBezTo>
                  <a:pt x="4918276" y="1752255"/>
                  <a:pt x="4891043" y="1756936"/>
                  <a:pt x="4872172" y="1757222"/>
                </a:cubicBezTo>
                <a:lnTo>
                  <a:pt x="4809524" y="1761033"/>
                </a:lnTo>
                <a:cubicBezTo>
                  <a:pt x="4791324" y="1772975"/>
                  <a:pt x="4777258" y="1754591"/>
                  <a:pt x="4759058" y="1766533"/>
                </a:cubicBezTo>
                <a:cubicBezTo>
                  <a:pt x="4747481" y="1770744"/>
                  <a:pt x="4734604" y="1772921"/>
                  <a:pt x="4719749" y="1771811"/>
                </a:cubicBezTo>
                <a:cubicBezTo>
                  <a:pt x="4671168" y="1780243"/>
                  <a:pt x="4634134" y="1775931"/>
                  <a:pt x="4568686" y="1786141"/>
                </a:cubicBezTo>
                <a:cubicBezTo>
                  <a:pt x="4544667" y="1777910"/>
                  <a:pt x="4432547" y="1778168"/>
                  <a:pt x="4418751" y="1796932"/>
                </a:cubicBezTo>
                <a:cubicBezTo>
                  <a:pt x="4403360" y="1801488"/>
                  <a:pt x="4385278" y="1795746"/>
                  <a:pt x="4378377" y="1815528"/>
                </a:cubicBezTo>
                <a:cubicBezTo>
                  <a:pt x="4366870" y="1839461"/>
                  <a:pt x="4337372" y="1814003"/>
                  <a:pt x="4320575" y="1832722"/>
                </a:cubicBezTo>
                <a:cubicBezTo>
                  <a:pt x="4277898" y="1857053"/>
                  <a:pt x="4243945" y="1846759"/>
                  <a:pt x="4211935" y="1860177"/>
                </a:cubicBezTo>
                <a:cubicBezTo>
                  <a:pt x="4181519" y="1859584"/>
                  <a:pt x="4171342" y="1859762"/>
                  <a:pt x="4101228" y="1868717"/>
                </a:cubicBezTo>
                <a:cubicBezTo>
                  <a:pt x="4080159" y="1876188"/>
                  <a:pt x="4039427" y="1877381"/>
                  <a:pt x="3973223" y="1881015"/>
                </a:cubicBezTo>
                <a:cubicBezTo>
                  <a:pt x="3971330" y="1884974"/>
                  <a:pt x="3952843" y="1879225"/>
                  <a:pt x="3900992" y="1880603"/>
                </a:cubicBezTo>
                <a:cubicBezTo>
                  <a:pt x="3849141" y="1881981"/>
                  <a:pt x="3740060" y="1895686"/>
                  <a:pt x="3662119" y="1889285"/>
                </a:cubicBezTo>
                <a:cubicBezTo>
                  <a:pt x="3565155" y="1881322"/>
                  <a:pt x="3613412" y="1915150"/>
                  <a:pt x="3496919" y="1873180"/>
                </a:cubicBezTo>
                <a:cubicBezTo>
                  <a:pt x="3488062" y="1895719"/>
                  <a:pt x="3474293" y="1876288"/>
                  <a:pt x="3449433" y="1889681"/>
                </a:cubicBezTo>
                <a:cubicBezTo>
                  <a:pt x="3406553" y="1891629"/>
                  <a:pt x="3413217" y="1897797"/>
                  <a:pt x="3369766" y="1916653"/>
                </a:cubicBezTo>
                <a:cubicBezTo>
                  <a:pt x="3338805" y="1929531"/>
                  <a:pt x="3289487" y="1928617"/>
                  <a:pt x="3269672" y="1938036"/>
                </a:cubicBezTo>
                <a:lnTo>
                  <a:pt x="3224897" y="1943733"/>
                </a:lnTo>
                <a:cubicBezTo>
                  <a:pt x="3188693" y="1949271"/>
                  <a:pt x="3178540" y="1909145"/>
                  <a:pt x="3161463" y="1946591"/>
                </a:cubicBezTo>
                <a:lnTo>
                  <a:pt x="3112044" y="1935614"/>
                </a:lnTo>
                <a:lnTo>
                  <a:pt x="3069716" y="1930463"/>
                </a:lnTo>
                <a:cubicBezTo>
                  <a:pt x="3049937" y="1924285"/>
                  <a:pt x="3047816" y="1925644"/>
                  <a:pt x="3005773" y="1915878"/>
                </a:cubicBezTo>
                <a:cubicBezTo>
                  <a:pt x="2978838" y="1921092"/>
                  <a:pt x="2967972" y="1927319"/>
                  <a:pt x="2897201" y="1926772"/>
                </a:cubicBezTo>
                <a:lnTo>
                  <a:pt x="2783891" y="1931749"/>
                </a:lnTo>
                <a:cubicBezTo>
                  <a:pt x="2753098" y="1932794"/>
                  <a:pt x="2731621" y="1915151"/>
                  <a:pt x="2712447" y="1933044"/>
                </a:cubicBezTo>
                <a:cubicBezTo>
                  <a:pt x="2621923" y="1990472"/>
                  <a:pt x="2637976" y="1949546"/>
                  <a:pt x="2560151" y="1963609"/>
                </a:cubicBezTo>
                <a:cubicBezTo>
                  <a:pt x="2472084" y="1973456"/>
                  <a:pt x="2423631" y="1962133"/>
                  <a:pt x="2367221" y="1971884"/>
                </a:cubicBezTo>
                <a:cubicBezTo>
                  <a:pt x="2355331" y="1950582"/>
                  <a:pt x="2295649" y="1950006"/>
                  <a:pt x="2272130" y="1961162"/>
                </a:cubicBezTo>
                <a:cubicBezTo>
                  <a:pt x="2229336" y="1964326"/>
                  <a:pt x="2232627" y="1943953"/>
                  <a:pt x="2189404" y="1978172"/>
                </a:cubicBezTo>
                <a:cubicBezTo>
                  <a:pt x="2153824" y="1968017"/>
                  <a:pt x="2114605" y="1969166"/>
                  <a:pt x="2077704" y="1965002"/>
                </a:cubicBezTo>
                <a:cubicBezTo>
                  <a:pt x="2053064" y="1962036"/>
                  <a:pt x="2051584" y="1971011"/>
                  <a:pt x="2033299" y="1969042"/>
                </a:cubicBezTo>
                <a:cubicBezTo>
                  <a:pt x="2015014" y="1967073"/>
                  <a:pt x="1998956" y="1958903"/>
                  <a:pt x="1967996" y="1953187"/>
                </a:cubicBezTo>
                <a:cubicBezTo>
                  <a:pt x="1924117" y="1970917"/>
                  <a:pt x="1915668" y="1940297"/>
                  <a:pt x="1855805" y="1926082"/>
                </a:cubicBezTo>
                <a:cubicBezTo>
                  <a:pt x="1830663" y="1943732"/>
                  <a:pt x="1810564" y="1935694"/>
                  <a:pt x="1790957" y="1919460"/>
                </a:cubicBezTo>
                <a:cubicBezTo>
                  <a:pt x="1732588" y="1924884"/>
                  <a:pt x="1679506" y="1900619"/>
                  <a:pt x="1613978" y="1891581"/>
                </a:cubicBezTo>
                <a:cubicBezTo>
                  <a:pt x="1542961" y="1912227"/>
                  <a:pt x="1506863" y="1865666"/>
                  <a:pt x="1436831" y="1856201"/>
                </a:cubicBezTo>
                <a:cubicBezTo>
                  <a:pt x="1409149" y="1862955"/>
                  <a:pt x="1416370" y="1829853"/>
                  <a:pt x="1357365" y="1832140"/>
                </a:cubicBezTo>
                <a:cubicBezTo>
                  <a:pt x="1285880" y="1811785"/>
                  <a:pt x="1273193" y="1786872"/>
                  <a:pt x="1232341" y="1785942"/>
                </a:cubicBezTo>
                <a:cubicBezTo>
                  <a:pt x="1223903" y="1792798"/>
                  <a:pt x="1160576" y="1793911"/>
                  <a:pt x="1162595" y="1784330"/>
                </a:cubicBezTo>
                <a:cubicBezTo>
                  <a:pt x="1153167" y="1787110"/>
                  <a:pt x="1122206" y="1805077"/>
                  <a:pt x="1120257" y="1789615"/>
                </a:cubicBezTo>
                <a:cubicBezTo>
                  <a:pt x="1073149" y="1786750"/>
                  <a:pt x="1034361" y="1768718"/>
                  <a:pt x="991903" y="1786741"/>
                </a:cubicBezTo>
                <a:cubicBezTo>
                  <a:pt x="966383" y="1781126"/>
                  <a:pt x="949501" y="1800915"/>
                  <a:pt x="883960" y="1809389"/>
                </a:cubicBezTo>
                <a:cubicBezTo>
                  <a:pt x="836064" y="1808194"/>
                  <a:pt x="826980" y="1826610"/>
                  <a:pt x="766531" y="1805053"/>
                </a:cubicBezTo>
                <a:cubicBezTo>
                  <a:pt x="732778" y="1801141"/>
                  <a:pt x="694055" y="1787044"/>
                  <a:pt x="669779" y="1800537"/>
                </a:cubicBezTo>
                <a:cubicBezTo>
                  <a:pt x="645252" y="1794709"/>
                  <a:pt x="563495" y="1813232"/>
                  <a:pt x="523898" y="1811085"/>
                </a:cubicBezTo>
                <a:cubicBezTo>
                  <a:pt x="457555" y="1798530"/>
                  <a:pt x="395227" y="1824052"/>
                  <a:pt x="360251" y="1830735"/>
                </a:cubicBezTo>
                <a:cubicBezTo>
                  <a:pt x="313564" y="1825583"/>
                  <a:pt x="298281" y="1811622"/>
                  <a:pt x="255207" y="1818275"/>
                </a:cubicBezTo>
                <a:cubicBezTo>
                  <a:pt x="206572" y="1839769"/>
                  <a:pt x="160277" y="1836800"/>
                  <a:pt x="101803" y="1870647"/>
                </a:cubicBezTo>
                <a:cubicBezTo>
                  <a:pt x="85849" y="1910002"/>
                  <a:pt x="27997" y="1845258"/>
                  <a:pt x="25397" y="1888443"/>
                </a:cubicBezTo>
                <a:cubicBezTo>
                  <a:pt x="19096" y="1881154"/>
                  <a:pt x="11260" y="1878398"/>
                  <a:pt x="2370" y="1878311"/>
                </a:cubicBezTo>
                <a:lnTo>
                  <a:pt x="0" y="1878785"/>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Freeform: Shape 19">
            <a:extLst>
              <a:ext uri="{FF2B5EF4-FFF2-40B4-BE49-F238E27FC236}">
                <a16:creationId xmlns:a16="http://schemas.microsoft.com/office/drawing/2014/main" id="{F38AFF2E-3D8D-C050-535D-9B93CEFE2DF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5381626" y="6209413"/>
            <a:ext cx="6810375" cy="648587"/>
          </a:xfrm>
          <a:custGeom>
            <a:avLst/>
            <a:gdLst>
              <a:gd name="connsiteX0" fmla="*/ 0 w 10753706"/>
              <a:gd name="connsiteY0" fmla="*/ 0 h 1027260"/>
              <a:gd name="connsiteX1" fmla="*/ 10753706 w 10753706"/>
              <a:gd name="connsiteY1" fmla="*/ 0 h 1027260"/>
              <a:gd name="connsiteX2" fmla="*/ 10748809 w 10753706"/>
              <a:gd name="connsiteY2" fmla="*/ 2522 h 1027260"/>
              <a:gd name="connsiteX3" fmla="*/ 10725330 w 10753706"/>
              <a:gd name="connsiteY3" fmla="*/ 11977 h 1027260"/>
              <a:gd name="connsiteX4" fmla="*/ 10615423 w 10753706"/>
              <a:gd name="connsiteY4" fmla="*/ 52967 h 1027260"/>
              <a:gd name="connsiteX5" fmla="*/ 10533936 w 10753706"/>
              <a:gd name="connsiteY5" fmla="*/ 53095 h 1027260"/>
              <a:gd name="connsiteX6" fmla="*/ 10466876 w 10753706"/>
              <a:gd name="connsiteY6" fmla="*/ 45180 h 1027260"/>
              <a:gd name="connsiteX7" fmla="*/ 10355090 w 10753706"/>
              <a:gd name="connsiteY7" fmla="*/ 89741 h 1027260"/>
              <a:gd name="connsiteX8" fmla="*/ 10087145 w 10753706"/>
              <a:gd name="connsiteY8" fmla="*/ 66115 h 1027260"/>
              <a:gd name="connsiteX9" fmla="*/ 10015902 w 10753706"/>
              <a:gd name="connsiteY9" fmla="*/ 76178 h 1027260"/>
              <a:gd name="connsiteX10" fmla="*/ 9806005 w 10753706"/>
              <a:gd name="connsiteY10" fmla="*/ 102435 h 1027260"/>
              <a:gd name="connsiteX11" fmla="*/ 9602583 w 10753706"/>
              <a:gd name="connsiteY11" fmla="*/ 179170 h 1027260"/>
              <a:gd name="connsiteX12" fmla="*/ 9469719 w 10753706"/>
              <a:gd name="connsiteY12" fmla="*/ 174721 h 1027260"/>
              <a:gd name="connsiteX13" fmla="*/ 9408692 w 10753706"/>
              <a:gd name="connsiteY13" fmla="*/ 189513 h 1027260"/>
              <a:gd name="connsiteX14" fmla="*/ 9364151 w 10753706"/>
              <a:gd name="connsiteY14" fmla="*/ 194072 h 1027260"/>
              <a:gd name="connsiteX15" fmla="*/ 9337751 w 10753706"/>
              <a:gd name="connsiteY15" fmla="*/ 197579 h 1027260"/>
              <a:gd name="connsiteX16" fmla="*/ 9297166 w 10753706"/>
              <a:gd name="connsiteY16" fmla="*/ 216558 h 1027260"/>
              <a:gd name="connsiteX17" fmla="*/ 9123859 w 10753706"/>
              <a:gd name="connsiteY17" fmla="*/ 237356 h 1027260"/>
              <a:gd name="connsiteX18" fmla="*/ 8950741 w 10753706"/>
              <a:gd name="connsiteY18" fmla="*/ 238020 h 1027260"/>
              <a:gd name="connsiteX19" fmla="*/ 8718236 w 10753706"/>
              <a:gd name="connsiteY19" fmla="*/ 303148 h 1027260"/>
              <a:gd name="connsiteX20" fmla="*/ 8694011 w 10753706"/>
              <a:gd name="connsiteY20" fmla="*/ 308812 h 1027260"/>
              <a:gd name="connsiteX21" fmla="*/ 8611976 w 10753706"/>
              <a:gd name="connsiteY21" fmla="*/ 324819 h 1027260"/>
              <a:gd name="connsiteX22" fmla="*/ 8562074 w 10753706"/>
              <a:gd name="connsiteY22" fmla="*/ 337971 h 1027260"/>
              <a:gd name="connsiteX23" fmla="*/ 8501724 w 10753706"/>
              <a:gd name="connsiteY23" fmla="*/ 360865 h 1027260"/>
              <a:gd name="connsiteX24" fmla="*/ 8504489 w 10753706"/>
              <a:gd name="connsiteY24" fmla="*/ 364790 h 1027260"/>
              <a:gd name="connsiteX25" fmla="*/ 8492774 w 10753706"/>
              <a:gd name="connsiteY25" fmla="*/ 366181 h 1027260"/>
              <a:gd name="connsiteX26" fmla="*/ 8466405 w 10753706"/>
              <a:gd name="connsiteY26" fmla="*/ 368724 h 1027260"/>
              <a:gd name="connsiteX27" fmla="*/ 8427069 w 10753706"/>
              <a:gd name="connsiteY27" fmla="*/ 387211 h 1027260"/>
              <a:gd name="connsiteX28" fmla="*/ 8387766 w 10753706"/>
              <a:gd name="connsiteY28" fmla="*/ 377161 h 1027260"/>
              <a:gd name="connsiteX29" fmla="*/ 8315874 w 10753706"/>
              <a:gd name="connsiteY29" fmla="*/ 395527 h 1027260"/>
              <a:gd name="connsiteX30" fmla="*/ 8274474 w 10753706"/>
              <a:gd name="connsiteY30" fmla="*/ 405112 h 1027260"/>
              <a:gd name="connsiteX31" fmla="*/ 8234664 w 10753706"/>
              <a:gd name="connsiteY31" fmla="*/ 410219 h 1027260"/>
              <a:gd name="connsiteX32" fmla="*/ 8211268 w 10753706"/>
              <a:gd name="connsiteY32" fmla="*/ 416791 h 1027260"/>
              <a:gd name="connsiteX33" fmla="*/ 8188615 w 10753706"/>
              <a:gd name="connsiteY33" fmla="*/ 421755 h 1027260"/>
              <a:gd name="connsiteX34" fmla="*/ 8179981 w 10753706"/>
              <a:gd name="connsiteY34" fmla="*/ 420402 h 1027260"/>
              <a:gd name="connsiteX35" fmla="*/ 8179307 w 10753706"/>
              <a:gd name="connsiteY35" fmla="*/ 422516 h 1027260"/>
              <a:gd name="connsiteX36" fmla="*/ 8147929 w 10753706"/>
              <a:gd name="connsiteY36" fmla="*/ 450302 h 1027260"/>
              <a:gd name="connsiteX37" fmla="*/ 8089136 w 10753706"/>
              <a:gd name="connsiteY37" fmla="*/ 465283 h 1027260"/>
              <a:gd name="connsiteX38" fmla="*/ 8049973 w 10753706"/>
              <a:gd name="connsiteY38" fmla="*/ 454121 h 1027260"/>
              <a:gd name="connsiteX39" fmla="*/ 7965913 w 10753706"/>
              <a:gd name="connsiteY39" fmla="*/ 464415 h 1027260"/>
              <a:gd name="connsiteX40" fmla="*/ 7945093 w 10753706"/>
              <a:gd name="connsiteY40" fmla="*/ 464798 h 1027260"/>
              <a:gd name="connsiteX41" fmla="*/ 7935335 w 10753706"/>
              <a:gd name="connsiteY41" fmla="*/ 462442 h 1027260"/>
              <a:gd name="connsiteX42" fmla="*/ 7904779 w 10753706"/>
              <a:gd name="connsiteY42" fmla="*/ 471429 h 1027260"/>
              <a:gd name="connsiteX43" fmla="*/ 7855604 w 10753706"/>
              <a:gd name="connsiteY43" fmla="*/ 480199 h 1027260"/>
              <a:gd name="connsiteX44" fmla="*/ 7832630 w 10753706"/>
              <a:gd name="connsiteY44" fmla="*/ 485371 h 1027260"/>
              <a:gd name="connsiteX45" fmla="*/ 7812438 w 10753706"/>
              <a:gd name="connsiteY45" fmla="*/ 485391 h 1027260"/>
              <a:gd name="connsiteX46" fmla="*/ 7701399 w 10753706"/>
              <a:gd name="connsiteY46" fmla="*/ 495197 h 1027260"/>
              <a:gd name="connsiteX47" fmla="*/ 7674778 w 10753706"/>
              <a:gd name="connsiteY47" fmla="*/ 494723 h 1027260"/>
              <a:gd name="connsiteX48" fmla="*/ 7660445 w 10753706"/>
              <a:gd name="connsiteY48" fmla="*/ 490194 h 1027260"/>
              <a:gd name="connsiteX49" fmla="*/ 7651781 w 10753706"/>
              <a:gd name="connsiteY49" fmla="*/ 493084 h 1027260"/>
              <a:gd name="connsiteX50" fmla="*/ 7584807 w 10753706"/>
              <a:gd name="connsiteY50" fmla="*/ 499490 h 1027260"/>
              <a:gd name="connsiteX51" fmla="*/ 7541324 w 10753706"/>
              <a:gd name="connsiteY51" fmla="*/ 504184 h 1027260"/>
              <a:gd name="connsiteX52" fmla="*/ 7541756 w 10753706"/>
              <a:gd name="connsiteY52" fmla="*/ 512184 h 1027260"/>
              <a:gd name="connsiteX53" fmla="*/ 7503906 w 10753706"/>
              <a:gd name="connsiteY53" fmla="*/ 518551 h 1027260"/>
              <a:gd name="connsiteX54" fmla="*/ 7460411 w 10753706"/>
              <a:gd name="connsiteY54" fmla="*/ 517415 h 1027260"/>
              <a:gd name="connsiteX55" fmla="*/ 7460116 w 10753706"/>
              <a:gd name="connsiteY55" fmla="*/ 517548 h 1027260"/>
              <a:gd name="connsiteX56" fmla="*/ 7297810 w 10753706"/>
              <a:gd name="connsiteY56" fmla="*/ 563947 h 1027260"/>
              <a:gd name="connsiteX57" fmla="*/ 6946388 w 10753706"/>
              <a:gd name="connsiteY57" fmla="*/ 665244 h 1027260"/>
              <a:gd name="connsiteX58" fmla="*/ 6741704 w 10753706"/>
              <a:gd name="connsiteY58" fmla="*/ 679365 h 1027260"/>
              <a:gd name="connsiteX59" fmla="*/ 6624680 w 10753706"/>
              <a:gd name="connsiteY59" fmla="*/ 677674 h 1027260"/>
              <a:gd name="connsiteX60" fmla="*/ 6605700 w 10753706"/>
              <a:gd name="connsiteY60" fmla="*/ 683566 h 1027260"/>
              <a:gd name="connsiteX61" fmla="*/ 6576922 w 10753706"/>
              <a:gd name="connsiteY61" fmla="*/ 683030 h 1027260"/>
              <a:gd name="connsiteX62" fmla="*/ 6405123 w 10753706"/>
              <a:gd name="connsiteY62" fmla="*/ 721946 h 1027260"/>
              <a:gd name="connsiteX63" fmla="*/ 6368938 w 10753706"/>
              <a:gd name="connsiteY63" fmla="*/ 717341 h 1027260"/>
              <a:gd name="connsiteX64" fmla="*/ 6295102 w 10753706"/>
              <a:gd name="connsiteY64" fmla="*/ 729508 h 1027260"/>
              <a:gd name="connsiteX65" fmla="*/ 6202084 w 10753706"/>
              <a:gd name="connsiteY65" fmla="*/ 767091 h 1027260"/>
              <a:gd name="connsiteX66" fmla="*/ 6067157 w 10753706"/>
              <a:gd name="connsiteY66" fmla="*/ 790339 h 1027260"/>
              <a:gd name="connsiteX67" fmla="*/ 6061443 w 10753706"/>
              <a:gd name="connsiteY67" fmla="*/ 796151 h 1027260"/>
              <a:gd name="connsiteX68" fmla="*/ 6051406 w 10753706"/>
              <a:gd name="connsiteY68" fmla="*/ 800684 h 1027260"/>
              <a:gd name="connsiteX69" fmla="*/ 6049097 w 10753706"/>
              <a:gd name="connsiteY69" fmla="*/ 800636 h 1027260"/>
              <a:gd name="connsiteX70" fmla="*/ 6034222 w 10753706"/>
              <a:gd name="connsiteY70" fmla="*/ 804110 h 1027260"/>
              <a:gd name="connsiteX71" fmla="*/ 6033121 w 10753706"/>
              <a:gd name="connsiteY71" fmla="*/ 806078 h 1027260"/>
              <a:gd name="connsiteX72" fmla="*/ 6023593 w 10753706"/>
              <a:gd name="connsiteY72" fmla="*/ 808842 h 1027260"/>
              <a:gd name="connsiteX73" fmla="*/ 6006639 w 10753706"/>
              <a:gd name="connsiteY73" fmla="*/ 815304 h 1027260"/>
              <a:gd name="connsiteX74" fmla="*/ 6001762 w 10753706"/>
              <a:gd name="connsiteY74" fmla="*/ 815557 h 1027260"/>
              <a:gd name="connsiteX75" fmla="*/ 5973534 w 10753706"/>
              <a:gd name="connsiteY75" fmla="*/ 823815 h 1027260"/>
              <a:gd name="connsiteX76" fmla="*/ 5972336 w 10753706"/>
              <a:gd name="connsiteY76" fmla="*/ 823476 h 1027260"/>
              <a:gd name="connsiteX77" fmla="*/ 5960841 w 10753706"/>
              <a:gd name="connsiteY77" fmla="*/ 823819 h 1027260"/>
              <a:gd name="connsiteX78" fmla="*/ 5940719 w 10753706"/>
              <a:gd name="connsiteY78" fmla="*/ 825514 h 1027260"/>
              <a:gd name="connsiteX79" fmla="*/ 5884298 w 10753706"/>
              <a:gd name="connsiteY79" fmla="*/ 823806 h 1027260"/>
              <a:gd name="connsiteX80" fmla="*/ 5854779 w 10753706"/>
              <a:gd name="connsiteY80" fmla="*/ 832365 h 1027260"/>
              <a:gd name="connsiteX81" fmla="*/ 5848382 w 10753706"/>
              <a:gd name="connsiteY81" fmla="*/ 833844 h 1027260"/>
              <a:gd name="connsiteX82" fmla="*/ 5848066 w 10753706"/>
              <a:gd name="connsiteY82" fmla="*/ 833772 h 1027260"/>
              <a:gd name="connsiteX83" fmla="*/ 5840944 w 10753706"/>
              <a:gd name="connsiteY83" fmla="*/ 835132 h 1027260"/>
              <a:gd name="connsiteX84" fmla="*/ 5836719 w 10753706"/>
              <a:gd name="connsiteY84" fmla="*/ 836539 h 1027260"/>
              <a:gd name="connsiteX85" fmla="*/ 5824311 w 10753706"/>
              <a:gd name="connsiteY85" fmla="*/ 839408 h 1027260"/>
              <a:gd name="connsiteX86" fmla="*/ 5818788 w 10753706"/>
              <a:gd name="connsiteY86" fmla="*/ 839727 h 1027260"/>
              <a:gd name="connsiteX87" fmla="*/ 5763953 w 10753706"/>
              <a:gd name="connsiteY87" fmla="*/ 834282 h 1027260"/>
              <a:gd name="connsiteX88" fmla="*/ 5667748 w 10753706"/>
              <a:gd name="connsiteY88" fmla="*/ 840211 h 1027260"/>
              <a:gd name="connsiteX89" fmla="*/ 5573108 w 10753706"/>
              <a:gd name="connsiteY89" fmla="*/ 847611 h 1027260"/>
              <a:gd name="connsiteX90" fmla="*/ 5539137 w 10753706"/>
              <a:gd name="connsiteY90" fmla="*/ 851033 h 1027260"/>
              <a:gd name="connsiteX91" fmla="*/ 5510651 w 10753706"/>
              <a:gd name="connsiteY91" fmla="*/ 844215 h 1027260"/>
              <a:gd name="connsiteX92" fmla="*/ 5457331 w 10753706"/>
              <a:gd name="connsiteY92" fmla="*/ 839159 h 1027260"/>
              <a:gd name="connsiteX93" fmla="*/ 5410613 w 10753706"/>
              <a:gd name="connsiteY93" fmla="*/ 834358 h 1027260"/>
              <a:gd name="connsiteX94" fmla="*/ 5370040 w 10753706"/>
              <a:gd name="connsiteY94" fmla="*/ 862127 h 1027260"/>
              <a:gd name="connsiteX95" fmla="*/ 5318778 w 10753706"/>
              <a:gd name="connsiteY95" fmla="*/ 855310 h 1027260"/>
              <a:gd name="connsiteX96" fmla="*/ 5298645 w 10753706"/>
              <a:gd name="connsiteY96" fmla="*/ 855171 h 1027260"/>
              <a:gd name="connsiteX97" fmla="*/ 5253828 w 10753706"/>
              <a:gd name="connsiteY97" fmla="*/ 859670 h 1027260"/>
              <a:gd name="connsiteX98" fmla="*/ 5216955 w 10753706"/>
              <a:gd name="connsiteY98" fmla="*/ 866245 h 1027260"/>
              <a:gd name="connsiteX99" fmla="*/ 5214344 w 10753706"/>
              <a:gd name="connsiteY99" fmla="*/ 868102 h 1027260"/>
              <a:gd name="connsiteX100" fmla="*/ 5195561 w 10753706"/>
              <a:gd name="connsiteY100" fmla="*/ 869949 h 1027260"/>
              <a:gd name="connsiteX101" fmla="*/ 5182555 w 10753706"/>
              <a:gd name="connsiteY101" fmla="*/ 873542 h 1027260"/>
              <a:gd name="connsiteX102" fmla="*/ 5172552 w 10753706"/>
              <a:gd name="connsiteY102" fmla="*/ 878801 h 1027260"/>
              <a:gd name="connsiteX103" fmla="*/ 5027993 w 10753706"/>
              <a:gd name="connsiteY103" fmla="*/ 889666 h 1027260"/>
              <a:gd name="connsiteX104" fmla="*/ 4939844 w 10753706"/>
              <a:gd name="connsiteY104" fmla="*/ 934802 h 1027260"/>
              <a:gd name="connsiteX105" fmla="*/ 4792576 w 10753706"/>
              <a:gd name="connsiteY105" fmla="*/ 934820 h 1027260"/>
              <a:gd name="connsiteX106" fmla="*/ 4602423 w 10753706"/>
              <a:gd name="connsiteY106" fmla="*/ 958063 h 1027260"/>
              <a:gd name="connsiteX107" fmla="*/ 4290656 w 10753706"/>
              <a:gd name="connsiteY107" fmla="*/ 969152 h 1027260"/>
              <a:gd name="connsiteX108" fmla="*/ 3952334 w 10753706"/>
              <a:gd name="connsiteY108" fmla="*/ 954043 h 1027260"/>
              <a:gd name="connsiteX109" fmla="*/ 3858560 w 10753706"/>
              <a:gd name="connsiteY109" fmla="*/ 948781 h 1027260"/>
              <a:gd name="connsiteX110" fmla="*/ 3846597 w 10753706"/>
              <a:gd name="connsiteY110" fmla="*/ 948382 h 1027260"/>
              <a:gd name="connsiteX111" fmla="*/ 3736044 w 10753706"/>
              <a:gd name="connsiteY111" fmla="*/ 947759 h 1027260"/>
              <a:gd name="connsiteX112" fmla="*/ 3713136 w 10753706"/>
              <a:gd name="connsiteY112" fmla="*/ 946963 h 1027260"/>
              <a:gd name="connsiteX113" fmla="*/ 3695939 w 10753706"/>
              <a:gd name="connsiteY113" fmla="*/ 943639 h 1027260"/>
              <a:gd name="connsiteX114" fmla="*/ 3694125 w 10753706"/>
              <a:gd name="connsiteY114" fmla="*/ 940567 h 1027260"/>
              <a:gd name="connsiteX115" fmla="*/ 3681925 w 10753706"/>
              <a:gd name="connsiteY115" fmla="*/ 939706 h 1027260"/>
              <a:gd name="connsiteX116" fmla="*/ 3679204 w 10753706"/>
              <a:gd name="connsiteY116" fmla="*/ 938926 h 1027260"/>
              <a:gd name="connsiteX117" fmla="*/ 3615656 w 10753706"/>
              <a:gd name="connsiteY117" fmla="*/ 940320 h 1027260"/>
              <a:gd name="connsiteX118" fmla="*/ 3567983 w 10753706"/>
              <a:gd name="connsiteY118" fmla="*/ 935596 h 1027260"/>
              <a:gd name="connsiteX119" fmla="*/ 3422423 w 10753706"/>
              <a:gd name="connsiteY119" fmla="*/ 932129 h 1027260"/>
              <a:gd name="connsiteX120" fmla="*/ 3310925 w 10753706"/>
              <a:gd name="connsiteY120" fmla="*/ 911072 h 1027260"/>
              <a:gd name="connsiteX121" fmla="*/ 3139421 w 10753706"/>
              <a:gd name="connsiteY121" fmla="*/ 934151 h 1027260"/>
              <a:gd name="connsiteX122" fmla="*/ 2996922 w 10753706"/>
              <a:gd name="connsiteY122" fmla="*/ 927537 h 1027260"/>
              <a:gd name="connsiteX123" fmla="*/ 2982785 w 10753706"/>
              <a:gd name="connsiteY123" fmla="*/ 931453 h 1027260"/>
              <a:gd name="connsiteX124" fmla="*/ 2967478 w 10753706"/>
              <a:gd name="connsiteY124" fmla="*/ 933397 h 1027260"/>
              <a:gd name="connsiteX125" fmla="*/ 2948552 w 10753706"/>
              <a:gd name="connsiteY125" fmla="*/ 932961 h 1027260"/>
              <a:gd name="connsiteX126" fmla="*/ 2944404 w 10753706"/>
              <a:gd name="connsiteY126" fmla="*/ 934452 h 1027260"/>
              <a:gd name="connsiteX127" fmla="*/ 2908608 w 10753706"/>
              <a:gd name="connsiteY127" fmla="*/ 937205 h 1027260"/>
              <a:gd name="connsiteX128" fmla="*/ 2904443 w 10753706"/>
              <a:gd name="connsiteY128" fmla="*/ 936455 h 1027260"/>
              <a:gd name="connsiteX129" fmla="*/ 2868935 w 10753706"/>
              <a:gd name="connsiteY129" fmla="*/ 938022 h 1027260"/>
              <a:gd name="connsiteX130" fmla="*/ 2868586 w 10753706"/>
              <a:gd name="connsiteY130" fmla="*/ 937487 h 1027260"/>
              <a:gd name="connsiteX131" fmla="*/ 2859191 w 10753706"/>
              <a:gd name="connsiteY131" fmla="*/ 935503 h 1027260"/>
              <a:gd name="connsiteX132" fmla="*/ 2840915 w 10753706"/>
              <a:gd name="connsiteY132" fmla="*/ 932977 h 1027260"/>
              <a:gd name="connsiteX133" fmla="*/ 2763509 w 10753706"/>
              <a:gd name="connsiteY133" fmla="*/ 921850 h 1027260"/>
              <a:gd name="connsiteX134" fmla="*/ 2756121 w 10753706"/>
              <a:gd name="connsiteY134" fmla="*/ 921864 h 1027260"/>
              <a:gd name="connsiteX135" fmla="*/ 2755998 w 10753706"/>
              <a:gd name="connsiteY135" fmla="*/ 921739 h 1027260"/>
              <a:gd name="connsiteX136" fmla="*/ 2748255 w 10753706"/>
              <a:gd name="connsiteY136" fmla="*/ 921505 h 1027260"/>
              <a:gd name="connsiteX137" fmla="*/ 2694601 w 10753706"/>
              <a:gd name="connsiteY137" fmla="*/ 915575 h 1027260"/>
              <a:gd name="connsiteX138" fmla="*/ 2635357 w 10753706"/>
              <a:gd name="connsiteY138" fmla="*/ 910976 h 1027260"/>
              <a:gd name="connsiteX139" fmla="*/ 2601047 w 10753706"/>
              <a:gd name="connsiteY139" fmla="*/ 910263 h 1027260"/>
              <a:gd name="connsiteX140" fmla="*/ 2507482 w 10753706"/>
              <a:gd name="connsiteY140" fmla="*/ 906211 h 1027260"/>
              <a:gd name="connsiteX141" fmla="*/ 2413884 w 10753706"/>
              <a:gd name="connsiteY141" fmla="*/ 900545 h 1027260"/>
              <a:gd name="connsiteX142" fmla="*/ 2368912 w 10753706"/>
              <a:gd name="connsiteY142" fmla="*/ 888755 h 1027260"/>
              <a:gd name="connsiteX143" fmla="*/ 2349490 w 10753706"/>
              <a:gd name="connsiteY143" fmla="*/ 889719 h 1027260"/>
              <a:gd name="connsiteX144" fmla="*/ 2344290 w 10753706"/>
              <a:gd name="connsiteY144" fmla="*/ 890584 h 1027260"/>
              <a:gd name="connsiteX145" fmla="*/ 2336488 w 10753706"/>
              <a:gd name="connsiteY145" fmla="*/ 891058 h 1027260"/>
              <a:gd name="connsiteX146" fmla="*/ 2329015 w 10753706"/>
              <a:gd name="connsiteY146" fmla="*/ 891627 h 1027260"/>
              <a:gd name="connsiteX147" fmla="*/ 2293898 w 10753706"/>
              <a:gd name="connsiteY147" fmla="*/ 896431 h 1027260"/>
              <a:gd name="connsiteX148" fmla="*/ 2243927 w 10753706"/>
              <a:gd name="connsiteY148" fmla="*/ 888076 h 1027260"/>
              <a:gd name="connsiteX149" fmla="*/ 2223920 w 10753706"/>
              <a:gd name="connsiteY149" fmla="*/ 887331 h 1027260"/>
              <a:gd name="connsiteX150" fmla="*/ 2213081 w 10753706"/>
              <a:gd name="connsiteY150" fmla="*/ 886302 h 1027260"/>
              <a:gd name="connsiteX151" fmla="*/ 2212307 w 10753706"/>
              <a:gd name="connsiteY151" fmla="*/ 885829 h 1027260"/>
              <a:gd name="connsiteX152" fmla="*/ 2152321 w 10753706"/>
              <a:gd name="connsiteY152" fmla="*/ 894418 h 1027260"/>
              <a:gd name="connsiteX153" fmla="*/ 2140985 w 10753706"/>
              <a:gd name="connsiteY153" fmla="*/ 895968 h 1027260"/>
              <a:gd name="connsiteX154" fmla="*/ 2121210 w 10753706"/>
              <a:gd name="connsiteY154" fmla="*/ 899354 h 1027260"/>
              <a:gd name="connsiteX155" fmla="*/ 2119146 w 10753706"/>
              <a:gd name="connsiteY155" fmla="*/ 899033 h 1027260"/>
              <a:gd name="connsiteX156" fmla="*/ 2105666 w 10753706"/>
              <a:gd name="connsiteY156" fmla="*/ 902240 h 1027260"/>
              <a:gd name="connsiteX157" fmla="*/ 2094924 w 10753706"/>
              <a:gd name="connsiteY157" fmla="*/ 907203 h 1027260"/>
              <a:gd name="connsiteX158" fmla="*/ 1949478 w 10753706"/>
              <a:gd name="connsiteY158" fmla="*/ 913748 h 1027260"/>
              <a:gd name="connsiteX159" fmla="*/ 1749684 w 10753706"/>
              <a:gd name="connsiteY159" fmla="*/ 942223 h 1027260"/>
              <a:gd name="connsiteX160" fmla="*/ 1585576 w 10753706"/>
              <a:gd name="connsiteY160" fmla="*/ 954170 h 1027260"/>
              <a:gd name="connsiteX161" fmla="*/ 1476250 w 10753706"/>
              <a:gd name="connsiteY161" fmla="*/ 950653 h 1027260"/>
              <a:gd name="connsiteX162" fmla="*/ 1433927 w 10753706"/>
              <a:gd name="connsiteY162" fmla="*/ 959926 h 1027260"/>
              <a:gd name="connsiteX163" fmla="*/ 1414893 w 10753706"/>
              <a:gd name="connsiteY163" fmla="*/ 957671 h 1027260"/>
              <a:gd name="connsiteX164" fmla="*/ 1411585 w 10753706"/>
              <a:gd name="connsiteY164" fmla="*/ 957179 h 1027260"/>
              <a:gd name="connsiteX165" fmla="*/ 1398896 w 10753706"/>
              <a:gd name="connsiteY165" fmla="*/ 957460 h 1027260"/>
              <a:gd name="connsiteX166" fmla="*/ 1394632 w 10753706"/>
              <a:gd name="connsiteY166" fmla="*/ 954725 h 1027260"/>
              <a:gd name="connsiteX167" fmla="*/ 1375043 w 10753706"/>
              <a:gd name="connsiteY167" fmla="*/ 953132 h 1027260"/>
              <a:gd name="connsiteX168" fmla="*/ 1351876 w 10753706"/>
              <a:gd name="connsiteY168" fmla="*/ 954436 h 1027260"/>
              <a:gd name="connsiteX169" fmla="*/ 1242676 w 10753706"/>
              <a:gd name="connsiteY169" fmla="*/ 963767 h 1027260"/>
              <a:gd name="connsiteX170" fmla="*/ 1205993 w 10753706"/>
              <a:gd name="connsiteY170" fmla="*/ 974080 h 1027260"/>
              <a:gd name="connsiteX171" fmla="*/ 1052221 w 10753706"/>
              <a:gd name="connsiteY171" fmla="*/ 963954 h 1027260"/>
              <a:gd name="connsiteX172" fmla="*/ 968270 w 10753706"/>
              <a:gd name="connsiteY172" fmla="*/ 964761 h 1027260"/>
              <a:gd name="connsiteX173" fmla="*/ 874493 w 10753706"/>
              <a:gd name="connsiteY173" fmla="*/ 998122 h 1027260"/>
              <a:gd name="connsiteX174" fmla="*/ 814411 w 10753706"/>
              <a:gd name="connsiteY174" fmla="*/ 1007391 h 1027260"/>
              <a:gd name="connsiteX175" fmla="*/ 688604 w 10753706"/>
              <a:gd name="connsiteY175" fmla="*/ 1015631 h 1027260"/>
              <a:gd name="connsiteX176" fmla="*/ 618171 w 10753706"/>
              <a:gd name="connsiteY176" fmla="*/ 1027260 h 1027260"/>
              <a:gd name="connsiteX177" fmla="*/ 570379 w 10753706"/>
              <a:gd name="connsiteY177" fmla="*/ 1023487 h 1027260"/>
              <a:gd name="connsiteX178" fmla="*/ 482519 w 10753706"/>
              <a:gd name="connsiteY178" fmla="*/ 1002108 h 1027260"/>
              <a:gd name="connsiteX179" fmla="*/ 475319 w 10753706"/>
              <a:gd name="connsiteY179" fmla="*/ 1009922 h 1027260"/>
              <a:gd name="connsiteX180" fmla="*/ 431104 w 10753706"/>
              <a:gd name="connsiteY180" fmla="*/ 1009317 h 1027260"/>
              <a:gd name="connsiteX181" fmla="*/ 363782 w 10753706"/>
              <a:gd name="connsiteY181" fmla="*/ 1007585 h 1027260"/>
              <a:gd name="connsiteX182" fmla="*/ 325533 w 10753706"/>
              <a:gd name="connsiteY182" fmla="*/ 1008502 h 1027260"/>
              <a:gd name="connsiteX183" fmla="*/ 220429 w 10753706"/>
              <a:gd name="connsiteY183" fmla="*/ 1008927 h 1027260"/>
              <a:gd name="connsiteX184" fmla="*/ 114676 w 10753706"/>
              <a:gd name="connsiteY184" fmla="*/ 1007765 h 1027260"/>
              <a:gd name="connsiteX185" fmla="*/ 13470 w 10753706"/>
              <a:gd name="connsiteY185" fmla="*/ 998544 h 1027260"/>
              <a:gd name="connsiteX186" fmla="*/ 0 w 10753706"/>
              <a:gd name="connsiteY186" fmla="*/ 997355 h 1027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10753706" h="1027260">
                <a:moveTo>
                  <a:pt x="0" y="0"/>
                </a:moveTo>
                <a:lnTo>
                  <a:pt x="10753706" y="0"/>
                </a:lnTo>
                <a:lnTo>
                  <a:pt x="10748809" y="2522"/>
                </a:lnTo>
                <a:cubicBezTo>
                  <a:pt x="10744031" y="4644"/>
                  <a:pt x="10737551" y="7204"/>
                  <a:pt x="10725330" y="11977"/>
                </a:cubicBezTo>
                <a:cubicBezTo>
                  <a:pt x="10700888" y="21523"/>
                  <a:pt x="10652058" y="39304"/>
                  <a:pt x="10615423" y="52967"/>
                </a:cubicBezTo>
                <a:cubicBezTo>
                  <a:pt x="10598524" y="49017"/>
                  <a:pt x="10550674" y="61360"/>
                  <a:pt x="10533936" y="53095"/>
                </a:cubicBezTo>
                <a:cubicBezTo>
                  <a:pt x="10519435" y="55674"/>
                  <a:pt x="10480156" y="49393"/>
                  <a:pt x="10466876" y="45180"/>
                </a:cubicBezTo>
                <a:cubicBezTo>
                  <a:pt x="10443145" y="68059"/>
                  <a:pt x="10382269" y="71294"/>
                  <a:pt x="10355090" y="89741"/>
                </a:cubicBezTo>
                <a:cubicBezTo>
                  <a:pt x="10286222" y="95376"/>
                  <a:pt x="10146285" y="63529"/>
                  <a:pt x="10087145" y="66115"/>
                </a:cubicBezTo>
                <a:cubicBezTo>
                  <a:pt x="10067575" y="79584"/>
                  <a:pt x="10043111" y="68921"/>
                  <a:pt x="10015902" y="76178"/>
                </a:cubicBezTo>
                <a:cubicBezTo>
                  <a:pt x="9952302" y="84628"/>
                  <a:pt x="9893286" y="103337"/>
                  <a:pt x="9806005" y="102435"/>
                </a:cubicBezTo>
                <a:cubicBezTo>
                  <a:pt x="9782247" y="141133"/>
                  <a:pt x="9674787" y="151643"/>
                  <a:pt x="9602583" y="179170"/>
                </a:cubicBezTo>
                <a:cubicBezTo>
                  <a:pt x="9557658" y="187584"/>
                  <a:pt x="9478290" y="154235"/>
                  <a:pt x="9469719" y="174721"/>
                </a:cubicBezTo>
                <a:cubicBezTo>
                  <a:pt x="9443779" y="165070"/>
                  <a:pt x="9431317" y="185692"/>
                  <a:pt x="9408692" y="189513"/>
                </a:cubicBezTo>
                <a:cubicBezTo>
                  <a:pt x="9387154" y="183843"/>
                  <a:pt x="9380475" y="191089"/>
                  <a:pt x="9364151" y="194072"/>
                </a:cubicBezTo>
                <a:cubicBezTo>
                  <a:pt x="9354686" y="190222"/>
                  <a:pt x="9340485" y="191782"/>
                  <a:pt x="9337751" y="197579"/>
                </a:cubicBezTo>
                <a:cubicBezTo>
                  <a:pt x="9349566" y="209270"/>
                  <a:pt x="9297468" y="207714"/>
                  <a:pt x="9297166" y="216558"/>
                </a:cubicBezTo>
                <a:cubicBezTo>
                  <a:pt x="9269057" y="220999"/>
                  <a:pt x="9139630" y="221783"/>
                  <a:pt x="9123859" y="237356"/>
                </a:cubicBezTo>
                <a:cubicBezTo>
                  <a:pt x="9068176" y="249209"/>
                  <a:pt x="8975349" y="235349"/>
                  <a:pt x="8950741" y="238020"/>
                </a:cubicBezTo>
                <a:cubicBezTo>
                  <a:pt x="8916265" y="215428"/>
                  <a:pt x="8822808" y="292026"/>
                  <a:pt x="8718236" y="303148"/>
                </a:cubicBezTo>
                <a:cubicBezTo>
                  <a:pt x="8703111" y="302060"/>
                  <a:pt x="8695551" y="302792"/>
                  <a:pt x="8694011" y="308812"/>
                </a:cubicBezTo>
                <a:cubicBezTo>
                  <a:pt x="8661810" y="312764"/>
                  <a:pt x="8637956" y="329628"/>
                  <a:pt x="8611976" y="324819"/>
                </a:cubicBezTo>
                <a:cubicBezTo>
                  <a:pt x="8621849" y="336388"/>
                  <a:pt x="8562809" y="325917"/>
                  <a:pt x="8562074" y="337971"/>
                </a:cubicBezTo>
                <a:cubicBezTo>
                  <a:pt x="8543699" y="343978"/>
                  <a:pt x="8511321" y="356396"/>
                  <a:pt x="8501724" y="360865"/>
                </a:cubicBezTo>
                <a:lnTo>
                  <a:pt x="8504489" y="364790"/>
                </a:lnTo>
                <a:lnTo>
                  <a:pt x="8492774" y="366181"/>
                </a:lnTo>
                <a:lnTo>
                  <a:pt x="8466405" y="368724"/>
                </a:lnTo>
                <a:cubicBezTo>
                  <a:pt x="8455454" y="372229"/>
                  <a:pt x="8440175" y="385805"/>
                  <a:pt x="8427069" y="387211"/>
                </a:cubicBezTo>
                <a:cubicBezTo>
                  <a:pt x="8400442" y="392215"/>
                  <a:pt x="8397079" y="382989"/>
                  <a:pt x="8387766" y="377161"/>
                </a:cubicBezTo>
                <a:cubicBezTo>
                  <a:pt x="8369233" y="378548"/>
                  <a:pt x="8334756" y="390869"/>
                  <a:pt x="8315874" y="395527"/>
                </a:cubicBezTo>
                <a:cubicBezTo>
                  <a:pt x="8306664" y="400500"/>
                  <a:pt x="8272845" y="393679"/>
                  <a:pt x="8274474" y="405112"/>
                </a:cubicBezTo>
                <a:cubicBezTo>
                  <a:pt x="8255483" y="406194"/>
                  <a:pt x="8244963" y="408376"/>
                  <a:pt x="8234664" y="410219"/>
                </a:cubicBezTo>
                <a:lnTo>
                  <a:pt x="8211268" y="416791"/>
                </a:lnTo>
                <a:cubicBezTo>
                  <a:pt x="8204720" y="419941"/>
                  <a:pt x="8197411" y="422004"/>
                  <a:pt x="8188615" y="421755"/>
                </a:cubicBezTo>
                <a:lnTo>
                  <a:pt x="8179981" y="420402"/>
                </a:lnTo>
                <a:lnTo>
                  <a:pt x="8179307" y="422516"/>
                </a:lnTo>
                <a:cubicBezTo>
                  <a:pt x="8179027" y="425797"/>
                  <a:pt x="8175790" y="448341"/>
                  <a:pt x="8147929" y="450302"/>
                </a:cubicBezTo>
                <a:cubicBezTo>
                  <a:pt x="8130300" y="457967"/>
                  <a:pt x="8114933" y="461015"/>
                  <a:pt x="8089136" y="465283"/>
                </a:cubicBezTo>
                <a:cubicBezTo>
                  <a:pt x="8072810" y="465920"/>
                  <a:pt x="8069376" y="451569"/>
                  <a:pt x="8049973" y="454121"/>
                </a:cubicBezTo>
                <a:cubicBezTo>
                  <a:pt x="7974508" y="471465"/>
                  <a:pt x="8006050" y="447139"/>
                  <a:pt x="7965913" y="464415"/>
                </a:cubicBezTo>
                <a:cubicBezTo>
                  <a:pt x="7958234" y="466025"/>
                  <a:pt x="7951405" y="465800"/>
                  <a:pt x="7945093" y="464798"/>
                </a:cubicBezTo>
                <a:lnTo>
                  <a:pt x="7935335" y="462442"/>
                </a:lnTo>
                <a:lnTo>
                  <a:pt x="7904779" y="471429"/>
                </a:lnTo>
                <a:cubicBezTo>
                  <a:pt x="7889387" y="474999"/>
                  <a:pt x="7872867" y="477951"/>
                  <a:pt x="7855604" y="480199"/>
                </a:cubicBezTo>
                <a:cubicBezTo>
                  <a:pt x="7850005" y="476378"/>
                  <a:pt x="7838628" y="483595"/>
                  <a:pt x="7832630" y="485371"/>
                </a:cubicBezTo>
                <a:cubicBezTo>
                  <a:pt x="7831473" y="482645"/>
                  <a:pt x="7816623" y="482661"/>
                  <a:pt x="7812438" y="485391"/>
                </a:cubicBezTo>
                <a:cubicBezTo>
                  <a:pt x="7709470" y="505049"/>
                  <a:pt x="7759426" y="473956"/>
                  <a:pt x="7701399" y="495197"/>
                </a:cubicBezTo>
                <a:cubicBezTo>
                  <a:pt x="7690986" y="496989"/>
                  <a:pt x="7682397" y="496365"/>
                  <a:pt x="7674778" y="494723"/>
                </a:cubicBezTo>
                <a:lnTo>
                  <a:pt x="7660445" y="490194"/>
                </a:lnTo>
                <a:lnTo>
                  <a:pt x="7651781" y="493084"/>
                </a:lnTo>
                <a:cubicBezTo>
                  <a:pt x="7616113" y="496548"/>
                  <a:pt x="7603273" y="491735"/>
                  <a:pt x="7584807" y="499490"/>
                </a:cubicBezTo>
                <a:cubicBezTo>
                  <a:pt x="7549256" y="490212"/>
                  <a:pt x="7563949" y="500167"/>
                  <a:pt x="7541324" y="504184"/>
                </a:cubicBezTo>
                <a:cubicBezTo>
                  <a:pt x="7523851" y="508307"/>
                  <a:pt x="7559546" y="509825"/>
                  <a:pt x="7541756" y="512184"/>
                </a:cubicBezTo>
                <a:cubicBezTo>
                  <a:pt x="7520963" y="510864"/>
                  <a:pt x="7525755" y="520497"/>
                  <a:pt x="7503906" y="518551"/>
                </a:cubicBezTo>
                <a:cubicBezTo>
                  <a:pt x="7505924" y="510774"/>
                  <a:pt x="7464361" y="523683"/>
                  <a:pt x="7460411" y="517415"/>
                </a:cubicBezTo>
                <a:lnTo>
                  <a:pt x="7460116" y="517548"/>
                </a:lnTo>
                <a:cubicBezTo>
                  <a:pt x="7447785" y="530928"/>
                  <a:pt x="7310141" y="550568"/>
                  <a:pt x="7297810" y="563947"/>
                </a:cubicBezTo>
                <a:cubicBezTo>
                  <a:pt x="7221791" y="605698"/>
                  <a:pt x="7039072" y="646008"/>
                  <a:pt x="6946388" y="665244"/>
                </a:cubicBezTo>
                <a:cubicBezTo>
                  <a:pt x="6853704" y="684480"/>
                  <a:pt x="6804875" y="677485"/>
                  <a:pt x="6741704" y="679365"/>
                </a:cubicBezTo>
                <a:lnTo>
                  <a:pt x="6624680" y="677674"/>
                </a:lnTo>
                <a:lnTo>
                  <a:pt x="6605700" y="683566"/>
                </a:lnTo>
                <a:cubicBezTo>
                  <a:pt x="6603309" y="685184"/>
                  <a:pt x="6599550" y="685647"/>
                  <a:pt x="6576922" y="683030"/>
                </a:cubicBezTo>
                <a:cubicBezTo>
                  <a:pt x="6527275" y="698355"/>
                  <a:pt x="6440981" y="702347"/>
                  <a:pt x="6405123" y="721946"/>
                </a:cubicBezTo>
                <a:cubicBezTo>
                  <a:pt x="6407963" y="715467"/>
                  <a:pt x="6383450" y="712913"/>
                  <a:pt x="6368938" y="717341"/>
                </a:cubicBezTo>
                <a:cubicBezTo>
                  <a:pt x="6377914" y="692119"/>
                  <a:pt x="6315316" y="744281"/>
                  <a:pt x="6295102" y="729508"/>
                </a:cubicBezTo>
                <a:cubicBezTo>
                  <a:pt x="6300358" y="744473"/>
                  <a:pt x="6240070" y="776254"/>
                  <a:pt x="6202084" y="767091"/>
                </a:cubicBezTo>
                <a:cubicBezTo>
                  <a:pt x="6152826" y="774744"/>
                  <a:pt x="6122010" y="790367"/>
                  <a:pt x="6067157" y="790339"/>
                </a:cubicBezTo>
                <a:cubicBezTo>
                  <a:pt x="6066310" y="792484"/>
                  <a:pt x="6064283" y="794403"/>
                  <a:pt x="6061443" y="796151"/>
                </a:cubicBezTo>
                <a:lnTo>
                  <a:pt x="6051406" y="800684"/>
                </a:lnTo>
                <a:lnTo>
                  <a:pt x="6049097" y="800636"/>
                </a:lnTo>
                <a:cubicBezTo>
                  <a:pt x="6040408" y="801393"/>
                  <a:pt x="6036299" y="802645"/>
                  <a:pt x="6034222" y="804110"/>
                </a:cubicBezTo>
                <a:lnTo>
                  <a:pt x="6033121" y="806078"/>
                </a:lnTo>
                <a:lnTo>
                  <a:pt x="6023593" y="808842"/>
                </a:lnTo>
                <a:lnTo>
                  <a:pt x="6006639" y="815304"/>
                </a:lnTo>
                <a:lnTo>
                  <a:pt x="6001762" y="815557"/>
                </a:lnTo>
                <a:lnTo>
                  <a:pt x="5973534" y="823815"/>
                </a:lnTo>
                <a:lnTo>
                  <a:pt x="5972336" y="823476"/>
                </a:lnTo>
                <a:cubicBezTo>
                  <a:pt x="5969004" y="822901"/>
                  <a:pt x="5965329" y="822833"/>
                  <a:pt x="5960841" y="823819"/>
                </a:cubicBezTo>
                <a:cubicBezTo>
                  <a:pt x="5955860" y="815655"/>
                  <a:pt x="5953515" y="821882"/>
                  <a:pt x="5940719" y="825514"/>
                </a:cubicBezTo>
                <a:cubicBezTo>
                  <a:pt x="5930130" y="813644"/>
                  <a:pt x="5900943" y="827979"/>
                  <a:pt x="5884298" y="823806"/>
                </a:cubicBezTo>
                <a:cubicBezTo>
                  <a:pt x="5875133" y="826741"/>
                  <a:pt x="5865250" y="829630"/>
                  <a:pt x="5854779" y="832365"/>
                </a:cubicBezTo>
                <a:lnTo>
                  <a:pt x="5848382" y="833844"/>
                </a:lnTo>
                <a:lnTo>
                  <a:pt x="5848066" y="833772"/>
                </a:lnTo>
                <a:cubicBezTo>
                  <a:pt x="5846273" y="833879"/>
                  <a:pt x="5844018" y="834284"/>
                  <a:pt x="5840944" y="835132"/>
                </a:cubicBezTo>
                <a:lnTo>
                  <a:pt x="5836719" y="836539"/>
                </a:lnTo>
                <a:lnTo>
                  <a:pt x="5824311" y="839408"/>
                </a:lnTo>
                <a:lnTo>
                  <a:pt x="5818788" y="839727"/>
                </a:lnTo>
                <a:cubicBezTo>
                  <a:pt x="5797008" y="838594"/>
                  <a:pt x="5786883" y="822081"/>
                  <a:pt x="5763953" y="834282"/>
                </a:cubicBezTo>
                <a:cubicBezTo>
                  <a:pt x="5726813" y="837521"/>
                  <a:pt x="5699446" y="830949"/>
                  <a:pt x="5667748" y="840211"/>
                </a:cubicBezTo>
                <a:cubicBezTo>
                  <a:pt x="5632959" y="843205"/>
                  <a:pt x="5601436" y="842280"/>
                  <a:pt x="5573108" y="847611"/>
                </a:cubicBezTo>
                <a:cubicBezTo>
                  <a:pt x="5560030" y="845832"/>
                  <a:pt x="5549547" y="851598"/>
                  <a:pt x="5539137" y="851033"/>
                </a:cubicBezTo>
                <a:cubicBezTo>
                  <a:pt x="5528728" y="850467"/>
                  <a:pt x="5529256" y="837509"/>
                  <a:pt x="5510651" y="844215"/>
                </a:cubicBezTo>
                <a:cubicBezTo>
                  <a:pt x="5494241" y="833607"/>
                  <a:pt x="5466101" y="839171"/>
                  <a:pt x="5457331" y="839159"/>
                </a:cubicBezTo>
                <a:lnTo>
                  <a:pt x="5410613" y="834358"/>
                </a:lnTo>
                <a:lnTo>
                  <a:pt x="5370040" y="862127"/>
                </a:lnTo>
                <a:cubicBezTo>
                  <a:pt x="5357863" y="856469"/>
                  <a:pt x="5319115" y="868069"/>
                  <a:pt x="5318778" y="855310"/>
                </a:cubicBezTo>
                <a:cubicBezTo>
                  <a:pt x="5303920" y="857760"/>
                  <a:pt x="5296727" y="863736"/>
                  <a:pt x="5298645" y="855171"/>
                </a:cubicBezTo>
                <a:cubicBezTo>
                  <a:pt x="5287819" y="855897"/>
                  <a:pt x="5267444" y="857825"/>
                  <a:pt x="5253828" y="859670"/>
                </a:cubicBezTo>
                <a:lnTo>
                  <a:pt x="5216955" y="866245"/>
                </a:lnTo>
                <a:lnTo>
                  <a:pt x="5214344" y="868102"/>
                </a:lnTo>
                <a:cubicBezTo>
                  <a:pt x="5210778" y="868719"/>
                  <a:pt x="5200859" y="869042"/>
                  <a:pt x="5195561" y="869949"/>
                </a:cubicBezTo>
                <a:lnTo>
                  <a:pt x="5182555" y="873542"/>
                </a:lnTo>
                <a:cubicBezTo>
                  <a:pt x="5178496" y="875023"/>
                  <a:pt x="5175066" y="876746"/>
                  <a:pt x="5172552" y="878801"/>
                </a:cubicBezTo>
                <a:cubicBezTo>
                  <a:pt x="5121406" y="873797"/>
                  <a:pt x="5080096" y="886529"/>
                  <a:pt x="5027993" y="889666"/>
                </a:cubicBezTo>
                <a:cubicBezTo>
                  <a:pt x="4999924" y="877115"/>
                  <a:pt x="4946973" y="919452"/>
                  <a:pt x="4939844" y="934802"/>
                </a:cubicBezTo>
                <a:cubicBezTo>
                  <a:pt x="4895154" y="940701"/>
                  <a:pt x="4844006" y="928240"/>
                  <a:pt x="4792576" y="934820"/>
                </a:cubicBezTo>
                <a:lnTo>
                  <a:pt x="4602423" y="958063"/>
                </a:lnTo>
                <a:cubicBezTo>
                  <a:pt x="4488530" y="967131"/>
                  <a:pt x="4399004" y="969822"/>
                  <a:pt x="4290656" y="969152"/>
                </a:cubicBezTo>
                <a:cubicBezTo>
                  <a:pt x="4182308" y="968482"/>
                  <a:pt x="4046938" y="971167"/>
                  <a:pt x="3952334" y="954043"/>
                </a:cubicBezTo>
                <a:lnTo>
                  <a:pt x="3858560" y="948781"/>
                </a:lnTo>
                <a:lnTo>
                  <a:pt x="3846597" y="948382"/>
                </a:lnTo>
                <a:cubicBezTo>
                  <a:pt x="3807516" y="956616"/>
                  <a:pt x="3767475" y="941640"/>
                  <a:pt x="3736044" y="947759"/>
                </a:cubicBezTo>
                <a:cubicBezTo>
                  <a:pt x="3727323" y="948128"/>
                  <a:pt x="3719828" y="947771"/>
                  <a:pt x="3713136" y="946963"/>
                </a:cubicBezTo>
                <a:lnTo>
                  <a:pt x="3695939" y="943639"/>
                </a:lnTo>
                <a:lnTo>
                  <a:pt x="3694125" y="940567"/>
                </a:lnTo>
                <a:lnTo>
                  <a:pt x="3681925" y="939706"/>
                </a:lnTo>
                <a:lnTo>
                  <a:pt x="3679204" y="938926"/>
                </a:lnTo>
                <a:cubicBezTo>
                  <a:pt x="3668160" y="939028"/>
                  <a:pt x="3634193" y="940875"/>
                  <a:pt x="3615656" y="940320"/>
                </a:cubicBezTo>
                <a:cubicBezTo>
                  <a:pt x="3582626" y="936974"/>
                  <a:pt x="3593904" y="949140"/>
                  <a:pt x="3567983" y="935596"/>
                </a:cubicBezTo>
                <a:cubicBezTo>
                  <a:pt x="3504185" y="939048"/>
                  <a:pt x="3482818" y="922224"/>
                  <a:pt x="3422423" y="932129"/>
                </a:cubicBezTo>
                <a:cubicBezTo>
                  <a:pt x="3369166" y="933413"/>
                  <a:pt x="3329486" y="910108"/>
                  <a:pt x="3310925" y="911072"/>
                </a:cubicBezTo>
                <a:cubicBezTo>
                  <a:pt x="3261363" y="909787"/>
                  <a:pt x="3198415" y="933574"/>
                  <a:pt x="3139421" y="934151"/>
                </a:cubicBezTo>
                <a:cubicBezTo>
                  <a:pt x="3088799" y="931012"/>
                  <a:pt x="3038941" y="938464"/>
                  <a:pt x="2996922" y="927537"/>
                </a:cubicBezTo>
                <a:cubicBezTo>
                  <a:pt x="2992673" y="929234"/>
                  <a:pt x="2987900" y="930498"/>
                  <a:pt x="2982785" y="931453"/>
                </a:cubicBezTo>
                <a:lnTo>
                  <a:pt x="2967478" y="933397"/>
                </a:lnTo>
                <a:lnTo>
                  <a:pt x="2948552" y="932961"/>
                </a:lnTo>
                <a:lnTo>
                  <a:pt x="2944404" y="934452"/>
                </a:lnTo>
                <a:lnTo>
                  <a:pt x="2908608" y="937205"/>
                </a:lnTo>
                <a:lnTo>
                  <a:pt x="2904443" y="936455"/>
                </a:lnTo>
                <a:lnTo>
                  <a:pt x="2868935" y="938022"/>
                </a:lnTo>
                <a:lnTo>
                  <a:pt x="2868586" y="937487"/>
                </a:lnTo>
                <a:cubicBezTo>
                  <a:pt x="2866994" y="936327"/>
                  <a:pt x="2864292" y="935538"/>
                  <a:pt x="2859191" y="935503"/>
                </a:cubicBezTo>
                <a:cubicBezTo>
                  <a:pt x="2869075" y="927418"/>
                  <a:pt x="2856828" y="932364"/>
                  <a:pt x="2840915" y="932977"/>
                </a:cubicBezTo>
                <a:lnTo>
                  <a:pt x="2763509" y="921850"/>
                </a:lnTo>
                <a:lnTo>
                  <a:pt x="2756121" y="921864"/>
                </a:lnTo>
                <a:cubicBezTo>
                  <a:pt x="2756081" y="921822"/>
                  <a:pt x="2756039" y="921781"/>
                  <a:pt x="2755998" y="921739"/>
                </a:cubicBezTo>
                <a:cubicBezTo>
                  <a:pt x="2754445" y="921476"/>
                  <a:pt x="2752036" y="921380"/>
                  <a:pt x="2748255" y="921505"/>
                </a:cubicBezTo>
                <a:lnTo>
                  <a:pt x="2694601" y="915575"/>
                </a:lnTo>
                <a:cubicBezTo>
                  <a:pt x="2671223" y="919874"/>
                  <a:pt x="2666972" y="913376"/>
                  <a:pt x="2635357" y="910976"/>
                </a:cubicBezTo>
                <a:cubicBezTo>
                  <a:pt x="2621906" y="915051"/>
                  <a:pt x="2611315" y="913542"/>
                  <a:pt x="2601047" y="910263"/>
                </a:cubicBezTo>
                <a:cubicBezTo>
                  <a:pt x="2570084" y="912074"/>
                  <a:pt x="2542135" y="907435"/>
                  <a:pt x="2507482" y="906211"/>
                </a:cubicBezTo>
                <a:cubicBezTo>
                  <a:pt x="2469706" y="911437"/>
                  <a:pt x="2450920" y="901812"/>
                  <a:pt x="2413884" y="900545"/>
                </a:cubicBezTo>
                <a:cubicBezTo>
                  <a:pt x="2381338" y="909664"/>
                  <a:pt x="2387753" y="892438"/>
                  <a:pt x="2368912" y="888755"/>
                </a:cubicBezTo>
                <a:lnTo>
                  <a:pt x="2349490" y="889719"/>
                </a:lnTo>
                <a:lnTo>
                  <a:pt x="2344290" y="890584"/>
                </a:lnTo>
                <a:cubicBezTo>
                  <a:pt x="2340673" y="891041"/>
                  <a:pt x="2338228" y="891167"/>
                  <a:pt x="2336488" y="891058"/>
                </a:cubicBezTo>
                <a:lnTo>
                  <a:pt x="2329015" y="891627"/>
                </a:lnTo>
                <a:cubicBezTo>
                  <a:pt x="2316843" y="893039"/>
                  <a:pt x="2305064" y="894669"/>
                  <a:pt x="2293898" y="896431"/>
                </a:cubicBezTo>
                <a:cubicBezTo>
                  <a:pt x="2282637" y="890404"/>
                  <a:pt x="2242346" y="900851"/>
                  <a:pt x="2243927" y="888076"/>
                </a:cubicBezTo>
                <a:cubicBezTo>
                  <a:pt x="2228778" y="890081"/>
                  <a:pt x="2220725" y="895845"/>
                  <a:pt x="2223920" y="887331"/>
                </a:cubicBezTo>
                <a:cubicBezTo>
                  <a:pt x="2218877" y="887756"/>
                  <a:pt x="2215583" y="887254"/>
                  <a:pt x="2213081" y="886302"/>
                </a:cubicBezTo>
                <a:lnTo>
                  <a:pt x="2212307" y="885829"/>
                </a:lnTo>
                <a:lnTo>
                  <a:pt x="2152321" y="894418"/>
                </a:lnTo>
                <a:lnTo>
                  <a:pt x="2140985" y="895968"/>
                </a:lnTo>
                <a:lnTo>
                  <a:pt x="2121210" y="899354"/>
                </a:lnTo>
                <a:lnTo>
                  <a:pt x="2119146" y="899033"/>
                </a:lnTo>
                <a:lnTo>
                  <a:pt x="2105666" y="902240"/>
                </a:lnTo>
                <a:cubicBezTo>
                  <a:pt x="2101407" y="903601"/>
                  <a:pt x="2097735" y="905221"/>
                  <a:pt x="2094924" y="907203"/>
                </a:cubicBezTo>
                <a:cubicBezTo>
                  <a:pt x="2044793" y="900664"/>
                  <a:pt x="2001785" y="912168"/>
                  <a:pt x="1949478" y="913748"/>
                </a:cubicBezTo>
                <a:cubicBezTo>
                  <a:pt x="1891937" y="919585"/>
                  <a:pt x="1810334" y="935486"/>
                  <a:pt x="1749684" y="942223"/>
                </a:cubicBezTo>
                <a:lnTo>
                  <a:pt x="1585576" y="954170"/>
                </a:lnTo>
                <a:cubicBezTo>
                  <a:pt x="1549165" y="943719"/>
                  <a:pt x="1511425" y="950847"/>
                  <a:pt x="1476250" y="950653"/>
                </a:cubicBezTo>
                <a:cubicBezTo>
                  <a:pt x="1488515" y="961596"/>
                  <a:pt x="1432660" y="946795"/>
                  <a:pt x="1433927" y="959926"/>
                </a:cubicBezTo>
                <a:cubicBezTo>
                  <a:pt x="1427485" y="959475"/>
                  <a:pt x="1421205" y="958623"/>
                  <a:pt x="1414893" y="957671"/>
                </a:cubicBezTo>
                <a:lnTo>
                  <a:pt x="1411585" y="957179"/>
                </a:lnTo>
                <a:lnTo>
                  <a:pt x="1398896" y="957460"/>
                </a:lnTo>
                <a:lnTo>
                  <a:pt x="1394632" y="954725"/>
                </a:lnTo>
                <a:lnTo>
                  <a:pt x="1375043" y="953132"/>
                </a:lnTo>
                <a:cubicBezTo>
                  <a:pt x="1367813" y="952970"/>
                  <a:pt x="1360155" y="953305"/>
                  <a:pt x="1351876" y="954436"/>
                </a:cubicBezTo>
                <a:cubicBezTo>
                  <a:pt x="1325912" y="963028"/>
                  <a:pt x="1274459" y="952492"/>
                  <a:pt x="1242676" y="963767"/>
                </a:cubicBezTo>
                <a:cubicBezTo>
                  <a:pt x="1230276" y="966918"/>
                  <a:pt x="1216715" y="977098"/>
                  <a:pt x="1205993" y="974080"/>
                </a:cubicBezTo>
                <a:cubicBezTo>
                  <a:pt x="1174251" y="974112"/>
                  <a:pt x="1086982" y="964420"/>
                  <a:pt x="1052221" y="963954"/>
                </a:cubicBezTo>
                <a:cubicBezTo>
                  <a:pt x="1038515" y="970622"/>
                  <a:pt x="1009522" y="962342"/>
                  <a:pt x="968270" y="964761"/>
                </a:cubicBezTo>
                <a:cubicBezTo>
                  <a:pt x="943437" y="973698"/>
                  <a:pt x="900136" y="991017"/>
                  <a:pt x="874493" y="998122"/>
                </a:cubicBezTo>
                <a:cubicBezTo>
                  <a:pt x="848849" y="1005226"/>
                  <a:pt x="853424" y="1009427"/>
                  <a:pt x="814411" y="1007391"/>
                </a:cubicBezTo>
                <a:cubicBezTo>
                  <a:pt x="765926" y="1022821"/>
                  <a:pt x="732885" y="1009859"/>
                  <a:pt x="688604" y="1015631"/>
                </a:cubicBezTo>
                <a:cubicBezTo>
                  <a:pt x="638045" y="1020877"/>
                  <a:pt x="677999" y="1011556"/>
                  <a:pt x="618171" y="1027260"/>
                </a:cubicBezTo>
                <a:cubicBezTo>
                  <a:pt x="609680" y="1023165"/>
                  <a:pt x="583253" y="1020277"/>
                  <a:pt x="570379" y="1023487"/>
                </a:cubicBezTo>
                <a:cubicBezTo>
                  <a:pt x="543992" y="1022523"/>
                  <a:pt x="505183" y="1001686"/>
                  <a:pt x="482519" y="1002108"/>
                </a:cubicBezTo>
                <a:cubicBezTo>
                  <a:pt x="464011" y="1002285"/>
                  <a:pt x="495211" y="1007995"/>
                  <a:pt x="475319" y="1009922"/>
                </a:cubicBezTo>
                <a:cubicBezTo>
                  <a:pt x="450818" y="1011135"/>
                  <a:pt x="454804" y="1022539"/>
                  <a:pt x="431104" y="1009317"/>
                </a:cubicBezTo>
                <a:cubicBezTo>
                  <a:pt x="406857" y="1014651"/>
                  <a:pt x="399686" y="1008456"/>
                  <a:pt x="363782" y="1007585"/>
                </a:cubicBezTo>
                <a:cubicBezTo>
                  <a:pt x="350440" y="1012231"/>
                  <a:pt x="338145" y="1011245"/>
                  <a:pt x="325533" y="1008502"/>
                </a:cubicBezTo>
                <a:cubicBezTo>
                  <a:pt x="291944" y="1011745"/>
                  <a:pt x="259251" y="1008497"/>
                  <a:pt x="220429" y="1008927"/>
                </a:cubicBezTo>
                <a:cubicBezTo>
                  <a:pt x="180594" y="1015852"/>
                  <a:pt x="156150" y="1007265"/>
                  <a:pt x="114676" y="1007765"/>
                </a:cubicBezTo>
                <a:cubicBezTo>
                  <a:pt x="85718" y="1006195"/>
                  <a:pt x="43316" y="1001491"/>
                  <a:pt x="13470" y="998544"/>
                </a:cubicBezTo>
                <a:lnTo>
                  <a:pt x="0" y="997355"/>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6" name="Content Placeholder 6">
            <a:extLst>
              <a:ext uri="{FF2B5EF4-FFF2-40B4-BE49-F238E27FC236}">
                <a16:creationId xmlns:a16="http://schemas.microsoft.com/office/drawing/2014/main" id="{5AA4C0E2-5623-3690-33DD-809E0F309BB7}"/>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p:blipFill>
        <p:spPr>
          <a:xfrm>
            <a:off x="10545871" y="577463"/>
            <a:ext cx="1321900" cy="1502591"/>
          </a:xfrm>
          <a:prstGeom prst="rect">
            <a:avLst/>
          </a:prstGeom>
        </p:spPr>
      </p:pic>
      <p:sp>
        <p:nvSpPr>
          <p:cNvPr id="3" name="Content Placeholder 5">
            <a:extLst>
              <a:ext uri="{FF2B5EF4-FFF2-40B4-BE49-F238E27FC236}">
                <a16:creationId xmlns:a16="http://schemas.microsoft.com/office/drawing/2014/main" id="{F4454EC7-3B82-2921-D0AC-7B9149FE8089}"/>
              </a:ext>
            </a:extLst>
          </p:cNvPr>
          <p:cNvSpPr>
            <a:spLocks noGrp="1"/>
          </p:cNvSpPr>
          <p:nvPr>
            <p:ph idx="1"/>
          </p:nvPr>
        </p:nvSpPr>
        <p:spPr>
          <a:xfrm>
            <a:off x="838200" y="1825625"/>
            <a:ext cx="10515600" cy="4351338"/>
          </a:xfrm>
        </p:spPr>
        <p:txBody>
          <a:bodyPr vert="horz" lIns="91440" tIns="45720" rIns="91440" bIns="45720" rtlCol="0" anchor="t">
            <a:normAutofit/>
          </a:bodyPr>
          <a:lstStyle/>
          <a:p>
            <a:pPr marL="0" indent="0">
              <a:lnSpc>
                <a:spcPct val="100000"/>
              </a:lnSpc>
              <a:spcBef>
                <a:spcPts val="0"/>
              </a:spcBef>
              <a:buNone/>
            </a:pPr>
            <a:endParaRPr lang="en-US" sz="2400">
              <a:latin typeface="Calibri"/>
              <a:cs typeface="Calibri"/>
            </a:endParaRPr>
          </a:p>
          <a:p>
            <a:pPr marL="285750" indent="-285750">
              <a:lnSpc>
                <a:spcPct val="100000"/>
              </a:lnSpc>
              <a:spcBef>
                <a:spcPts val="0"/>
              </a:spcBef>
              <a:buFont typeface="Arial,Sans-Serif" panose="020B0604020202020204" pitchFamily="34" charset="0"/>
            </a:pPr>
            <a:endParaRPr lang="en-US" sz="2400">
              <a:latin typeface="Calibri"/>
              <a:cs typeface="Calibri"/>
            </a:endParaRPr>
          </a:p>
          <a:p>
            <a:endParaRPr lang="en-GB"/>
          </a:p>
        </p:txBody>
      </p:sp>
      <p:sp>
        <p:nvSpPr>
          <p:cNvPr id="2" name="Title 1">
            <a:extLst>
              <a:ext uri="{FF2B5EF4-FFF2-40B4-BE49-F238E27FC236}">
                <a16:creationId xmlns:a16="http://schemas.microsoft.com/office/drawing/2014/main" id="{B92426B1-3965-0739-24BF-9C30563A69EC}"/>
              </a:ext>
            </a:extLst>
          </p:cNvPr>
          <p:cNvSpPr txBox="1">
            <a:spLocks/>
          </p:cNvSpPr>
          <p:nvPr/>
        </p:nvSpPr>
        <p:spPr>
          <a:xfrm>
            <a:off x="826944" y="577463"/>
            <a:ext cx="8087407" cy="1047404"/>
          </a:xfrm>
          <a:prstGeom prst="rect">
            <a:avLst/>
          </a:prstGeom>
        </p:spPr>
        <p:txBody>
          <a:bodyPr vert="horz" lIns="91440" tIns="45720" rIns="91440" bIns="45720" rtlCol="0" anchor="b">
            <a:normAutofit/>
          </a:bodyPr>
          <a:lstStyle>
            <a:lvl1pPr algn="l" defTabSz="914377" rtl="0" eaLnBrk="1" latinLnBrk="0" hangingPunct="1">
              <a:lnSpc>
                <a:spcPct val="90000"/>
              </a:lnSpc>
              <a:spcBef>
                <a:spcPct val="0"/>
              </a:spcBef>
              <a:buNone/>
              <a:defRPr sz="4400" kern="1200">
                <a:solidFill>
                  <a:schemeClr val="tx1"/>
                </a:solidFill>
                <a:latin typeface="Arial" panose="020B0604020202020204" pitchFamily="34" charset="0"/>
                <a:ea typeface="+mj-ea"/>
                <a:cs typeface="+mj-cs"/>
              </a:defRPr>
            </a:lvl1pPr>
          </a:lstStyle>
          <a:p>
            <a:r>
              <a:rPr lang="en-US" sz="5400">
                <a:cs typeface="Arial" panose="020B0604020202020204" pitchFamily="34" charset="0"/>
              </a:rPr>
              <a:t>The Golden Threads</a:t>
            </a:r>
            <a:endParaRPr lang="en-GB" sz="5400">
              <a:cs typeface="Arial" panose="020B0604020202020204" pitchFamily="34" charset="0"/>
            </a:endParaRPr>
          </a:p>
        </p:txBody>
      </p:sp>
      <p:sp>
        <p:nvSpPr>
          <p:cNvPr id="4" name="Subtitle 2">
            <a:extLst>
              <a:ext uri="{FF2B5EF4-FFF2-40B4-BE49-F238E27FC236}">
                <a16:creationId xmlns:a16="http://schemas.microsoft.com/office/drawing/2014/main" id="{B62AE81C-10C1-820F-135B-2ABEF4D029E1}"/>
              </a:ext>
            </a:extLst>
          </p:cNvPr>
          <p:cNvSpPr txBox="1">
            <a:spLocks/>
          </p:cNvSpPr>
          <p:nvPr/>
        </p:nvSpPr>
        <p:spPr>
          <a:xfrm>
            <a:off x="2052296" y="2639300"/>
            <a:ext cx="8087407" cy="1572768"/>
          </a:xfrm>
          <a:prstGeom prst="rect">
            <a:avLst/>
          </a:prstGeom>
        </p:spPr>
        <p:txBody>
          <a:bodyPr vert="horz" lIns="91440" tIns="45720" rIns="91440" bIns="45720" rtlCol="0" anchor="t">
            <a:noAutofit/>
          </a:bodyPr>
          <a:lst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atin typeface="Arial"/>
                <a:cs typeface="Arial"/>
              </a:rPr>
              <a:t>Open Mental Health Trauma-Informed Strategy</a:t>
            </a:r>
          </a:p>
          <a:p>
            <a:endParaRPr lang="en-US">
              <a:latin typeface="Arial"/>
              <a:cs typeface="Arial"/>
            </a:endParaRPr>
          </a:p>
          <a:p>
            <a:r>
              <a:rPr lang="en-US">
                <a:latin typeface="Arial" panose="020B0604020202020204" pitchFamily="34" charset="0"/>
                <a:cs typeface="Arial" panose="020B0604020202020204" pitchFamily="34" charset="0"/>
              </a:rPr>
              <a:t>Equity, Diversity, Inclusion and Belonging</a:t>
            </a:r>
          </a:p>
          <a:p>
            <a:endParaRPr lang="en-GB">
              <a:latin typeface="Arial"/>
              <a:cs typeface="Arial"/>
            </a:endParaRPr>
          </a:p>
          <a:p>
            <a:r>
              <a:rPr lang="en-GB">
                <a:latin typeface="Arial"/>
                <a:cs typeface="Arial"/>
              </a:rPr>
              <a:t>Coproduction</a:t>
            </a:r>
            <a:endParaRPr lang="en-GB">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91285630"/>
      </p:ext>
    </p:extLst>
  </p:cSld>
  <p:clrMapOvr>
    <a:masterClrMapping/>
  </p:clrMapOvr>
  <p:extLst>
    <p:ext uri="{6950BFC3-D8DA-4A85-94F7-54DA5524770B}">
      <p188:commentRel xmlns:p188="http://schemas.microsoft.com/office/powerpoint/2018/8/main" r:id="rId3"/>
    </p:ext>
  </p:extLst>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DA6A4A0A-10B5-895D-5409-BA52DBA76633}"/>
            </a:ext>
          </a:extLst>
        </p:cNvPr>
        <p:cNvGrpSpPr/>
        <p:nvPr/>
      </p:nvGrpSpPr>
      <p:grpSpPr>
        <a:xfrm>
          <a:off x="0" y="0"/>
          <a:ext cx="0" cy="0"/>
          <a:chOff x="0" y="0"/>
          <a:chExt cx="0" cy="0"/>
        </a:xfrm>
      </p:grpSpPr>
      <p:sp useBgFill="1">
        <p:nvSpPr>
          <p:cNvPr id="30" name="Rectangle 29">
            <a:extLst>
              <a:ext uri="{FF2B5EF4-FFF2-40B4-BE49-F238E27FC236}">
                <a16:creationId xmlns:a16="http://schemas.microsoft.com/office/drawing/2014/main" id="{59A723F3-5204-0394-7554-FB52F7C9FA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reeform: Shape 31">
            <a:extLst>
              <a:ext uri="{FF2B5EF4-FFF2-40B4-BE49-F238E27FC236}">
                <a16:creationId xmlns:a16="http://schemas.microsoft.com/office/drawing/2014/main" id="{FBC1CD40-B01A-4C68-ADDF-1D5AEC76059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8748215" cy="6857999"/>
          </a:xfrm>
          <a:custGeom>
            <a:avLst/>
            <a:gdLst>
              <a:gd name="connsiteX0" fmla="*/ 0 w 9024730"/>
              <a:gd name="connsiteY0" fmla="*/ 0 h 6857999"/>
              <a:gd name="connsiteX1" fmla="*/ 9024730 w 9024730"/>
              <a:gd name="connsiteY1" fmla="*/ 0 h 6857999"/>
              <a:gd name="connsiteX2" fmla="*/ 9024730 w 9024730"/>
              <a:gd name="connsiteY2" fmla="*/ 2 h 6857999"/>
              <a:gd name="connsiteX3" fmla="*/ 8447016 w 9024730"/>
              <a:gd name="connsiteY3" fmla="*/ 2 h 6857999"/>
              <a:gd name="connsiteX4" fmla="*/ 8441214 w 9024730"/>
              <a:gd name="connsiteY4" fmla="*/ 14562 h 6857999"/>
              <a:gd name="connsiteX5" fmla="*/ 8445389 w 9024730"/>
              <a:gd name="connsiteY5" fmla="*/ 59077 h 6857999"/>
              <a:gd name="connsiteX6" fmla="*/ 8437086 w 9024730"/>
              <a:gd name="connsiteY6" fmla="*/ 107668 h 6857999"/>
              <a:gd name="connsiteX7" fmla="*/ 8458599 w 9024730"/>
              <a:gd name="connsiteY7" fmla="*/ 246136 h 6857999"/>
              <a:gd name="connsiteX8" fmla="*/ 8433237 w 9024730"/>
              <a:gd name="connsiteY8" fmla="*/ 372908 h 6857999"/>
              <a:gd name="connsiteX9" fmla="*/ 8430194 w 9024730"/>
              <a:gd name="connsiteY9" fmla="*/ 450607 h 6857999"/>
              <a:gd name="connsiteX10" fmla="*/ 8443315 w 9024730"/>
              <a:gd name="connsiteY10" fmla="*/ 812800 h 6857999"/>
              <a:gd name="connsiteX11" fmla="*/ 8453042 w 9024730"/>
              <a:gd name="connsiteY11" fmla="*/ 912727 h 6857999"/>
              <a:gd name="connsiteX12" fmla="*/ 8451649 w 9024730"/>
              <a:gd name="connsiteY12" fmla="*/ 989950 h 6857999"/>
              <a:gd name="connsiteX13" fmla="*/ 8455592 w 9024730"/>
              <a:gd name="connsiteY13" fmla="*/ 1141745 h 6857999"/>
              <a:gd name="connsiteX14" fmla="*/ 8470203 w 9024730"/>
              <a:gd name="connsiteY14" fmla="*/ 1265454 h 6857999"/>
              <a:gd name="connsiteX15" fmla="*/ 8499638 w 9024730"/>
              <a:gd name="connsiteY15" fmla="*/ 1385480 h 6857999"/>
              <a:gd name="connsiteX16" fmla="*/ 8518660 w 9024730"/>
              <a:gd name="connsiteY16" fmla="*/ 1458060 h 6857999"/>
              <a:gd name="connsiteX17" fmla="*/ 8539125 w 9024730"/>
              <a:gd name="connsiteY17" fmla="*/ 1513175 h 6857999"/>
              <a:gd name="connsiteX18" fmla="*/ 8570281 w 9024730"/>
              <a:gd name="connsiteY18" fmla="*/ 1570809 h 6857999"/>
              <a:gd name="connsiteX19" fmla="*/ 8605212 w 9024730"/>
              <a:gd name="connsiteY19" fmla="*/ 1638391 h 6857999"/>
              <a:gd name="connsiteX20" fmla="*/ 8626457 w 9024730"/>
              <a:gd name="connsiteY20" fmla="*/ 1742490 h 6857999"/>
              <a:gd name="connsiteX21" fmla="*/ 8654861 w 9024730"/>
              <a:gd name="connsiteY21" fmla="*/ 1818229 h 6857999"/>
              <a:gd name="connsiteX22" fmla="*/ 8648005 w 9024730"/>
              <a:gd name="connsiteY22" fmla="*/ 1862723 h 6857999"/>
              <a:gd name="connsiteX23" fmla="*/ 8654469 w 9024730"/>
              <a:gd name="connsiteY23" fmla="*/ 1917476 h 6857999"/>
              <a:gd name="connsiteX24" fmla="*/ 8649702 w 9024730"/>
              <a:gd name="connsiteY24" fmla="*/ 1972204 h 6857999"/>
              <a:gd name="connsiteX25" fmla="*/ 8656357 w 9024730"/>
              <a:gd name="connsiteY25" fmla="*/ 2054291 h 6857999"/>
              <a:gd name="connsiteX26" fmla="*/ 8648660 w 9024730"/>
              <a:gd name="connsiteY26" fmla="*/ 2227417 h 6857999"/>
              <a:gd name="connsiteX27" fmla="*/ 8607609 w 9024730"/>
              <a:gd name="connsiteY27" fmla="*/ 2510933 h 6857999"/>
              <a:gd name="connsiteX28" fmla="*/ 8608432 w 9024730"/>
              <a:gd name="connsiteY28" fmla="*/ 2741866 h 6857999"/>
              <a:gd name="connsiteX29" fmla="*/ 8619112 w 9024730"/>
              <a:gd name="connsiteY29" fmla="*/ 2864935 h 6857999"/>
              <a:gd name="connsiteX30" fmla="*/ 8627742 w 9024730"/>
              <a:gd name="connsiteY30" fmla="*/ 2950807 h 6857999"/>
              <a:gd name="connsiteX31" fmla="*/ 8611822 w 9024730"/>
              <a:gd name="connsiteY31" fmla="*/ 2978246 h 6857999"/>
              <a:gd name="connsiteX32" fmla="*/ 8608239 w 9024730"/>
              <a:gd name="connsiteY32" fmla="*/ 2995916 h 6857999"/>
              <a:gd name="connsiteX33" fmla="*/ 8598647 w 9024730"/>
              <a:gd name="connsiteY33" fmla="*/ 2998648 h 6857999"/>
              <a:gd name="connsiteX34" fmla="*/ 8587108 w 9024730"/>
              <a:gd name="connsiteY34" fmla="*/ 3023630 h 6857999"/>
              <a:gd name="connsiteX35" fmla="*/ 8577885 w 9024730"/>
              <a:gd name="connsiteY35" fmla="*/ 3096975 h 6857999"/>
              <a:gd name="connsiteX36" fmla="*/ 8557492 w 9024730"/>
              <a:gd name="connsiteY36" fmla="*/ 3216657 h 6857999"/>
              <a:gd name="connsiteX37" fmla="*/ 8560894 w 9024730"/>
              <a:gd name="connsiteY37" fmla="*/ 3310980 h 6857999"/>
              <a:gd name="connsiteX38" fmla="*/ 8547852 w 9024730"/>
              <a:gd name="connsiteY38" fmla="*/ 3344725 h 6857999"/>
              <a:gd name="connsiteX39" fmla="*/ 8535427 w 9024730"/>
              <a:gd name="connsiteY39" fmla="*/ 3393250 h 6857999"/>
              <a:gd name="connsiteX40" fmla="*/ 8520092 w 9024730"/>
              <a:gd name="connsiteY40" fmla="*/ 3514536 h 6857999"/>
              <a:gd name="connsiteX41" fmla="*/ 8497231 w 9024730"/>
              <a:gd name="connsiteY41" fmla="*/ 3686149 h 6857999"/>
              <a:gd name="connsiteX42" fmla="*/ 8489799 w 9024730"/>
              <a:gd name="connsiteY42" fmla="*/ 3692208 h 6857999"/>
              <a:gd name="connsiteX43" fmla="*/ 8475804 w 9024730"/>
              <a:gd name="connsiteY43" fmla="*/ 3776022 h 6857999"/>
              <a:gd name="connsiteX44" fmla="*/ 8471279 w 9024730"/>
              <a:gd name="connsiteY44" fmla="*/ 3977138 h 6857999"/>
              <a:gd name="connsiteX45" fmla="*/ 8408913 w 9024730"/>
              <a:gd name="connsiteY45" fmla="*/ 4222149 h 6857999"/>
              <a:gd name="connsiteX46" fmla="*/ 8402112 w 9024730"/>
              <a:gd name="connsiteY46" fmla="*/ 4364683 h 6857999"/>
              <a:gd name="connsiteX47" fmla="*/ 8393355 w 9024730"/>
              <a:gd name="connsiteY47" fmla="*/ 4462471 h 6857999"/>
              <a:gd name="connsiteX48" fmla="*/ 8376166 w 9024730"/>
              <a:gd name="connsiteY48" fmla="*/ 4574052 h 6857999"/>
              <a:gd name="connsiteX49" fmla="*/ 8341678 w 9024730"/>
              <a:gd name="connsiteY49" fmla="*/ 4667756 h 6857999"/>
              <a:gd name="connsiteX50" fmla="*/ 8273661 w 9024730"/>
              <a:gd name="connsiteY50" fmla="*/ 4799019 h 6857999"/>
              <a:gd name="connsiteX51" fmla="*/ 8256132 w 9024730"/>
              <a:gd name="connsiteY51" fmla="*/ 4849614 h 6857999"/>
              <a:gd name="connsiteX52" fmla="*/ 8226804 w 9024730"/>
              <a:gd name="connsiteY52" fmla="*/ 4919971 h 6857999"/>
              <a:gd name="connsiteX53" fmla="*/ 8171825 w 9024730"/>
              <a:gd name="connsiteY53" fmla="*/ 5010766 h 6857999"/>
              <a:gd name="connsiteX54" fmla="*/ 8143172 w 9024730"/>
              <a:gd name="connsiteY54" fmla="*/ 5088190 h 6857999"/>
              <a:gd name="connsiteX55" fmla="*/ 8126363 w 9024730"/>
              <a:gd name="connsiteY55" fmla="*/ 5143922 h 6857999"/>
              <a:gd name="connsiteX56" fmla="*/ 8103782 w 9024730"/>
              <a:gd name="connsiteY56" fmla="*/ 5284346 h 6857999"/>
              <a:gd name="connsiteX57" fmla="*/ 8084361 w 9024730"/>
              <a:gd name="connsiteY57" fmla="*/ 5390948 h 6857999"/>
              <a:gd name="connsiteX58" fmla="*/ 8062552 w 9024730"/>
              <a:gd name="connsiteY58" fmla="*/ 5470854 h 6857999"/>
              <a:gd name="connsiteX59" fmla="*/ 8057342 w 9024730"/>
              <a:gd name="connsiteY59" fmla="*/ 5529643 h 6857999"/>
              <a:gd name="connsiteX60" fmla="*/ 8044923 w 9024730"/>
              <a:gd name="connsiteY60" fmla="*/ 5597292 h 6857999"/>
              <a:gd name="connsiteX61" fmla="*/ 8035233 w 9024730"/>
              <a:gd name="connsiteY61" fmla="*/ 5608899 h 6857999"/>
              <a:gd name="connsiteX62" fmla="*/ 8018178 w 9024730"/>
              <a:gd name="connsiteY62" fmla="*/ 5684911 h 6857999"/>
              <a:gd name="connsiteX63" fmla="*/ 8018018 w 9024730"/>
              <a:gd name="connsiteY63" fmla="*/ 5755776 h 6857999"/>
              <a:gd name="connsiteX64" fmla="*/ 8008640 w 9024730"/>
              <a:gd name="connsiteY64" fmla="*/ 5889599 h 6857999"/>
              <a:gd name="connsiteX65" fmla="*/ 8013542 w 9024730"/>
              <a:gd name="connsiteY65" fmla="*/ 5989744 h 6857999"/>
              <a:gd name="connsiteX66" fmla="*/ 7980757 w 9024730"/>
              <a:gd name="connsiteY66" fmla="*/ 6084926 h 6857999"/>
              <a:gd name="connsiteX67" fmla="*/ 7975907 w 9024730"/>
              <a:gd name="connsiteY67" fmla="*/ 6346549 h 6857999"/>
              <a:gd name="connsiteX68" fmla="*/ 7974221 w 9024730"/>
              <a:gd name="connsiteY68" fmla="*/ 6527527 h 6857999"/>
              <a:gd name="connsiteX69" fmla="*/ 7979135 w 9024730"/>
              <a:gd name="connsiteY69" fmla="*/ 6627129 h 6857999"/>
              <a:gd name="connsiteX70" fmla="*/ 7979404 w 9024730"/>
              <a:gd name="connsiteY70" fmla="*/ 6694819 h 6857999"/>
              <a:gd name="connsiteX71" fmla="*/ 8009526 w 9024730"/>
              <a:gd name="connsiteY71" fmla="*/ 6765445 h 6857999"/>
              <a:gd name="connsiteX72" fmla="*/ 8018211 w 9024730"/>
              <a:gd name="connsiteY72" fmla="*/ 6844697 h 6857999"/>
              <a:gd name="connsiteX73" fmla="*/ 8019608 w 9024730"/>
              <a:gd name="connsiteY73" fmla="*/ 6857999 h 6857999"/>
              <a:gd name="connsiteX74" fmla="*/ 0 w 9024730"/>
              <a:gd name="connsiteY74" fmla="*/ 6857999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9024730" h="6857999">
                <a:moveTo>
                  <a:pt x="0" y="0"/>
                </a:moveTo>
                <a:lnTo>
                  <a:pt x="9024730" y="0"/>
                </a:lnTo>
                <a:lnTo>
                  <a:pt x="9024730" y="2"/>
                </a:lnTo>
                <a:lnTo>
                  <a:pt x="8447016" y="2"/>
                </a:lnTo>
                <a:lnTo>
                  <a:pt x="8441214" y="14562"/>
                </a:lnTo>
                <a:lnTo>
                  <a:pt x="8445389" y="59077"/>
                </a:lnTo>
                <a:cubicBezTo>
                  <a:pt x="8445971" y="76949"/>
                  <a:pt x="8436504" y="89796"/>
                  <a:pt x="8437086" y="107668"/>
                </a:cubicBezTo>
                <a:cubicBezTo>
                  <a:pt x="8417947" y="138162"/>
                  <a:pt x="8459241" y="201929"/>
                  <a:pt x="8458599" y="246136"/>
                </a:cubicBezTo>
                <a:cubicBezTo>
                  <a:pt x="8457958" y="290343"/>
                  <a:pt x="8471649" y="364179"/>
                  <a:pt x="8433237" y="372908"/>
                </a:cubicBezTo>
                <a:cubicBezTo>
                  <a:pt x="8426916" y="431308"/>
                  <a:pt x="8438389" y="357606"/>
                  <a:pt x="8430194" y="450607"/>
                </a:cubicBezTo>
                <a:cubicBezTo>
                  <a:pt x="8466727" y="551950"/>
                  <a:pt x="8430182" y="787036"/>
                  <a:pt x="8443315" y="812800"/>
                </a:cubicBezTo>
                <a:cubicBezTo>
                  <a:pt x="8478999" y="860799"/>
                  <a:pt x="8435788" y="854953"/>
                  <a:pt x="8453042" y="912727"/>
                </a:cubicBezTo>
                <a:cubicBezTo>
                  <a:pt x="8462900" y="945986"/>
                  <a:pt x="8451223" y="951781"/>
                  <a:pt x="8451649" y="989950"/>
                </a:cubicBezTo>
                <a:cubicBezTo>
                  <a:pt x="8452074" y="1028120"/>
                  <a:pt x="8452500" y="1095828"/>
                  <a:pt x="8455592" y="1141745"/>
                </a:cubicBezTo>
                <a:cubicBezTo>
                  <a:pt x="8458684" y="1187662"/>
                  <a:pt x="8470047" y="1234783"/>
                  <a:pt x="8470203" y="1265454"/>
                </a:cubicBezTo>
                <a:cubicBezTo>
                  <a:pt x="8458947" y="1304052"/>
                  <a:pt x="8496012" y="1370755"/>
                  <a:pt x="8499638" y="1385480"/>
                </a:cubicBezTo>
                <a:cubicBezTo>
                  <a:pt x="8514485" y="1422714"/>
                  <a:pt x="8525070" y="1428103"/>
                  <a:pt x="8518660" y="1458060"/>
                </a:cubicBezTo>
                <a:cubicBezTo>
                  <a:pt x="8518783" y="1468057"/>
                  <a:pt x="8539003" y="1503177"/>
                  <a:pt x="8539125" y="1513175"/>
                </a:cubicBezTo>
                <a:lnTo>
                  <a:pt x="8570281" y="1570809"/>
                </a:lnTo>
                <a:cubicBezTo>
                  <a:pt x="8597636" y="1617136"/>
                  <a:pt x="8594573" y="1601443"/>
                  <a:pt x="8605212" y="1638391"/>
                </a:cubicBezTo>
                <a:cubicBezTo>
                  <a:pt x="8629645" y="1719640"/>
                  <a:pt x="8613884" y="1715203"/>
                  <a:pt x="8626457" y="1742490"/>
                </a:cubicBezTo>
                <a:lnTo>
                  <a:pt x="8654861" y="1818229"/>
                </a:lnTo>
                <a:cubicBezTo>
                  <a:pt x="8657202" y="1824059"/>
                  <a:pt x="8651899" y="1851211"/>
                  <a:pt x="8648005" y="1862723"/>
                </a:cubicBezTo>
                <a:lnTo>
                  <a:pt x="8654469" y="1917476"/>
                </a:lnTo>
                <a:lnTo>
                  <a:pt x="8649702" y="1972204"/>
                </a:lnTo>
                <a:cubicBezTo>
                  <a:pt x="8652251" y="1979569"/>
                  <a:pt x="8651461" y="2048203"/>
                  <a:pt x="8656357" y="2054291"/>
                </a:cubicBezTo>
                <a:cubicBezTo>
                  <a:pt x="8672645" y="2141657"/>
                  <a:pt x="8632397" y="2189849"/>
                  <a:pt x="8648660" y="2227417"/>
                </a:cubicBezTo>
                <a:cubicBezTo>
                  <a:pt x="8639941" y="2317591"/>
                  <a:pt x="8613796" y="2407644"/>
                  <a:pt x="8607609" y="2510933"/>
                </a:cubicBezTo>
                <a:cubicBezTo>
                  <a:pt x="8633490" y="2597916"/>
                  <a:pt x="8602674" y="2649734"/>
                  <a:pt x="8608432" y="2741866"/>
                </a:cubicBezTo>
                <a:cubicBezTo>
                  <a:pt x="8630300" y="2779815"/>
                  <a:pt x="8631929" y="2817058"/>
                  <a:pt x="8619112" y="2864935"/>
                </a:cubicBezTo>
                <a:cubicBezTo>
                  <a:pt x="8655820" y="2860552"/>
                  <a:pt x="8588374" y="2937673"/>
                  <a:pt x="8627742" y="2950807"/>
                </a:cubicBezTo>
                <a:lnTo>
                  <a:pt x="8611822" y="2978246"/>
                </a:lnTo>
                <a:lnTo>
                  <a:pt x="8608239" y="2995916"/>
                </a:lnTo>
                <a:lnTo>
                  <a:pt x="8598647" y="2998648"/>
                </a:lnTo>
                <a:lnTo>
                  <a:pt x="8587108" y="3023630"/>
                </a:lnTo>
                <a:cubicBezTo>
                  <a:pt x="8584111" y="3033333"/>
                  <a:pt x="8577413" y="3084375"/>
                  <a:pt x="8577885" y="3096975"/>
                </a:cubicBezTo>
                <a:cubicBezTo>
                  <a:pt x="8594321" y="3142205"/>
                  <a:pt x="8535131" y="3160433"/>
                  <a:pt x="8557492" y="3216657"/>
                </a:cubicBezTo>
                <a:cubicBezTo>
                  <a:pt x="8562518" y="3237178"/>
                  <a:pt x="8573573" y="3299737"/>
                  <a:pt x="8560894" y="3310980"/>
                </a:cubicBezTo>
                <a:cubicBezTo>
                  <a:pt x="8557601" y="3323902"/>
                  <a:pt x="8561083" y="3339340"/>
                  <a:pt x="8547852" y="3344725"/>
                </a:cubicBezTo>
                <a:cubicBezTo>
                  <a:pt x="8531788" y="3353908"/>
                  <a:pt x="8553430" y="3400659"/>
                  <a:pt x="8535427" y="3393250"/>
                </a:cubicBezTo>
                <a:cubicBezTo>
                  <a:pt x="8550195" y="3426421"/>
                  <a:pt x="8529553" y="3487753"/>
                  <a:pt x="8520092" y="3514536"/>
                </a:cubicBezTo>
                <a:cubicBezTo>
                  <a:pt x="8513726" y="3563353"/>
                  <a:pt x="8500070" y="3650327"/>
                  <a:pt x="8497231" y="3686149"/>
                </a:cubicBezTo>
                <a:cubicBezTo>
                  <a:pt x="8494574" y="3687657"/>
                  <a:pt x="8493370" y="3677229"/>
                  <a:pt x="8489799" y="3692208"/>
                </a:cubicBezTo>
                <a:cubicBezTo>
                  <a:pt x="8486228" y="3707187"/>
                  <a:pt x="8465938" y="3757479"/>
                  <a:pt x="8475804" y="3776022"/>
                </a:cubicBezTo>
                <a:cubicBezTo>
                  <a:pt x="8441061" y="3875691"/>
                  <a:pt x="8487451" y="3939839"/>
                  <a:pt x="8471279" y="3977138"/>
                </a:cubicBezTo>
                <a:cubicBezTo>
                  <a:pt x="8465599" y="4067300"/>
                  <a:pt x="8419685" y="4164564"/>
                  <a:pt x="8408913" y="4222149"/>
                </a:cubicBezTo>
                <a:cubicBezTo>
                  <a:pt x="8403583" y="4287917"/>
                  <a:pt x="8398240" y="4339232"/>
                  <a:pt x="8402112" y="4364683"/>
                </a:cubicBezTo>
                <a:lnTo>
                  <a:pt x="8393355" y="4462471"/>
                </a:lnTo>
                <a:cubicBezTo>
                  <a:pt x="8396004" y="4503329"/>
                  <a:pt x="8376320" y="4548111"/>
                  <a:pt x="8376166" y="4574052"/>
                </a:cubicBezTo>
                <a:cubicBezTo>
                  <a:pt x="8369380" y="4670665"/>
                  <a:pt x="8352302" y="4649921"/>
                  <a:pt x="8341678" y="4667756"/>
                </a:cubicBezTo>
                <a:cubicBezTo>
                  <a:pt x="8320864" y="4705850"/>
                  <a:pt x="8290794" y="4758928"/>
                  <a:pt x="8273661" y="4799019"/>
                </a:cubicBezTo>
                <a:cubicBezTo>
                  <a:pt x="8254323" y="4834076"/>
                  <a:pt x="8262378" y="4811645"/>
                  <a:pt x="8256132" y="4849614"/>
                </a:cubicBezTo>
                <a:cubicBezTo>
                  <a:pt x="8239320" y="4853334"/>
                  <a:pt x="8207060" y="4883089"/>
                  <a:pt x="8226804" y="4919971"/>
                </a:cubicBezTo>
                <a:lnTo>
                  <a:pt x="8171825" y="5010766"/>
                </a:lnTo>
                <a:cubicBezTo>
                  <a:pt x="8150097" y="4983259"/>
                  <a:pt x="8165842" y="5107656"/>
                  <a:pt x="8143172" y="5088190"/>
                </a:cubicBezTo>
                <a:cubicBezTo>
                  <a:pt x="8128060" y="5102008"/>
                  <a:pt x="8138350" y="5118851"/>
                  <a:pt x="8126363" y="5143922"/>
                </a:cubicBezTo>
                <a:cubicBezTo>
                  <a:pt x="8116335" y="5192745"/>
                  <a:pt x="8111851" y="5226225"/>
                  <a:pt x="8103782" y="5284346"/>
                </a:cubicBezTo>
                <a:cubicBezTo>
                  <a:pt x="8101016" y="5338386"/>
                  <a:pt x="8095811" y="5337325"/>
                  <a:pt x="8084361" y="5390948"/>
                </a:cubicBezTo>
                <a:cubicBezTo>
                  <a:pt x="8082912" y="5429655"/>
                  <a:pt x="8063705" y="5449508"/>
                  <a:pt x="8062552" y="5470854"/>
                </a:cubicBezTo>
                <a:cubicBezTo>
                  <a:pt x="8086776" y="5526328"/>
                  <a:pt x="8037513" y="5496377"/>
                  <a:pt x="8057342" y="5529643"/>
                </a:cubicBezTo>
                <a:cubicBezTo>
                  <a:pt x="8050653" y="5550879"/>
                  <a:pt x="8055939" y="5587444"/>
                  <a:pt x="8044923" y="5597292"/>
                </a:cubicBezTo>
                <a:lnTo>
                  <a:pt x="8035233" y="5608899"/>
                </a:lnTo>
                <a:cubicBezTo>
                  <a:pt x="8030775" y="5623501"/>
                  <a:pt x="8021047" y="5660431"/>
                  <a:pt x="8018178" y="5684911"/>
                </a:cubicBezTo>
                <a:cubicBezTo>
                  <a:pt x="8005590" y="5692608"/>
                  <a:pt x="8011744" y="5734344"/>
                  <a:pt x="8018018" y="5755776"/>
                </a:cubicBezTo>
                <a:cubicBezTo>
                  <a:pt x="8019409" y="5792777"/>
                  <a:pt x="7989082" y="5848613"/>
                  <a:pt x="8008640" y="5889599"/>
                </a:cubicBezTo>
                <a:cubicBezTo>
                  <a:pt x="8011480" y="5932097"/>
                  <a:pt x="8009486" y="5940901"/>
                  <a:pt x="8013542" y="5989744"/>
                </a:cubicBezTo>
                <a:cubicBezTo>
                  <a:pt x="8022089" y="6020787"/>
                  <a:pt x="7982918" y="6024963"/>
                  <a:pt x="7980757" y="6084926"/>
                </a:cubicBezTo>
                <a:cubicBezTo>
                  <a:pt x="7974117" y="6134231"/>
                  <a:pt x="7999371" y="6240432"/>
                  <a:pt x="7975907" y="6346549"/>
                </a:cubicBezTo>
                <a:cubicBezTo>
                  <a:pt x="7987225" y="6409741"/>
                  <a:pt x="7980509" y="6468689"/>
                  <a:pt x="7974221" y="6527527"/>
                </a:cubicBezTo>
                <a:cubicBezTo>
                  <a:pt x="7955361" y="6585667"/>
                  <a:pt x="7987786" y="6579284"/>
                  <a:pt x="7979135" y="6627129"/>
                </a:cubicBezTo>
                <a:cubicBezTo>
                  <a:pt x="7983057" y="6635153"/>
                  <a:pt x="7984986" y="6697665"/>
                  <a:pt x="7979404" y="6694819"/>
                </a:cubicBezTo>
                <a:cubicBezTo>
                  <a:pt x="7981755" y="6716947"/>
                  <a:pt x="8003903" y="6732844"/>
                  <a:pt x="8009526" y="6765445"/>
                </a:cubicBezTo>
                <a:cubicBezTo>
                  <a:pt x="8011113" y="6776325"/>
                  <a:pt x="8014662" y="6810511"/>
                  <a:pt x="8018211" y="6844697"/>
                </a:cubicBezTo>
                <a:lnTo>
                  <a:pt x="8019608" y="6857999"/>
                </a:lnTo>
                <a:lnTo>
                  <a:pt x="0" y="6857999"/>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1953375C-C3F8-2167-002D-4CB4C452051D}"/>
              </a:ext>
            </a:extLst>
          </p:cNvPr>
          <p:cNvSpPr>
            <a:spLocks noGrp="1"/>
          </p:cNvSpPr>
          <p:nvPr>
            <p:ph type="ctrTitle"/>
          </p:nvPr>
        </p:nvSpPr>
        <p:spPr>
          <a:xfrm>
            <a:off x="936287" y="2010587"/>
            <a:ext cx="10085151" cy="1322888"/>
          </a:xfrm>
        </p:spPr>
        <p:txBody>
          <a:bodyPr vert="horz" lIns="91440" tIns="45720" rIns="91440" bIns="45720" rtlCol="0" anchor="ctr">
            <a:noAutofit/>
          </a:bodyPr>
          <a:lstStyle/>
          <a:p>
            <a:pPr algn="l">
              <a:lnSpc>
                <a:spcPct val="100000"/>
              </a:lnSpc>
            </a:pPr>
            <a:r>
              <a:rPr lang="en-US" sz="4800" b="1">
                <a:cs typeface="Arial" panose="020B0604020202020204" pitchFamily="34" charset="0"/>
              </a:rPr>
              <a:t>Let’s talk about PAT </a:t>
            </a:r>
            <a:br>
              <a:rPr lang="en-US" sz="4800" b="1">
                <a:cs typeface="Arial" panose="020B0604020202020204" pitchFamily="34" charset="0"/>
              </a:rPr>
            </a:br>
            <a:r>
              <a:rPr lang="en-US" sz="3200" b="1">
                <a:cs typeface="Arial" panose="020B0604020202020204" pitchFamily="34" charset="0"/>
              </a:rPr>
              <a:t>(Psychological, Adversity and Trauma-informed)</a:t>
            </a:r>
            <a:br>
              <a:rPr lang="en-US" sz="2800">
                <a:effectLst/>
                <a:ea typeface="MS Mincho" panose="02020609040205080304" pitchFamily="49" charset="-128"/>
                <a:cs typeface="Arial" panose="020B0604020202020204" pitchFamily="34" charset="0"/>
              </a:rPr>
            </a:br>
            <a:endParaRPr lang="en-US" sz="4800">
              <a:cs typeface="Arial" panose="020B0604020202020204" pitchFamily="34" charset="0"/>
            </a:endParaRPr>
          </a:p>
        </p:txBody>
      </p:sp>
      <p:sp>
        <p:nvSpPr>
          <p:cNvPr id="12" name="TextBox 11">
            <a:extLst>
              <a:ext uri="{FF2B5EF4-FFF2-40B4-BE49-F238E27FC236}">
                <a16:creationId xmlns:a16="http://schemas.microsoft.com/office/drawing/2014/main" id="{1C192A6E-F941-64AC-7E1D-99DC6BCE382E}"/>
              </a:ext>
            </a:extLst>
          </p:cNvPr>
          <p:cNvSpPr txBox="1"/>
          <p:nvPr/>
        </p:nvSpPr>
        <p:spPr>
          <a:xfrm>
            <a:off x="737275" y="4837739"/>
            <a:ext cx="10717450" cy="646331"/>
          </a:xfrm>
          <a:prstGeom prst="rect">
            <a:avLst/>
          </a:prstGeom>
          <a:noFill/>
        </p:spPr>
        <p:txBody>
          <a:bodyPr wrap="square">
            <a:spAutoFit/>
          </a:body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GB" sz="2000" b="0" i="0" u="none" strike="noStrike" kern="1200" cap="none" spc="0" normalizeH="0" baseline="0" noProof="0">
                <a:ln>
                  <a:noFill/>
                </a:ln>
                <a:effectLst/>
                <a:uLnTx/>
                <a:uFillTx/>
                <a:latin typeface="Arial" panose="020B0604020202020204" pitchFamily="34" charset="0"/>
                <a:ea typeface="+mj-ea"/>
                <a:cs typeface="Arial" panose="020B0604020202020204" pitchFamily="34" charset="0"/>
              </a:rPr>
              <a:t>Robyn Butler – Second Step for Open Mental Health</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n-GB" sz="2000" b="0" i="0" u="none" strike="noStrike" kern="1200" cap="none" spc="0" normalizeH="0" baseline="0" noProof="0">
                <a:ln>
                  <a:noFill/>
                </a:ln>
                <a:effectLst/>
                <a:uLnTx/>
                <a:uFillTx/>
                <a:latin typeface="Arial" panose="020B0604020202020204" pitchFamily="34" charset="0"/>
                <a:ea typeface="+mj-ea"/>
                <a:cs typeface="Arial" panose="020B0604020202020204" pitchFamily="34" charset="0"/>
              </a:rPr>
              <a:t>Rosalind Moreno-Parra - Senior PAT Practitioner Second Step for Open Mental Health</a:t>
            </a:r>
          </a:p>
        </p:txBody>
      </p:sp>
      <p:sp>
        <p:nvSpPr>
          <p:cNvPr id="14" name="TextBox 13">
            <a:extLst>
              <a:ext uri="{FF2B5EF4-FFF2-40B4-BE49-F238E27FC236}">
                <a16:creationId xmlns:a16="http://schemas.microsoft.com/office/drawing/2014/main" id="{5BE3F89C-FB7C-EF37-8633-0E107F77A964}"/>
              </a:ext>
            </a:extLst>
          </p:cNvPr>
          <p:cNvSpPr txBox="1"/>
          <p:nvPr/>
        </p:nvSpPr>
        <p:spPr>
          <a:xfrm>
            <a:off x="928752" y="3336225"/>
            <a:ext cx="8509270" cy="480131"/>
          </a:xfrm>
          <a:prstGeom prst="rect">
            <a:avLst/>
          </a:prstGeom>
          <a:noFill/>
        </p:spPr>
        <p:txBody>
          <a:bodyPr wrap="square">
            <a:spAutoFit/>
          </a:body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GB" sz="2800" b="1" i="0" u="none" strike="noStrike" kern="1200" cap="none" spc="0" normalizeH="0" baseline="0" noProof="0">
                <a:ln>
                  <a:noFill/>
                </a:ln>
                <a:effectLst/>
                <a:uLnTx/>
                <a:uFillTx/>
                <a:latin typeface="Arial" panose="020B0604020202020204" pitchFamily="34" charset="0"/>
                <a:ea typeface="+mj-ea"/>
                <a:cs typeface="Arial" panose="020B0604020202020204" pitchFamily="34" charset="0"/>
              </a:rPr>
              <a:t>Our OMH trauma-informed strategy explained</a:t>
            </a:r>
            <a:r>
              <a:rPr kumimoji="0" lang="en-GB" sz="2400" b="1" i="0" u="none" strike="noStrike" kern="1200" cap="none" spc="0" normalizeH="0" baseline="0" noProof="0">
                <a:ln>
                  <a:noFill/>
                </a:ln>
                <a:solidFill>
                  <a:prstClr val="white"/>
                </a:solidFill>
                <a:effectLst/>
                <a:uLnTx/>
                <a:uFillTx/>
                <a:latin typeface="Arial" panose="020B0604020202020204" pitchFamily="34" charset="0"/>
                <a:ea typeface="+mj-ea"/>
                <a:cs typeface="Arial" panose="020B0604020202020204" pitchFamily="34" charset="0"/>
              </a:rPr>
              <a:t>.</a:t>
            </a:r>
          </a:p>
        </p:txBody>
      </p:sp>
      <p:pic>
        <p:nvPicPr>
          <p:cNvPr id="15" name="Picture 14" descr="A yellow sign with black text&#10;&#10;AI-generated content may be incorrect.">
            <a:extLst>
              <a:ext uri="{FF2B5EF4-FFF2-40B4-BE49-F238E27FC236}">
                <a16:creationId xmlns:a16="http://schemas.microsoft.com/office/drawing/2014/main" id="{F734E488-E587-91B7-BE03-C7A62ADA902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155123" y="700508"/>
            <a:ext cx="1239158" cy="1447337"/>
          </a:xfrm>
          <a:prstGeom prst="rect">
            <a:avLst/>
          </a:prstGeom>
        </p:spPr>
      </p:pic>
    </p:spTree>
    <p:extLst>
      <p:ext uri="{BB962C8B-B14F-4D97-AF65-F5344CB8AC3E}">
        <p14:creationId xmlns:p14="http://schemas.microsoft.com/office/powerpoint/2010/main" val="1379390849"/>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74E5BA22-14AE-A40E-3F5E-63768B5241E3}"/>
            </a:ext>
          </a:extLst>
        </p:cNvPr>
        <p:cNvGrpSpPr/>
        <p:nvPr/>
      </p:nvGrpSpPr>
      <p:grpSpPr>
        <a:xfrm>
          <a:off x="0" y="0"/>
          <a:ext cx="0" cy="0"/>
          <a:chOff x="0" y="0"/>
          <a:chExt cx="0" cy="0"/>
        </a:xfrm>
      </p:grpSpPr>
      <p:sp useBgFill="1">
        <p:nvSpPr>
          <p:cNvPr id="16" name="Rectangle 15">
            <a:extLst>
              <a:ext uri="{FF2B5EF4-FFF2-40B4-BE49-F238E27FC236}">
                <a16:creationId xmlns:a16="http://schemas.microsoft.com/office/drawing/2014/main" id="{27C088EF-B0EB-6B09-F42A-0A414AC372E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Freeform: Shape 17">
            <a:extLst>
              <a:ext uri="{FF2B5EF4-FFF2-40B4-BE49-F238E27FC236}">
                <a16:creationId xmlns:a16="http://schemas.microsoft.com/office/drawing/2014/main" id="{2619AF35-6979-4FCB-85A9-C33DAD88A92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1766176" cy="2061837"/>
          </a:xfrm>
          <a:custGeom>
            <a:avLst/>
            <a:gdLst>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13657 w 10768629"/>
              <a:gd name="connsiteY144" fmla="*/ 1730706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84330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0768629" h="1978172">
                <a:moveTo>
                  <a:pt x="0" y="0"/>
                </a:moveTo>
                <a:lnTo>
                  <a:pt x="10768629" y="0"/>
                </a:lnTo>
                <a:lnTo>
                  <a:pt x="10733254" y="31439"/>
                </a:lnTo>
                <a:lnTo>
                  <a:pt x="10727085" y="37910"/>
                </a:lnTo>
                <a:cubicBezTo>
                  <a:pt x="10712973" y="56080"/>
                  <a:pt x="10699457" y="78430"/>
                  <a:pt x="10675953" y="68623"/>
                </a:cubicBezTo>
                <a:cubicBezTo>
                  <a:pt x="10685972" y="89202"/>
                  <a:pt x="10641629" y="69781"/>
                  <a:pt x="10637091" y="90361"/>
                </a:cubicBezTo>
                <a:cubicBezTo>
                  <a:pt x="10635214" y="107005"/>
                  <a:pt x="10621323" y="104993"/>
                  <a:pt x="10610971" y="110764"/>
                </a:cubicBezTo>
                <a:cubicBezTo>
                  <a:pt x="10603980" y="127568"/>
                  <a:pt x="10551417" y="141180"/>
                  <a:pt x="10532872" y="138028"/>
                </a:cubicBezTo>
                <a:cubicBezTo>
                  <a:pt x="10480300" y="119072"/>
                  <a:pt x="10440532" y="186296"/>
                  <a:pt x="10398558" y="172911"/>
                </a:cubicBezTo>
                <a:cubicBezTo>
                  <a:pt x="10387708" y="174114"/>
                  <a:pt x="10378792" y="177646"/>
                  <a:pt x="10371128" y="182609"/>
                </a:cubicBezTo>
                <a:lnTo>
                  <a:pt x="10352178" y="199976"/>
                </a:lnTo>
                <a:lnTo>
                  <a:pt x="10351815" y="211879"/>
                </a:lnTo>
                <a:lnTo>
                  <a:pt x="10337471" y="218661"/>
                </a:lnTo>
                <a:lnTo>
                  <a:pt x="10334625" y="222351"/>
                </a:lnTo>
                <a:cubicBezTo>
                  <a:pt x="10321108" y="225227"/>
                  <a:pt x="10278615" y="228401"/>
                  <a:pt x="10256365" y="235917"/>
                </a:cubicBezTo>
                <a:cubicBezTo>
                  <a:pt x="10218136" y="258033"/>
                  <a:pt x="10224552" y="209685"/>
                  <a:pt x="10201127" y="267448"/>
                </a:cubicBezTo>
                <a:cubicBezTo>
                  <a:pt x="10121320" y="273476"/>
                  <a:pt x="10040763" y="345580"/>
                  <a:pt x="9961218" y="326720"/>
                </a:cubicBezTo>
                <a:cubicBezTo>
                  <a:pt x="9980173" y="341621"/>
                  <a:pt x="9883038" y="318484"/>
                  <a:pt x="9859715" y="355698"/>
                </a:cubicBezTo>
                <a:cubicBezTo>
                  <a:pt x="9812822" y="367758"/>
                  <a:pt x="9752089" y="383830"/>
                  <a:pt x="9679867" y="399081"/>
                </a:cubicBezTo>
                <a:cubicBezTo>
                  <a:pt x="9618357" y="415668"/>
                  <a:pt x="9525492" y="446315"/>
                  <a:pt x="9490654" y="455225"/>
                </a:cubicBezTo>
                <a:lnTo>
                  <a:pt x="9470837" y="452539"/>
                </a:lnTo>
                <a:lnTo>
                  <a:pt x="9469082" y="454891"/>
                </a:lnTo>
                <a:cubicBezTo>
                  <a:pt x="9460057" y="461184"/>
                  <a:pt x="9453495" y="461729"/>
                  <a:pt x="9448038" y="459733"/>
                </a:cubicBezTo>
                <a:lnTo>
                  <a:pt x="9396821" y="455795"/>
                </a:lnTo>
                <a:lnTo>
                  <a:pt x="9392197" y="459796"/>
                </a:lnTo>
                <a:lnTo>
                  <a:pt x="9347994" y="464462"/>
                </a:lnTo>
                <a:cubicBezTo>
                  <a:pt x="9347959" y="465155"/>
                  <a:pt x="9347925" y="465846"/>
                  <a:pt x="9347889" y="466539"/>
                </a:cubicBezTo>
                <a:cubicBezTo>
                  <a:pt x="9346648" y="471307"/>
                  <a:pt x="9343831" y="475025"/>
                  <a:pt x="9337639" y="476654"/>
                </a:cubicBezTo>
                <a:cubicBezTo>
                  <a:pt x="9354547" y="503661"/>
                  <a:pt x="9307720" y="510631"/>
                  <a:pt x="9287964" y="513052"/>
                </a:cubicBezTo>
                <a:cubicBezTo>
                  <a:pt x="9269905" y="526173"/>
                  <a:pt x="9245386" y="544358"/>
                  <a:pt x="9229283" y="555377"/>
                </a:cubicBezTo>
                <a:lnTo>
                  <a:pt x="9220274" y="557502"/>
                </a:lnTo>
                <a:cubicBezTo>
                  <a:pt x="9220250" y="557668"/>
                  <a:pt x="9220226" y="557835"/>
                  <a:pt x="9220202" y="558001"/>
                </a:cubicBezTo>
                <a:cubicBezTo>
                  <a:pt x="9218468" y="559434"/>
                  <a:pt x="9215591" y="560497"/>
                  <a:pt x="9210908" y="561147"/>
                </a:cubicBezTo>
                <a:lnTo>
                  <a:pt x="9186374" y="565502"/>
                </a:lnTo>
                <a:lnTo>
                  <a:pt x="9181058" y="569943"/>
                </a:lnTo>
                <a:lnTo>
                  <a:pt x="9167549" y="584727"/>
                </a:lnTo>
                <a:lnTo>
                  <a:pt x="9149110" y="598906"/>
                </a:lnTo>
                <a:cubicBezTo>
                  <a:pt x="9133575" y="594395"/>
                  <a:pt x="9087390" y="636567"/>
                  <a:pt x="9078556" y="644039"/>
                </a:cubicBezTo>
                <a:lnTo>
                  <a:pt x="8996399" y="690055"/>
                </a:lnTo>
                <a:cubicBezTo>
                  <a:pt x="8913147" y="777045"/>
                  <a:pt x="8867993" y="772591"/>
                  <a:pt x="8803791" y="813860"/>
                </a:cubicBezTo>
                <a:cubicBezTo>
                  <a:pt x="8745270" y="819906"/>
                  <a:pt x="8690049" y="823612"/>
                  <a:pt x="8636202" y="848463"/>
                </a:cubicBezTo>
                <a:cubicBezTo>
                  <a:pt x="8594799" y="860014"/>
                  <a:pt x="8568613" y="864779"/>
                  <a:pt x="8555372" y="883171"/>
                </a:cubicBezTo>
                <a:lnTo>
                  <a:pt x="8507229" y="901665"/>
                </a:lnTo>
                <a:lnTo>
                  <a:pt x="8428473" y="927985"/>
                </a:lnTo>
                <a:cubicBezTo>
                  <a:pt x="8428287" y="929817"/>
                  <a:pt x="8428100" y="931648"/>
                  <a:pt x="8427914" y="933480"/>
                </a:cubicBezTo>
                <a:lnTo>
                  <a:pt x="8420327" y="941984"/>
                </a:lnTo>
                <a:lnTo>
                  <a:pt x="8394729" y="948347"/>
                </a:lnTo>
                <a:lnTo>
                  <a:pt x="8380548" y="987916"/>
                </a:lnTo>
                <a:lnTo>
                  <a:pt x="8375330" y="965444"/>
                </a:lnTo>
                <a:cubicBezTo>
                  <a:pt x="8372375" y="964202"/>
                  <a:pt x="8344433" y="977378"/>
                  <a:pt x="8340796" y="980522"/>
                </a:cubicBezTo>
                <a:cubicBezTo>
                  <a:pt x="8328292" y="982128"/>
                  <a:pt x="8319237" y="991089"/>
                  <a:pt x="8304438" y="996739"/>
                </a:cubicBezTo>
                <a:cubicBezTo>
                  <a:pt x="8297193" y="1005683"/>
                  <a:pt x="8289328" y="1014568"/>
                  <a:pt x="8280929" y="1023089"/>
                </a:cubicBezTo>
                <a:lnTo>
                  <a:pt x="8275760" y="1027772"/>
                </a:lnTo>
                <a:lnTo>
                  <a:pt x="8275478" y="1027605"/>
                </a:lnTo>
                <a:cubicBezTo>
                  <a:pt x="8273970" y="1028076"/>
                  <a:pt x="8251461" y="1029408"/>
                  <a:pt x="8249003" y="1032033"/>
                </a:cubicBezTo>
                <a:lnTo>
                  <a:pt x="8203836" y="1037347"/>
                </a:lnTo>
                <a:cubicBezTo>
                  <a:pt x="8172789" y="1049890"/>
                  <a:pt x="8148166" y="1034625"/>
                  <a:pt x="8122936" y="1063113"/>
                </a:cubicBezTo>
                <a:cubicBezTo>
                  <a:pt x="8093850" y="1074757"/>
                  <a:pt x="8066781" y="1075350"/>
                  <a:pt x="8043658" y="1092746"/>
                </a:cubicBezTo>
                <a:cubicBezTo>
                  <a:pt x="8032157" y="1089174"/>
                  <a:pt x="8022145" y="1089998"/>
                  <a:pt x="8015351" y="1105478"/>
                </a:cubicBezTo>
                <a:cubicBezTo>
                  <a:pt x="7987544" y="1113006"/>
                  <a:pt x="7977708" y="1099152"/>
                  <a:pt x="7963145" y="1119346"/>
                </a:cubicBezTo>
                <a:cubicBezTo>
                  <a:pt x="7942622" y="1098880"/>
                  <a:pt x="7943760" y="1109516"/>
                  <a:pt x="7938145" y="1120225"/>
                </a:cubicBezTo>
                <a:lnTo>
                  <a:pt x="7937238" y="1121204"/>
                </a:lnTo>
                <a:lnTo>
                  <a:pt x="7934398" y="1118240"/>
                </a:lnTo>
                <a:lnTo>
                  <a:pt x="7918248" y="1124371"/>
                </a:lnTo>
                <a:lnTo>
                  <a:pt x="7914119" y="1127653"/>
                </a:lnTo>
                <a:cubicBezTo>
                  <a:pt x="7911201" y="1129547"/>
                  <a:pt x="7909169" y="1130331"/>
                  <a:pt x="7907658" y="1130350"/>
                </a:cubicBezTo>
                <a:lnTo>
                  <a:pt x="7907434" y="1130103"/>
                </a:lnTo>
                <a:lnTo>
                  <a:pt x="7901508" y="1133245"/>
                </a:lnTo>
                <a:cubicBezTo>
                  <a:pt x="7891644" y="1139271"/>
                  <a:pt x="7882185" y="1145815"/>
                  <a:pt x="7873287" y="1152609"/>
                </a:cubicBezTo>
                <a:cubicBezTo>
                  <a:pt x="7864672" y="1141906"/>
                  <a:pt x="7845199" y="1159242"/>
                  <a:pt x="7834833" y="1153868"/>
                </a:cubicBezTo>
                <a:lnTo>
                  <a:pt x="7828661" y="1139994"/>
                </a:lnTo>
                <a:lnTo>
                  <a:pt x="7823966" y="1143178"/>
                </a:lnTo>
                <a:lnTo>
                  <a:pt x="7815078" y="1151776"/>
                </a:lnTo>
                <a:cubicBezTo>
                  <a:pt x="7813692" y="1152943"/>
                  <a:pt x="7812687" y="1153116"/>
                  <a:pt x="7812026" y="1151522"/>
                </a:cubicBezTo>
                <a:cubicBezTo>
                  <a:pt x="7806555" y="1153054"/>
                  <a:pt x="7788673" y="1159989"/>
                  <a:pt x="7782249" y="1160970"/>
                </a:cubicBezTo>
                <a:lnTo>
                  <a:pt x="7773476" y="1157414"/>
                </a:lnTo>
                <a:lnTo>
                  <a:pt x="7769600" y="1157365"/>
                </a:lnTo>
                <a:lnTo>
                  <a:pt x="7752631" y="1172815"/>
                </a:lnTo>
                <a:lnTo>
                  <a:pt x="7739392" y="1192062"/>
                </a:lnTo>
                <a:lnTo>
                  <a:pt x="7677677" y="1216394"/>
                </a:lnTo>
                <a:lnTo>
                  <a:pt x="7586920" y="1261888"/>
                </a:lnTo>
                <a:cubicBezTo>
                  <a:pt x="7556723" y="1298911"/>
                  <a:pt x="7489187" y="1284518"/>
                  <a:pt x="7486100" y="1292563"/>
                </a:cubicBezTo>
                <a:cubicBezTo>
                  <a:pt x="7454875" y="1308356"/>
                  <a:pt x="7453335" y="1326361"/>
                  <a:pt x="7411323" y="1340732"/>
                </a:cubicBezTo>
                <a:cubicBezTo>
                  <a:pt x="7372519" y="1390006"/>
                  <a:pt x="7288617" y="1403664"/>
                  <a:pt x="7240698" y="1438832"/>
                </a:cubicBezTo>
                <a:cubicBezTo>
                  <a:pt x="7206467" y="1417136"/>
                  <a:pt x="7227555" y="1441678"/>
                  <a:pt x="7197675" y="1447530"/>
                </a:cubicBezTo>
                <a:cubicBezTo>
                  <a:pt x="7211601" y="1474927"/>
                  <a:pt x="7159483" y="1444981"/>
                  <a:pt x="7164788" y="1480293"/>
                </a:cubicBezTo>
                <a:cubicBezTo>
                  <a:pt x="7159184" y="1480240"/>
                  <a:pt x="7153584" y="1479075"/>
                  <a:pt x="7147929" y="1477641"/>
                </a:cubicBezTo>
                <a:lnTo>
                  <a:pt x="7144965" y="1476908"/>
                </a:lnTo>
                <a:lnTo>
                  <a:pt x="7134299" y="1479969"/>
                </a:lnTo>
                <a:lnTo>
                  <a:pt x="7129809" y="1473339"/>
                </a:lnTo>
                <a:lnTo>
                  <a:pt x="7112688" y="1472575"/>
                </a:lnTo>
                <a:cubicBezTo>
                  <a:pt x="7106506" y="1473449"/>
                  <a:pt x="7100123" y="1475741"/>
                  <a:pt x="7093470" y="1480300"/>
                </a:cubicBezTo>
                <a:cubicBezTo>
                  <a:pt x="7079039" y="1501274"/>
                  <a:pt x="7048991" y="1495718"/>
                  <a:pt x="7025034" y="1506934"/>
                </a:cubicBezTo>
                <a:lnTo>
                  <a:pt x="7014783" y="1515868"/>
                </a:lnTo>
                <a:lnTo>
                  <a:pt x="6979706" y="1523511"/>
                </a:lnTo>
                <a:lnTo>
                  <a:pt x="6977890" y="1525793"/>
                </a:lnTo>
                <a:cubicBezTo>
                  <a:pt x="6971996" y="1527914"/>
                  <a:pt x="6959488" y="1529941"/>
                  <a:pt x="6944339" y="1536237"/>
                </a:cubicBezTo>
                <a:lnTo>
                  <a:pt x="6886996" y="1563569"/>
                </a:lnTo>
                <a:lnTo>
                  <a:pt x="6874510" y="1558469"/>
                </a:lnTo>
                <a:lnTo>
                  <a:pt x="6871943" y="1554651"/>
                </a:lnTo>
                <a:lnTo>
                  <a:pt x="6856174" y="1562024"/>
                </a:lnTo>
                <a:lnTo>
                  <a:pt x="6842321" y="1560554"/>
                </a:lnTo>
                <a:lnTo>
                  <a:pt x="6832713" y="1569357"/>
                </a:lnTo>
                <a:lnTo>
                  <a:pt x="6816351" y="1571495"/>
                </a:lnTo>
                <a:cubicBezTo>
                  <a:pt x="6810216" y="1571510"/>
                  <a:pt x="6803310" y="1571324"/>
                  <a:pt x="6795800" y="1572010"/>
                </a:cubicBezTo>
                <a:lnTo>
                  <a:pt x="6777546" y="1568661"/>
                </a:lnTo>
                <a:lnTo>
                  <a:pt x="6751528" y="1574143"/>
                </a:lnTo>
                <a:cubicBezTo>
                  <a:pt x="6731455" y="1578562"/>
                  <a:pt x="6712054" y="1582098"/>
                  <a:pt x="6691966" y="1582255"/>
                </a:cubicBezTo>
                <a:cubicBezTo>
                  <a:pt x="6677921" y="1590738"/>
                  <a:pt x="6663787" y="1595441"/>
                  <a:pt x="6646941" y="1588471"/>
                </a:cubicBezTo>
                <a:cubicBezTo>
                  <a:pt x="6605135" y="1597971"/>
                  <a:pt x="6598373" y="1612583"/>
                  <a:pt x="6568576" y="1606488"/>
                </a:cubicBezTo>
                <a:cubicBezTo>
                  <a:pt x="6562510" y="1614734"/>
                  <a:pt x="6558067" y="1619360"/>
                  <a:pt x="6554358" y="1621701"/>
                </a:cubicBezTo>
                <a:cubicBezTo>
                  <a:pt x="6543227" y="1628727"/>
                  <a:pt x="6538724" y="1615196"/>
                  <a:pt x="6516968" y="1617195"/>
                </a:cubicBezTo>
                <a:cubicBezTo>
                  <a:pt x="6493173" y="1617368"/>
                  <a:pt x="6528193" y="1598652"/>
                  <a:pt x="6506479" y="1602227"/>
                </a:cubicBezTo>
                <a:cubicBezTo>
                  <a:pt x="6486674" y="1613929"/>
                  <a:pt x="6478484" y="1593997"/>
                  <a:pt x="6458436" y="1607332"/>
                </a:cubicBezTo>
                <a:cubicBezTo>
                  <a:pt x="6471168" y="1620800"/>
                  <a:pt x="6410323" y="1615478"/>
                  <a:pt x="6414786" y="1628815"/>
                </a:cubicBezTo>
                <a:cubicBezTo>
                  <a:pt x="6385942" y="1615041"/>
                  <a:pt x="6386569" y="1640238"/>
                  <a:pt x="6357085" y="1640846"/>
                </a:cubicBezTo>
                <a:cubicBezTo>
                  <a:pt x="6341163" y="1636809"/>
                  <a:pt x="6331497" y="1637754"/>
                  <a:pt x="6322636" y="1648213"/>
                </a:cubicBezTo>
                <a:cubicBezTo>
                  <a:pt x="6248448" y="1627802"/>
                  <a:pt x="6286748" y="1654976"/>
                  <a:pt x="6226172" y="1654676"/>
                </a:cubicBezTo>
                <a:lnTo>
                  <a:pt x="6221217" y="1654506"/>
                </a:lnTo>
                <a:lnTo>
                  <a:pt x="6204956" y="1664280"/>
                </a:lnTo>
                <a:cubicBezTo>
                  <a:pt x="6204728" y="1665114"/>
                  <a:pt x="6204498" y="1665947"/>
                  <a:pt x="6204270" y="1666782"/>
                </a:cubicBezTo>
                <a:lnTo>
                  <a:pt x="6143810" y="1661963"/>
                </a:lnTo>
                <a:lnTo>
                  <a:pt x="6136560" y="1665728"/>
                </a:lnTo>
                <a:lnTo>
                  <a:pt x="6096155" y="1656951"/>
                </a:lnTo>
                <a:lnTo>
                  <a:pt x="6075812" y="1655422"/>
                </a:lnTo>
                <a:lnTo>
                  <a:pt x="6039495" y="1649680"/>
                </a:lnTo>
                <a:lnTo>
                  <a:pt x="6036523" y="1652121"/>
                </a:lnTo>
                <a:lnTo>
                  <a:pt x="6029328" y="1649904"/>
                </a:lnTo>
                <a:lnTo>
                  <a:pt x="6024075" y="1652779"/>
                </a:lnTo>
                <a:lnTo>
                  <a:pt x="6018085" y="1652030"/>
                </a:lnTo>
                <a:cubicBezTo>
                  <a:pt x="6006658" y="1653831"/>
                  <a:pt x="5968194" y="1662035"/>
                  <a:pt x="5955513" y="1663584"/>
                </a:cubicBezTo>
                <a:lnTo>
                  <a:pt x="5941996" y="1661326"/>
                </a:lnTo>
                <a:lnTo>
                  <a:pt x="5931789" y="1669915"/>
                </a:lnTo>
                <a:lnTo>
                  <a:pt x="5888686" y="1672175"/>
                </a:lnTo>
                <a:lnTo>
                  <a:pt x="5873794" y="1665454"/>
                </a:lnTo>
                <a:lnTo>
                  <a:pt x="5860022" y="1660635"/>
                </a:lnTo>
                <a:lnTo>
                  <a:pt x="5858237" y="1660649"/>
                </a:lnTo>
                <a:lnTo>
                  <a:pt x="5840319" y="1660798"/>
                </a:lnTo>
                <a:lnTo>
                  <a:pt x="5806984" y="1661075"/>
                </a:lnTo>
                <a:cubicBezTo>
                  <a:pt x="5785708" y="1661533"/>
                  <a:pt x="5764126" y="1662974"/>
                  <a:pt x="5742351" y="1667489"/>
                </a:cubicBezTo>
                <a:cubicBezTo>
                  <a:pt x="5659069" y="1645168"/>
                  <a:pt x="5615134" y="1706361"/>
                  <a:pt x="5521171" y="1671626"/>
                </a:cubicBezTo>
                <a:cubicBezTo>
                  <a:pt x="5491803" y="1671296"/>
                  <a:pt x="5498089" y="1662666"/>
                  <a:pt x="5457384" y="1683952"/>
                </a:cubicBezTo>
                <a:cubicBezTo>
                  <a:pt x="5356959" y="1699287"/>
                  <a:pt x="5078905" y="1774579"/>
                  <a:pt x="4950070" y="1748401"/>
                </a:cubicBezTo>
                <a:cubicBezTo>
                  <a:pt x="4918276" y="1752255"/>
                  <a:pt x="4891043" y="1756936"/>
                  <a:pt x="4872172" y="1757222"/>
                </a:cubicBezTo>
                <a:lnTo>
                  <a:pt x="4809524" y="1761033"/>
                </a:lnTo>
                <a:cubicBezTo>
                  <a:pt x="4791324" y="1772975"/>
                  <a:pt x="4777258" y="1754591"/>
                  <a:pt x="4759058" y="1766533"/>
                </a:cubicBezTo>
                <a:cubicBezTo>
                  <a:pt x="4747481" y="1770744"/>
                  <a:pt x="4734604" y="1772921"/>
                  <a:pt x="4719749" y="1771811"/>
                </a:cubicBezTo>
                <a:cubicBezTo>
                  <a:pt x="4671168" y="1780243"/>
                  <a:pt x="4634134" y="1775931"/>
                  <a:pt x="4568686" y="1786141"/>
                </a:cubicBezTo>
                <a:cubicBezTo>
                  <a:pt x="4544667" y="1777910"/>
                  <a:pt x="4432547" y="1778168"/>
                  <a:pt x="4418751" y="1796932"/>
                </a:cubicBezTo>
                <a:cubicBezTo>
                  <a:pt x="4403360" y="1801488"/>
                  <a:pt x="4385278" y="1795746"/>
                  <a:pt x="4378377" y="1815528"/>
                </a:cubicBezTo>
                <a:cubicBezTo>
                  <a:pt x="4366870" y="1839461"/>
                  <a:pt x="4337372" y="1814003"/>
                  <a:pt x="4320575" y="1832722"/>
                </a:cubicBezTo>
                <a:cubicBezTo>
                  <a:pt x="4277898" y="1857053"/>
                  <a:pt x="4243945" y="1846759"/>
                  <a:pt x="4211935" y="1860177"/>
                </a:cubicBezTo>
                <a:cubicBezTo>
                  <a:pt x="4181519" y="1859584"/>
                  <a:pt x="4171342" y="1859762"/>
                  <a:pt x="4101228" y="1868717"/>
                </a:cubicBezTo>
                <a:cubicBezTo>
                  <a:pt x="4080159" y="1876188"/>
                  <a:pt x="4039427" y="1877381"/>
                  <a:pt x="3973223" y="1881015"/>
                </a:cubicBezTo>
                <a:cubicBezTo>
                  <a:pt x="3971330" y="1884974"/>
                  <a:pt x="3952843" y="1879225"/>
                  <a:pt x="3900992" y="1880603"/>
                </a:cubicBezTo>
                <a:cubicBezTo>
                  <a:pt x="3849141" y="1881981"/>
                  <a:pt x="3740060" y="1895686"/>
                  <a:pt x="3662119" y="1889285"/>
                </a:cubicBezTo>
                <a:cubicBezTo>
                  <a:pt x="3565155" y="1881322"/>
                  <a:pt x="3613412" y="1915150"/>
                  <a:pt x="3496919" y="1873180"/>
                </a:cubicBezTo>
                <a:cubicBezTo>
                  <a:pt x="3488062" y="1895719"/>
                  <a:pt x="3474293" y="1876288"/>
                  <a:pt x="3449433" y="1889681"/>
                </a:cubicBezTo>
                <a:cubicBezTo>
                  <a:pt x="3406553" y="1891629"/>
                  <a:pt x="3413217" y="1897797"/>
                  <a:pt x="3369766" y="1916653"/>
                </a:cubicBezTo>
                <a:cubicBezTo>
                  <a:pt x="3338805" y="1929531"/>
                  <a:pt x="3289487" y="1928617"/>
                  <a:pt x="3269672" y="1938036"/>
                </a:cubicBezTo>
                <a:lnTo>
                  <a:pt x="3224897" y="1943733"/>
                </a:lnTo>
                <a:cubicBezTo>
                  <a:pt x="3188693" y="1949271"/>
                  <a:pt x="3178540" y="1909145"/>
                  <a:pt x="3161463" y="1946591"/>
                </a:cubicBezTo>
                <a:lnTo>
                  <a:pt x="3112044" y="1935614"/>
                </a:lnTo>
                <a:lnTo>
                  <a:pt x="3069716" y="1930463"/>
                </a:lnTo>
                <a:cubicBezTo>
                  <a:pt x="3049937" y="1924285"/>
                  <a:pt x="3047816" y="1925644"/>
                  <a:pt x="3005773" y="1915878"/>
                </a:cubicBezTo>
                <a:cubicBezTo>
                  <a:pt x="2978838" y="1921092"/>
                  <a:pt x="2967972" y="1927319"/>
                  <a:pt x="2897201" y="1926772"/>
                </a:cubicBezTo>
                <a:lnTo>
                  <a:pt x="2783891" y="1931749"/>
                </a:lnTo>
                <a:cubicBezTo>
                  <a:pt x="2753098" y="1932794"/>
                  <a:pt x="2731621" y="1915151"/>
                  <a:pt x="2712447" y="1933044"/>
                </a:cubicBezTo>
                <a:cubicBezTo>
                  <a:pt x="2621923" y="1990472"/>
                  <a:pt x="2637976" y="1949546"/>
                  <a:pt x="2560151" y="1963609"/>
                </a:cubicBezTo>
                <a:cubicBezTo>
                  <a:pt x="2472084" y="1973456"/>
                  <a:pt x="2423631" y="1962133"/>
                  <a:pt x="2367221" y="1971884"/>
                </a:cubicBezTo>
                <a:cubicBezTo>
                  <a:pt x="2355331" y="1950582"/>
                  <a:pt x="2295649" y="1950006"/>
                  <a:pt x="2272130" y="1961162"/>
                </a:cubicBezTo>
                <a:cubicBezTo>
                  <a:pt x="2229336" y="1964326"/>
                  <a:pt x="2232627" y="1943953"/>
                  <a:pt x="2189404" y="1978172"/>
                </a:cubicBezTo>
                <a:cubicBezTo>
                  <a:pt x="2153824" y="1968017"/>
                  <a:pt x="2114605" y="1969166"/>
                  <a:pt x="2077704" y="1965002"/>
                </a:cubicBezTo>
                <a:cubicBezTo>
                  <a:pt x="2053064" y="1962036"/>
                  <a:pt x="2051584" y="1971011"/>
                  <a:pt x="2033299" y="1969042"/>
                </a:cubicBezTo>
                <a:cubicBezTo>
                  <a:pt x="2015014" y="1967073"/>
                  <a:pt x="1998956" y="1958903"/>
                  <a:pt x="1967996" y="1953187"/>
                </a:cubicBezTo>
                <a:cubicBezTo>
                  <a:pt x="1924117" y="1970917"/>
                  <a:pt x="1915668" y="1940297"/>
                  <a:pt x="1855805" y="1926082"/>
                </a:cubicBezTo>
                <a:cubicBezTo>
                  <a:pt x="1830663" y="1943732"/>
                  <a:pt x="1810564" y="1935694"/>
                  <a:pt x="1790957" y="1919460"/>
                </a:cubicBezTo>
                <a:cubicBezTo>
                  <a:pt x="1732588" y="1924884"/>
                  <a:pt x="1679506" y="1900619"/>
                  <a:pt x="1613978" y="1891581"/>
                </a:cubicBezTo>
                <a:cubicBezTo>
                  <a:pt x="1542961" y="1912227"/>
                  <a:pt x="1506863" y="1865666"/>
                  <a:pt x="1436831" y="1856201"/>
                </a:cubicBezTo>
                <a:cubicBezTo>
                  <a:pt x="1409149" y="1862955"/>
                  <a:pt x="1416370" y="1829853"/>
                  <a:pt x="1357365" y="1832140"/>
                </a:cubicBezTo>
                <a:cubicBezTo>
                  <a:pt x="1285880" y="1811785"/>
                  <a:pt x="1273193" y="1786872"/>
                  <a:pt x="1232341" y="1785942"/>
                </a:cubicBezTo>
                <a:cubicBezTo>
                  <a:pt x="1223903" y="1792798"/>
                  <a:pt x="1160576" y="1793911"/>
                  <a:pt x="1162595" y="1784330"/>
                </a:cubicBezTo>
                <a:cubicBezTo>
                  <a:pt x="1153167" y="1787110"/>
                  <a:pt x="1122206" y="1805077"/>
                  <a:pt x="1120257" y="1789615"/>
                </a:cubicBezTo>
                <a:cubicBezTo>
                  <a:pt x="1073149" y="1786750"/>
                  <a:pt x="1034361" y="1768718"/>
                  <a:pt x="991903" y="1786741"/>
                </a:cubicBezTo>
                <a:cubicBezTo>
                  <a:pt x="966383" y="1781126"/>
                  <a:pt x="949501" y="1800915"/>
                  <a:pt x="883960" y="1809389"/>
                </a:cubicBezTo>
                <a:cubicBezTo>
                  <a:pt x="836064" y="1808194"/>
                  <a:pt x="826980" y="1826610"/>
                  <a:pt x="766531" y="1805053"/>
                </a:cubicBezTo>
                <a:cubicBezTo>
                  <a:pt x="732778" y="1801141"/>
                  <a:pt x="694055" y="1787044"/>
                  <a:pt x="669779" y="1800537"/>
                </a:cubicBezTo>
                <a:cubicBezTo>
                  <a:pt x="645252" y="1794709"/>
                  <a:pt x="563495" y="1813232"/>
                  <a:pt x="523898" y="1811085"/>
                </a:cubicBezTo>
                <a:cubicBezTo>
                  <a:pt x="457555" y="1798530"/>
                  <a:pt x="395227" y="1824052"/>
                  <a:pt x="360251" y="1830735"/>
                </a:cubicBezTo>
                <a:cubicBezTo>
                  <a:pt x="313564" y="1825583"/>
                  <a:pt x="298281" y="1811622"/>
                  <a:pt x="255207" y="1818275"/>
                </a:cubicBezTo>
                <a:cubicBezTo>
                  <a:pt x="206572" y="1839769"/>
                  <a:pt x="160277" y="1836800"/>
                  <a:pt x="101803" y="1870647"/>
                </a:cubicBezTo>
                <a:cubicBezTo>
                  <a:pt x="85849" y="1910002"/>
                  <a:pt x="27997" y="1845258"/>
                  <a:pt x="25397" y="1888443"/>
                </a:cubicBezTo>
                <a:cubicBezTo>
                  <a:pt x="19096" y="1881154"/>
                  <a:pt x="11260" y="1878398"/>
                  <a:pt x="2370" y="1878311"/>
                </a:cubicBezTo>
                <a:lnTo>
                  <a:pt x="0" y="1878785"/>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Freeform: Shape 19">
            <a:extLst>
              <a:ext uri="{FF2B5EF4-FFF2-40B4-BE49-F238E27FC236}">
                <a16:creationId xmlns:a16="http://schemas.microsoft.com/office/drawing/2014/main" id="{37B24F6C-27B6-0018-792F-FE88E64A1D2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5381626" y="6209413"/>
            <a:ext cx="6810375" cy="648587"/>
          </a:xfrm>
          <a:custGeom>
            <a:avLst/>
            <a:gdLst>
              <a:gd name="connsiteX0" fmla="*/ 0 w 10753706"/>
              <a:gd name="connsiteY0" fmla="*/ 0 h 1027260"/>
              <a:gd name="connsiteX1" fmla="*/ 10753706 w 10753706"/>
              <a:gd name="connsiteY1" fmla="*/ 0 h 1027260"/>
              <a:gd name="connsiteX2" fmla="*/ 10748809 w 10753706"/>
              <a:gd name="connsiteY2" fmla="*/ 2522 h 1027260"/>
              <a:gd name="connsiteX3" fmla="*/ 10725330 w 10753706"/>
              <a:gd name="connsiteY3" fmla="*/ 11977 h 1027260"/>
              <a:gd name="connsiteX4" fmla="*/ 10615423 w 10753706"/>
              <a:gd name="connsiteY4" fmla="*/ 52967 h 1027260"/>
              <a:gd name="connsiteX5" fmla="*/ 10533936 w 10753706"/>
              <a:gd name="connsiteY5" fmla="*/ 53095 h 1027260"/>
              <a:gd name="connsiteX6" fmla="*/ 10466876 w 10753706"/>
              <a:gd name="connsiteY6" fmla="*/ 45180 h 1027260"/>
              <a:gd name="connsiteX7" fmla="*/ 10355090 w 10753706"/>
              <a:gd name="connsiteY7" fmla="*/ 89741 h 1027260"/>
              <a:gd name="connsiteX8" fmla="*/ 10087145 w 10753706"/>
              <a:gd name="connsiteY8" fmla="*/ 66115 h 1027260"/>
              <a:gd name="connsiteX9" fmla="*/ 10015902 w 10753706"/>
              <a:gd name="connsiteY9" fmla="*/ 76178 h 1027260"/>
              <a:gd name="connsiteX10" fmla="*/ 9806005 w 10753706"/>
              <a:gd name="connsiteY10" fmla="*/ 102435 h 1027260"/>
              <a:gd name="connsiteX11" fmla="*/ 9602583 w 10753706"/>
              <a:gd name="connsiteY11" fmla="*/ 179170 h 1027260"/>
              <a:gd name="connsiteX12" fmla="*/ 9469719 w 10753706"/>
              <a:gd name="connsiteY12" fmla="*/ 174721 h 1027260"/>
              <a:gd name="connsiteX13" fmla="*/ 9408692 w 10753706"/>
              <a:gd name="connsiteY13" fmla="*/ 189513 h 1027260"/>
              <a:gd name="connsiteX14" fmla="*/ 9364151 w 10753706"/>
              <a:gd name="connsiteY14" fmla="*/ 194072 h 1027260"/>
              <a:gd name="connsiteX15" fmla="*/ 9337751 w 10753706"/>
              <a:gd name="connsiteY15" fmla="*/ 197579 h 1027260"/>
              <a:gd name="connsiteX16" fmla="*/ 9297166 w 10753706"/>
              <a:gd name="connsiteY16" fmla="*/ 216558 h 1027260"/>
              <a:gd name="connsiteX17" fmla="*/ 9123859 w 10753706"/>
              <a:gd name="connsiteY17" fmla="*/ 237356 h 1027260"/>
              <a:gd name="connsiteX18" fmla="*/ 8950741 w 10753706"/>
              <a:gd name="connsiteY18" fmla="*/ 238020 h 1027260"/>
              <a:gd name="connsiteX19" fmla="*/ 8718236 w 10753706"/>
              <a:gd name="connsiteY19" fmla="*/ 303148 h 1027260"/>
              <a:gd name="connsiteX20" fmla="*/ 8694011 w 10753706"/>
              <a:gd name="connsiteY20" fmla="*/ 308812 h 1027260"/>
              <a:gd name="connsiteX21" fmla="*/ 8611976 w 10753706"/>
              <a:gd name="connsiteY21" fmla="*/ 324819 h 1027260"/>
              <a:gd name="connsiteX22" fmla="*/ 8562074 w 10753706"/>
              <a:gd name="connsiteY22" fmla="*/ 337971 h 1027260"/>
              <a:gd name="connsiteX23" fmla="*/ 8501724 w 10753706"/>
              <a:gd name="connsiteY23" fmla="*/ 360865 h 1027260"/>
              <a:gd name="connsiteX24" fmla="*/ 8504489 w 10753706"/>
              <a:gd name="connsiteY24" fmla="*/ 364790 h 1027260"/>
              <a:gd name="connsiteX25" fmla="*/ 8492774 w 10753706"/>
              <a:gd name="connsiteY25" fmla="*/ 366181 h 1027260"/>
              <a:gd name="connsiteX26" fmla="*/ 8466405 w 10753706"/>
              <a:gd name="connsiteY26" fmla="*/ 368724 h 1027260"/>
              <a:gd name="connsiteX27" fmla="*/ 8427069 w 10753706"/>
              <a:gd name="connsiteY27" fmla="*/ 387211 h 1027260"/>
              <a:gd name="connsiteX28" fmla="*/ 8387766 w 10753706"/>
              <a:gd name="connsiteY28" fmla="*/ 377161 h 1027260"/>
              <a:gd name="connsiteX29" fmla="*/ 8315874 w 10753706"/>
              <a:gd name="connsiteY29" fmla="*/ 395527 h 1027260"/>
              <a:gd name="connsiteX30" fmla="*/ 8274474 w 10753706"/>
              <a:gd name="connsiteY30" fmla="*/ 405112 h 1027260"/>
              <a:gd name="connsiteX31" fmla="*/ 8234664 w 10753706"/>
              <a:gd name="connsiteY31" fmla="*/ 410219 h 1027260"/>
              <a:gd name="connsiteX32" fmla="*/ 8211268 w 10753706"/>
              <a:gd name="connsiteY32" fmla="*/ 416791 h 1027260"/>
              <a:gd name="connsiteX33" fmla="*/ 8188615 w 10753706"/>
              <a:gd name="connsiteY33" fmla="*/ 421755 h 1027260"/>
              <a:gd name="connsiteX34" fmla="*/ 8179981 w 10753706"/>
              <a:gd name="connsiteY34" fmla="*/ 420402 h 1027260"/>
              <a:gd name="connsiteX35" fmla="*/ 8179307 w 10753706"/>
              <a:gd name="connsiteY35" fmla="*/ 422516 h 1027260"/>
              <a:gd name="connsiteX36" fmla="*/ 8147929 w 10753706"/>
              <a:gd name="connsiteY36" fmla="*/ 450302 h 1027260"/>
              <a:gd name="connsiteX37" fmla="*/ 8089136 w 10753706"/>
              <a:gd name="connsiteY37" fmla="*/ 465283 h 1027260"/>
              <a:gd name="connsiteX38" fmla="*/ 8049973 w 10753706"/>
              <a:gd name="connsiteY38" fmla="*/ 454121 h 1027260"/>
              <a:gd name="connsiteX39" fmla="*/ 7965913 w 10753706"/>
              <a:gd name="connsiteY39" fmla="*/ 464415 h 1027260"/>
              <a:gd name="connsiteX40" fmla="*/ 7945093 w 10753706"/>
              <a:gd name="connsiteY40" fmla="*/ 464798 h 1027260"/>
              <a:gd name="connsiteX41" fmla="*/ 7935335 w 10753706"/>
              <a:gd name="connsiteY41" fmla="*/ 462442 h 1027260"/>
              <a:gd name="connsiteX42" fmla="*/ 7904779 w 10753706"/>
              <a:gd name="connsiteY42" fmla="*/ 471429 h 1027260"/>
              <a:gd name="connsiteX43" fmla="*/ 7855604 w 10753706"/>
              <a:gd name="connsiteY43" fmla="*/ 480199 h 1027260"/>
              <a:gd name="connsiteX44" fmla="*/ 7832630 w 10753706"/>
              <a:gd name="connsiteY44" fmla="*/ 485371 h 1027260"/>
              <a:gd name="connsiteX45" fmla="*/ 7812438 w 10753706"/>
              <a:gd name="connsiteY45" fmla="*/ 485391 h 1027260"/>
              <a:gd name="connsiteX46" fmla="*/ 7701399 w 10753706"/>
              <a:gd name="connsiteY46" fmla="*/ 495197 h 1027260"/>
              <a:gd name="connsiteX47" fmla="*/ 7674778 w 10753706"/>
              <a:gd name="connsiteY47" fmla="*/ 494723 h 1027260"/>
              <a:gd name="connsiteX48" fmla="*/ 7660445 w 10753706"/>
              <a:gd name="connsiteY48" fmla="*/ 490194 h 1027260"/>
              <a:gd name="connsiteX49" fmla="*/ 7651781 w 10753706"/>
              <a:gd name="connsiteY49" fmla="*/ 493084 h 1027260"/>
              <a:gd name="connsiteX50" fmla="*/ 7584807 w 10753706"/>
              <a:gd name="connsiteY50" fmla="*/ 499490 h 1027260"/>
              <a:gd name="connsiteX51" fmla="*/ 7541324 w 10753706"/>
              <a:gd name="connsiteY51" fmla="*/ 504184 h 1027260"/>
              <a:gd name="connsiteX52" fmla="*/ 7541756 w 10753706"/>
              <a:gd name="connsiteY52" fmla="*/ 512184 h 1027260"/>
              <a:gd name="connsiteX53" fmla="*/ 7503906 w 10753706"/>
              <a:gd name="connsiteY53" fmla="*/ 518551 h 1027260"/>
              <a:gd name="connsiteX54" fmla="*/ 7460411 w 10753706"/>
              <a:gd name="connsiteY54" fmla="*/ 517415 h 1027260"/>
              <a:gd name="connsiteX55" fmla="*/ 7460116 w 10753706"/>
              <a:gd name="connsiteY55" fmla="*/ 517548 h 1027260"/>
              <a:gd name="connsiteX56" fmla="*/ 7297810 w 10753706"/>
              <a:gd name="connsiteY56" fmla="*/ 563947 h 1027260"/>
              <a:gd name="connsiteX57" fmla="*/ 6946388 w 10753706"/>
              <a:gd name="connsiteY57" fmla="*/ 665244 h 1027260"/>
              <a:gd name="connsiteX58" fmla="*/ 6741704 w 10753706"/>
              <a:gd name="connsiteY58" fmla="*/ 679365 h 1027260"/>
              <a:gd name="connsiteX59" fmla="*/ 6624680 w 10753706"/>
              <a:gd name="connsiteY59" fmla="*/ 677674 h 1027260"/>
              <a:gd name="connsiteX60" fmla="*/ 6605700 w 10753706"/>
              <a:gd name="connsiteY60" fmla="*/ 683566 h 1027260"/>
              <a:gd name="connsiteX61" fmla="*/ 6576922 w 10753706"/>
              <a:gd name="connsiteY61" fmla="*/ 683030 h 1027260"/>
              <a:gd name="connsiteX62" fmla="*/ 6405123 w 10753706"/>
              <a:gd name="connsiteY62" fmla="*/ 721946 h 1027260"/>
              <a:gd name="connsiteX63" fmla="*/ 6368938 w 10753706"/>
              <a:gd name="connsiteY63" fmla="*/ 717341 h 1027260"/>
              <a:gd name="connsiteX64" fmla="*/ 6295102 w 10753706"/>
              <a:gd name="connsiteY64" fmla="*/ 729508 h 1027260"/>
              <a:gd name="connsiteX65" fmla="*/ 6202084 w 10753706"/>
              <a:gd name="connsiteY65" fmla="*/ 767091 h 1027260"/>
              <a:gd name="connsiteX66" fmla="*/ 6067157 w 10753706"/>
              <a:gd name="connsiteY66" fmla="*/ 790339 h 1027260"/>
              <a:gd name="connsiteX67" fmla="*/ 6061443 w 10753706"/>
              <a:gd name="connsiteY67" fmla="*/ 796151 h 1027260"/>
              <a:gd name="connsiteX68" fmla="*/ 6051406 w 10753706"/>
              <a:gd name="connsiteY68" fmla="*/ 800684 h 1027260"/>
              <a:gd name="connsiteX69" fmla="*/ 6049097 w 10753706"/>
              <a:gd name="connsiteY69" fmla="*/ 800636 h 1027260"/>
              <a:gd name="connsiteX70" fmla="*/ 6034222 w 10753706"/>
              <a:gd name="connsiteY70" fmla="*/ 804110 h 1027260"/>
              <a:gd name="connsiteX71" fmla="*/ 6033121 w 10753706"/>
              <a:gd name="connsiteY71" fmla="*/ 806078 h 1027260"/>
              <a:gd name="connsiteX72" fmla="*/ 6023593 w 10753706"/>
              <a:gd name="connsiteY72" fmla="*/ 808842 h 1027260"/>
              <a:gd name="connsiteX73" fmla="*/ 6006639 w 10753706"/>
              <a:gd name="connsiteY73" fmla="*/ 815304 h 1027260"/>
              <a:gd name="connsiteX74" fmla="*/ 6001762 w 10753706"/>
              <a:gd name="connsiteY74" fmla="*/ 815557 h 1027260"/>
              <a:gd name="connsiteX75" fmla="*/ 5973534 w 10753706"/>
              <a:gd name="connsiteY75" fmla="*/ 823815 h 1027260"/>
              <a:gd name="connsiteX76" fmla="*/ 5972336 w 10753706"/>
              <a:gd name="connsiteY76" fmla="*/ 823476 h 1027260"/>
              <a:gd name="connsiteX77" fmla="*/ 5960841 w 10753706"/>
              <a:gd name="connsiteY77" fmla="*/ 823819 h 1027260"/>
              <a:gd name="connsiteX78" fmla="*/ 5940719 w 10753706"/>
              <a:gd name="connsiteY78" fmla="*/ 825514 h 1027260"/>
              <a:gd name="connsiteX79" fmla="*/ 5884298 w 10753706"/>
              <a:gd name="connsiteY79" fmla="*/ 823806 h 1027260"/>
              <a:gd name="connsiteX80" fmla="*/ 5854779 w 10753706"/>
              <a:gd name="connsiteY80" fmla="*/ 832365 h 1027260"/>
              <a:gd name="connsiteX81" fmla="*/ 5848382 w 10753706"/>
              <a:gd name="connsiteY81" fmla="*/ 833844 h 1027260"/>
              <a:gd name="connsiteX82" fmla="*/ 5848066 w 10753706"/>
              <a:gd name="connsiteY82" fmla="*/ 833772 h 1027260"/>
              <a:gd name="connsiteX83" fmla="*/ 5840944 w 10753706"/>
              <a:gd name="connsiteY83" fmla="*/ 835132 h 1027260"/>
              <a:gd name="connsiteX84" fmla="*/ 5836719 w 10753706"/>
              <a:gd name="connsiteY84" fmla="*/ 836539 h 1027260"/>
              <a:gd name="connsiteX85" fmla="*/ 5824311 w 10753706"/>
              <a:gd name="connsiteY85" fmla="*/ 839408 h 1027260"/>
              <a:gd name="connsiteX86" fmla="*/ 5818788 w 10753706"/>
              <a:gd name="connsiteY86" fmla="*/ 839727 h 1027260"/>
              <a:gd name="connsiteX87" fmla="*/ 5763953 w 10753706"/>
              <a:gd name="connsiteY87" fmla="*/ 834282 h 1027260"/>
              <a:gd name="connsiteX88" fmla="*/ 5667748 w 10753706"/>
              <a:gd name="connsiteY88" fmla="*/ 840211 h 1027260"/>
              <a:gd name="connsiteX89" fmla="*/ 5573108 w 10753706"/>
              <a:gd name="connsiteY89" fmla="*/ 847611 h 1027260"/>
              <a:gd name="connsiteX90" fmla="*/ 5539137 w 10753706"/>
              <a:gd name="connsiteY90" fmla="*/ 851033 h 1027260"/>
              <a:gd name="connsiteX91" fmla="*/ 5510651 w 10753706"/>
              <a:gd name="connsiteY91" fmla="*/ 844215 h 1027260"/>
              <a:gd name="connsiteX92" fmla="*/ 5457331 w 10753706"/>
              <a:gd name="connsiteY92" fmla="*/ 839159 h 1027260"/>
              <a:gd name="connsiteX93" fmla="*/ 5410613 w 10753706"/>
              <a:gd name="connsiteY93" fmla="*/ 834358 h 1027260"/>
              <a:gd name="connsiteX94" fmla="*/ 5370040 w 10753706"/>
              <a:gd name="connsiteY94" fmla="*/ 862127 h 1027260"/>
              <a:gd name="connsiteX95" fmla="*/ 5318778 w 10753706"/>
              <a:gd name="connsiteY95" fmla="*/ 855310 h 1027260"/>
              <a:gd name="connsiteX96" fmla="*/ 5298645 w 10753706"/>
              <a:gd name="connsiteY96" fmla="*/ 855171 h 1027260"/>
              <a:gd name="connsiteX97" fmla="*/ 5253828 w 10753706"/>
              <a:gd name="connsiteY97" fmla="*/ 859670 h 1027260"/>
              <a:gd name="connsiteX98" fmla="*/ 5216955 w 10753706"/>
              <a:gd name="connsiteY98" fmla="*/ 866245 h 1027260"/>
              <a:gd name="connsiteX99" fmla="*/ 5214344 w 10753706"/>
              <a:gd name="connsiteY99" fmla="*/ 868102 h 1027260"/>
              <a:gd name="connsiteX100" fmla="*/ 5195561 w 10753706"/>
              <a:gd name="connsiteY100" fmla="*/ 869949 h 1027260"/>
              <a:gd name="connsiteX101" fmla="*/ 5182555 w 10753706"/>
              <a:gd name="connsiteY101" fmla="*/ 873542 h 1027260"/>
              <a:gd name="connsiteX102" fmla="*/ 5172552 w 10753706"/>
              <a:gd name="connsiteY102" fmla="*/ 878801 h 1027260"/>
              <a:gd name="connsiteX103" fmla="*/ 5027993 w 10753706"/>
              <a:gd name="connsiteY103" fmla="*/ 889666 h 1027260"/>
              <a:gd name="connsiteX104" fmla="*/ 4939844 w 10753706"/>
              <a:gd name="connsiteY104" fmla="*/ 934802 h 1027260"/>
              <a:gd name="connsiteX105" fmla="*/ 4792576 w 10753706"/>
              <a:gd name="connsiteY105" fmla="*/ 934820 h 1027260"/>
              <a:gd name="connsiteX106" fmla="*/ 4602423 w 10753706"/>
              <a:gd name="connsiteY106" fmla="*/ 958063 h 1027260"/>
              <a:gd name="connsiteX107" fmla="*/ 4290656 w 10753706"/>
              <a:gd name="connsiteY107" fmla="*/ 969152 h 1027260"/>
              <a:gd name="connsiteX108" fmla="*/ 3952334 w 10753706"/>
              <a:gd name="connsiteY108" fmla="*/ 954043 h 1027260"/>
              <a:gd name="connsiteX109" fmla="*/ 3858560 w 10753706"/>
              <a:gd name="connsiteY109" fmla="*/ 948781 h 1027260"/>
              <a:gd name="connsiteX110" fmla="*/ 3846597 w 10753706"/>
              <a:gd name="connsiteY110" fmla="*/ 948382 h 1027260"/>
              <a:gd name="connsiteX111" fmla="*/ 3736044 w 10753706"/>
              <a:gd name="connsiteY111" fmla="*/ 947759 h 1027260"/>
              <a:gd name="connsiteX112" fmla="*/ 3713136 w 10753706"/>
              <a:gd name="connsiteY112" fmla="*/ 946963 h 1027260"/>
              <a:gd name="connsiteX113" fmla="*/ 3695939 w 10753706"/>
              <a:gd name="connsiteY113" fmla="*/ 943639 h 1027260"/>
              <a:gd name="connsiteX114" fmla="*/ 3694125 w 10753706"/>
              <a:gd name="connsiteY114" fmla="*/ 940567 h 1027260"/>
              <a:gd name="connsiteX115" fmla="*/ 3681925 w 10753706"/>
              <a:gd name="connsiteY115" fmla="*/ 939706 h 1027260"/>
              <a:gd name="connsiteX116" fmla="*/ 3679204 w 10753706"/>
              <a:gd name="connsiteY116" fmla="*/ 938926 h 1027260"/>
              <a:gd name="connsiteX117" fmla="*/ 3615656 w 10753706"/>
              <a:gd name="connsiteY117" fmla="*/ 940320 h 1027260"/>
              <a:gd name="connsiteX118" fmla="*/ 3567983 w 10753706"/>
              <a:gd name="connsiteY118" fmla="*/ 935596 h 1027260"/>
              <a:gd name="connsiteX119" fmla="*/ 3422423 w 10753706"/>
              <a:gd name="connsiteY119" fmla="*/ 932129 h 1027260"/>
              <a:gd name="connsiteX120" fmla="*/ 3310925 w 10753706"/>
              <a:gd name="connsiteY120" fmla="*/ 911072 h 1027260"/>
              <a:gd name="connsiteX121" fmla="*/ 3139421 w 10753706"/>
              <a:gd name="connsiteY121" fmla="*/ 934151 h 1027260"/>
              <a:gd name="connsiteX122" fmla="*/ 2996922 w 10753706"/>
              <a:gd name="connsiteY122" fmla="*/ 927537 h 1027260"/>
              <a:gd name="connsiteX123" fmla="*/ 2982785 w 10753706"/>
              <a:gd name="connsiteY123" fmla="*/ 931453 h 1027260"/>
              <a:gd name="connsiteX124" fmla="*/ 2967478 w 10753706"/>
              <a:gd name="connsiteY124" fmla="*/ 933397 h 1027260"/>
              <a:gd name="connsiteX125" fmla="*/ 2948552 w 10753706"/>
              <a:gd name="connsiteY125" fmla="*/ 932961 h 1027260"/>
              <a:gd name="connsiteX126" fmla="*/ 2944404 w 10753706"/>
              <a:gd name="connsiteY126" fmla="*/ 934452 h 1027260"/>
              <a:gd name="connsiteX127" fmla="*/ 2908608 w 10753706"/>
              <a:gd name="connsiteY127" fmla="*/ 937205 h 1027260"/>
              <a:gd name="connsiteX128" fmla="*/ 2904443 w 10753706"/>
              <a:gd name="connsiteY128" fmla="*/ 936455 h 1027260"/>
              <a:gd name="connsiteX129" fmla="*/ 2868935 w 10753706"/>
              <a:gd name="connsiteY129" fmla="*/ 938022 h 1027260"/>
              <a:gd name="connsiteX130" fmla="*/ 2868586 w 10753706"/>
              <a:gd name="connsiteY130" fmla="*/ 937487 h 1027260"/>
              <a:gd name="connsiteX131" fmla="*/ 2859191 w 10753706"/>
              <a:gd name="connsiteY131" fmla="*/ 935503 h 1027260"/>
              <a:gd name="connsiteX132" fmla="*/ 2840915 w 10753706"/>
              <a:gd name="connsiteY132" fmla="*/ 932977 h 1027260"/>
              <a:gd name="connsiteX133" fmla="*/ 2763509 w 10753706"/>
              <a:gd name="connsiteY133" fmla="*/ 921850 h 1027260"/>
              <a:gd name="connsiteX134" fmla="*/ 2756121 w 10753706"/>
              <a:gd name="connsiteY134" fmla="*/ 921864 h 1027260"/>
              <a:gd name="connsiteX135" fmla="*/ 2755998 w 10753706"/>
              <a:gd name="connsiteY135" fmla="*/ 921739 h 1027260"/>
              <a:gd name="connsiteX136" fmla="*/ 2748255 w 10753706"/>
              <a:gd name="connsiteY136" fmla="*/ 921505 h 1027260"/>
              <a:gd name="connsiteX137" fmla="*/ 2694601 w 10753706"/>
              <a:gd name="connsiteY137" fmla="*/ 915575 h 1027260"/>
              <a:gd name="connsiteX138" fmla="*/ 2635357 w 10753706"/>
              <a:gd name="connsiteY138" fmla="*/ 910976 h 1027260"/>
              <a:gd name="connsiteX139" fmla="*/ 2601047 w 10753706"/>
              <a:gd name="connsiteY139" fmla="*/ 910263 h 1027260"/>
              <a:gd name="connsiteX140" fmla="*/ 2507482 w 10753706"/>
              <a:gd name="connsiteY140" fmla="*/ 906211 h 1027260"/>
              <a:gd name="connsiteX141" fmla="*/ 2413884 w 10753706"/>
              <a:gd name="connsiteY141" fmla="*/ 900545 h 1027260"/>
              <a:gd name="connsiteX142" fmla="*/ 2368912 w 10753706"/>
              <a:gd name="connsiteY142" fmla="*/ 888755 h 1027260"/>
              <a:gd name="connsiteX143" fmla="*/ 2349490 w 10753706"/>
              <a:gd name="connsiteY143" fmla="*/ 889719 h 1027260"/>
              <a:gd name="connsiteX144" fmla="*/ 2344290 w 10753706"/>
              <a:gd name="connsiteY144" fmla="*/ 890584 h 1027260"/>
              <a:gd name="connsiteX145" fmla="*/ 2336488 w 10753706"/>
              <a:gd name="connsiteY145" fmla="*/ 891058 h 1027260"/>
              <a:gd name="connsiteX146" fmla="*/ 2329015 w 10753706"/>
              <a:gd name="connsiteY146" fmla="*/ 891627 h 1027260"/>
              <a:gd name="connsiteX147" fmla="*/ 2293898 w 10753706"/>
              <a:gd name="connsiteY147" fmla="*/ 896431 h 1027260"/>
              <a:gd name="connsiteX148" fmla="*/ 2243927 w 10753706"/>
              <a:gd name="connsiteY148" fmla="*/ 888076 h 1027260"/>
              <a:gd name="connsiteX149" fmla="*/ 2223920 w 10753706"/>
              <a:gd name="connsiteY149" fmla="*/ 887331 h 1027260"/>
              <a:gd name="connsiteX150" fmla="*/ 2213081 w 10753706"/>
              <a:gd name="connsiteY150" fmla="*/ 886302 h 1027260"/>
              <a:gd name="connsiteX151" fmla="*/ 2212307 w 10753706"/>
              <a:gd name="connsiteY151" fmla="*/ 885829 h 1027260"/>
              <a:gd name="connsiteX152" fmla="*/ 2152321 w 10753706"/>
              <a:gd name="connsiteY152" fmla="*/ 894418 h 1027260"/>
              <a:gd name="connsiteX153" fmla="*/ 2140985 w 10753706"/>
              <a:gd name="connsiteY153" fmla="*/ 895968 h 1027260"/>
              <a:gd name="connsiteX154" fmla="*/ 2121210 w 10753706"/>
              <a:gd name="connsiteY154" fmla="*/ 899354 h 1027260"/>
              <a:gd name="connsiteX155" fmla="*/ 2119146 w 10753706"/>
              <a:gd name="connsiteY155" fmla="*/ 899033 h 1027260"/>
              <a:gd name="connsiteX156" fmla="*/ 2105666 w 10753706"/>
              <a:gd name="connsiteY156" fmla="*/ 902240 h 1027260"/>
              <a:gd name="connsiteX157" fmla="*/ 2094924 w 10753706"/>
              <a:gd name="connsiteY157" fmla="*/ 907203 h 1027260"/>
              <a:gd name="connsiteX158" fmla="*/ 1949478 w 10753706"/>
              <a:gd name="connsiteY158" fmla="*/ 913748 h 1027260"/>
              <a:gd name="connsiteX159" fmla="*/ 1749684 w 10753706"/>
              <a:gd name="connsiteY159" fmla="*/ 942223 h 1027260"/>
              <a:gd name="connsiteX160" fmla="*/ 1585576 w 10753706"/>
              <a:gd name="connsiteY160" fmla="*/ 954170 h 1027260"/>
              <a:gd name="connsiteX161" fmla="*/ 1476250 w 10753706"/>
              <a:gd name="connsiteY161" fmla="*/ 950653 h 1027260"/>
              <a:gd name="connsiteX162" fmla="*/ 1433927 w 10753706"/>
              <a:gd name="connsiteY162" fmla="*/ 959926 h 1027260"/>
              <a:gd name="connsiteX163" fmla="*/ 1414893 w 10753706"/>
              <a:gd name="connsiteY163" fmla="*/ 957671 h 1027260"/>
              <a:gd name="connsiteX164" fmla="*/ 1411585 w 10753706"/>
              <a:gd name="connsiteY164" fmla="*/ 957179 h 1027260"/>
              <a:gd name="connsiteX165" fmla="*/ 1398896 w 10753706"/>
              <a:gd name="connsiteY165" fmla="*/ 957460 h 1027260"/>
              <a:gd name="connsiteX166" fmla="*/ 1394632 w 10753706"/>
              <a:gd name="connsiteY166" fmla="*/ 954725 h 1027260"/>
              <a:gd name="connsiteX167" fmla="*/ 1375043 w 10753706"/>
              <a:gd name="connsiteY167" fmla="*/ 953132 h 1027260"/>
              <a:gd name="connsiteX168" fmla="*/ 1351876 w 10753706"/>
              <a:gd name="connsiteY168" fmla="*/ 954436 h 1027260"/>
              <a:gd name="connsiteX169" fmla="*/ 1242676 w 10753706"/>
              <a:gd name="connsiteY169" fmla="*/ 963767 h 1027260"/>
              <a:gd name="connsiteX170" fmla="*/ 1205993 w 10753706"/>
              <a:gd name="connsiteY170" fmla="*/ 974080 h 1027260"/>
              <a:gd name="connsiteX171" fmla="*/ 1052221 w 10753706"/>
              <a:gd name="connsiteY171" fmla="*/ 963954 h 1027260"/>
              <a:gd name="connsiteX172" fmla="*/ 968270 w 10753706"/>
              <a:gd name="connsiteY172" fmla="*/ 964761 h 1027260"/>
              <a:gd name="connsiteX173" fmla="*/ 874493 w 10753706"/>
              <a:gd name="connsiteY173" fmla="*/ 998122 h 1027260"/>
              <a:gd name="connsiteX174" fmla="*/ 814411 w 10753706"/>
              <a:gd name="connsiteY174" fmla="*/ 1007391 h 1027260"/>
              <a:gd name="connsiteX175" fmla="*/ 688604 w 10753706"/>
              <a:gd name="connsiteY175" fmla="*/ 1015631 h 1027260"/>
              <a:gd name="connsiteX176" fmla="*/ 618171 w 10753706"/>
              <a:gd name="connsiteY176" fmla="*/ 1027260 h 1027260"/>
              <a:gd name="connsiteX177" fmla="*/ 570379 w 10753706"/>
              <a:gd name="connsiteY177" fmla="*/ 1023487 h 1027260"/>
              <a:gd name="connsiteX178" fmla="*/ 482519 w 10753706"/>
              <a:gd name="connsiteY178" fmla="*/ 1002108 h 1027260"/>
              <a:gd name="connsiteX179" fmla="*/ 475319 w 10753706"/>
              <a:gd name="connsiteY179" fmla="*/ 1009922 h 1027260"/>
              <a:gd name="connsiteX180" fmla="*/ 431104 w 10753706"/>
              <a:gd name="connsiteY180" fmla="*/ 1009317 h 1027260"/>
              <a:gd name="connsiteX181" fmla="*/ 363782 w 10753706"/>
              <a:gd name="connsiteY181" fmla="*/ 1007585 h 1027260"/>
              <a:gd name="connsiteX182" fmla="*/ 325533 w 10753706"/>
              <a:gd name="connsiteY182" fmla="*/ 1008502 h 1027260"/>
              <a:gd name="connsiteX183" fmla="*/ 220429 w 10753706"/>
              <a:gd name="connsiteY183" fmla="*/ 1008927 h 1027260"/>
              <a:gd name="connsiteX184" fmla="*/ 114676 w 10753706"/>
              <a:gd name="connsiteY184" fmla="*/ 1007765 h 1027260"/>
              <a:gd name="connsiteX185" fmla="*/ 13470 w 10753706"/>
              <a:gd name="connsiteY185" fmla="*/ 998544 h 1027260"/>
              <a:gd name="connsiteX186" fmla="*/ 0 w 10753706"/>
              <a:gd name="connsiteY186" fmla="*/ 997355 h 1027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10753706" h="1027260">
                <a:moveTo>
                  <a:pt x="0" y="0"/>
                </a:moveTo>
                <a:lnTo>
                  <a:pt x="10753706" y="0"/>
                </a:lnTo>
                <a:lnTo>
                  <a:pt x="10748809" y="2522"/>
                </a:lnTo>
                <a:cubicBezTo>
                  <a:pt x="10744031" y="4644"/>
                  <a:pt x="10737551" y="7204"/>
                  <a:pt x="10725330" y="11977"/>
                </a:cubicBezTo>
                <a:cubicBezTo>
                  <a:pt x="10700888" y="21523"/>
                  <a:pt x="10652058" y="39304"/>
                  <a:pt x="10615423" y="52967"/>
                </a:cubicBezTo>
                <a:cubicBezTo>
                  <a:pt x="10598524" y="49017"/>
                  <a:pt x="10550674" y="61360"/>
                  <a:pt x="10533936" y="53095"/>
                </a:cubicBezTo>
                <a:cubicBezTo>
                  <a:pt x="10519435" y="55674"/>
                  <a:pt x="10480156" y="49393"/>
                  <a:pt x="10466876" y="45180"/>
                </a:cubicBezTo>
                <a:cubicBezTo>
                  <a:pt x="10443145" y="68059"/>
                  <a:pt x="10382269" y="71294"/>
                  <a:pt x="10355090" y="89741"/>
                </a:cubicBezTo>
                <a:cubicBezTo>
                  <a:pt x="10286222" y="95376"/>
                  <a:pt x="10146285" y="63529"/>
                  <a:pt x="10087145" y="66115"/>
                </a:cubicBezTo>
                <a:cubicBezTo>
                  <a:pt x="10067575" y="79584"/>
                  <a:pt x="10043111" y="68921"/>
                  <a:pt x="10015902" y="76178"/>
                </a:cubicBezTo>
                <a:cubicBezTo>
                  <a:pt x="9952302" y="84628"/>
                  <a:pt x="9893286" y="103337"/>
                  <a:pt x="9806005" y="102435"/>
                </a:cubicBezTo>
                <a:cubicBezTo>
                  <a:pt x="9782247" y="141133"/>
                  <a:pt x="9674787" y="151643"/>
                  <a:pt x="9602583" y="179170"/>
                </a:cubicBezTo>
                <a:cubicBezTo>
                  <a:pt x="9557658" y="187584"/>
                  <a:pt x="9478290" y="154235"/>
                  <a:pt x="9469719" y="174721"/>
                </a:cubicBezTo>
                <a:cubicBezTo>
                  <a:pt x="9443779" y="165070"/>
                  <a:pt x="9431317" y="185692"/>
                  <a:pt x="9408692" y="189513"/>
                </a:cubicBezTo>
                <a:cubicBezTo>
                  <a:pt x="9387154" y="183843"/>
                  <a:pt x="9380475" y="191089"/>
                  <a:pt x="9364151" y="194072"/>
                </a:cubicBezTo>
                <a:cubicBezTo>
                  <a:pt x="9354686" y="190222"/>
                  <a:pt x="9340485" y="191782"/>
                  <a:pt x="9337751" y="197579"/>
                </a:cubicBezTo>
                <a:cubicBezTo>
                  <a:pt x="9349566" y="209270"/>
                  <a:pt x="9297468" y="207714"/>
                  <a:pt x="9297166" y="216558"/>
                </a:cubicBezTo>
                <a:cubicBezTo>
                  <a:pt x="9269057" y="220999"/>
                  <a:pt x="9139630" y="221783"/>
                  <a:pt x="9123859" y="237356"/>
                </a:cubicBezTo>
                <a:cubicBezTo>
                  <a:pt x="9068176" y="249209"/>
                  <a:pt x="8975349" y="235349"/>
                  <a:pt x="8950741" y="238020"/>
                </a:cubicBezTo>
                <a:cubicBezTo>
                  <a:pt x="8916265" y="215428"/>
                  <a:pt x="8822808" y="292026"/>
                  <a:pt x="8718236" y="303148"/>
                </a:cubicBezTo>
                <a:cubicBezTo>
                  <a:pt x="8703111" y="302060"/>
                  <a:pt x="8695551" y="302792"/>
                  <a:pt x="8694011" y="308812"/>
                </a:cubicBezTo>
                <a:cubicBezTo>
                  <a:pt x="8661810" y="312764"/>
                  <a:pt x="8637956" y="329628"/>
                  <a:pt x="8611976" y="324819"/>
                </a:cubicBezTo>
                <a:cubicBezTo>
                  <a:pt x="8621849" y="336388"/>
                  <a:pt x="8562809" y="325917"/>
                  <a:pt x="8562074" y="337971"/>
                </a:cubicBezTo>
                <a:cubicBezTo>
                  <a:pt x="8543699" y="343978"/>
                  <a:pt x="8511321" y="356396"/>
                  <a:pt x="8501724" y="360865"/>
                </a:cubicBezTo>
                <a:lnTo>
                  <a:pt x="8504489" y="364790"/>
                </a:lnTo>
                <a:lnTo>
                  <a:pt x="8492774" y="366181"/>
                </a:lnTo>
                <a:lnTo>
                  <a:pt x="8466405" y="368724"/>
                </a:lnTo>
                <a:cubicBezTo>
                  <a:pt x="8455454" y="372229"/>
                  <a:pt x="8440175" y="385805"/>
                  <a:pt x="8427069" y="387211"/>
                </a:cubicBezTo>
                <a:cubicBezTo>
                  <a:pt x="8400442" y="392215"/>
                  <a:pt x="8397079" y="382989"/>
                  <a:pt x="8387766" y="377161"/>
                </a:cubicBezTo>
                <a:cubicBezTo>
                  <a:pt x="8369233" y="378548"/>
                  <a:pt x="8334756" y="390869"/>
                  <a:pt x="8315874" y="395527"/>
                </a:cubicBezTo>
                <a:cubicBezTo>
                  <a:pt x="8306664" y="400500"/>
                  <a:pt x="8272845" y="393679"/>
                  <a:pt x="8274474" y="405112"/>
                </a:cubicBezTo>
                <a:cubicBezTo>
                  <a:pt x="8255483" y="406194"/>
                  <a:pt x="8244963" y="408376"/>
                  <a:pt x="8234664" y="410219"/>
                </a:cubicBezTo>
                <a:lnTo>
                  <a:pt x="8211268" y="416791"/>
                </a:lnTo>
                <a:cubicBezTo>
                  <a:pt x="8204720" y="419941"/>
                  <a:pt x="8197411" y="422004"/>
                  <a:pt x="8188615" y="421755"/>
                </a:cubicBezTo>
                <a:lnTo>
                  <a:pt x="8179981" y="420402"/>
                </a:lnTo>
                <a:lnTo>
                  <a:pt x="8179307" y="422516"/>
                </a:lnTo>
                <a:cubicBezTo>
                  <a:pt x="8179027" y="425797"/>
                  <a:pt x="8175790" y="448341"/>
                  <a:pt x="8147929" y="450302"/>
                </a:cubicBezTo>
                <a:cubicBezTo>
                  <a:pt x="8130300" y="457967"/>
                  <a:pt x="8114933" y="461015"/>
                  <a:pt x="8089136" y="465283"/>
                </a:cubicBezTo>
                <a:cubicBezTo>
                  <a:pt x="8072810" y="465920"/>
                  <a:pt x="8069376" y="451569"/>
                  <a:pt x="8049973" y="454121"/>
                </a:cubicBezTo>
                <a:cubicBezTo>
                  <a:pt x="7974508" y="471465"/>
                  <a:pt x="8006050" y="447139"/>
                  <a:pt x="7965913" y="464415"/>
                </a:cubicBezTo>
                <a:cubicBezTo>
                  <a:pt x="7958234" y="466025"/>
                  <a:pt x="7951405" y="465800"/>
                  <a:pt x="7945093" y="464798"/>
                </a:cubicBezTo>
                <a:lnTo>
                  <a:pt x="7935335" y="462442"/>
                </a:lnTo>
                <a:lnTo>
                  <a:pt x="7904779" y="471429"/>
                </a:lnTo>
                <a:cubicBezTo>
                  <a:pt x="7889387" y="474999"/>
                  <a:pt x="7872867" y="477951"/>
                  <a:pt x="7855604" y="480199"/>
                </a:cubicBezTo>
                <a:cubicBezTo>
                  <a:pt x="7850005" y="476378"/>
                  <a:pt x="7838628" y="483595"/>
                  <a:pt x="7832630" y="485371"/>
                </a:cubicBezTo>
                <a:cubicBezTo>
                  <a:pt x="7831473" y="482645"/>
                  <a:pt x="7816623" y="482661"/>
                  <a:pt x="7812438" y="485391"/>
                </a:cubicBezTo>
                <a:cubicBezTo>
                  <a:pt x="7709470" y="505049"/>
                  <a:pt x="7759426" y="473956"/>
                  <a:pt x="7701399" y="495197"/>
                </a:cubicBezTo>
                <a:cubicBezTo>
                  <a:pt x="7690986" y="496989"/>
                  <a:pt x="7682397" y="496365"/>
                  <a:pt x="7674778" y="494723"/>
                </a:cubicBezTo>
                <a:lnTo>
                  <a:pt x="7660445" y="490194"/>
                </a:lnTo>
                <a:lnTo>
                  <a:pt x="7651781" y="493084"/>
                </a:lnTo>
                <a:cubicBezTo>
                  <a:pt x="7616113" y="496548"/>
                  <a:pt x="7603273" y="491735"/>
                  <a:pt x="7584807" y="499490"/>
                </a:cubicBezTo>
                <a:cubicBezTo>
                  <a:pt x="7549256" y="490212"/>
                  <a:pt x="7563949" y="500167"/>
                  <a:pt x="7541324" y="504184"/>
                </a:cubicBezTo>
                <a:cubicBezTo>
                  <a:pt x="7523851" y="508307"/>
                  <a:pt x="7559546" y="509825"/>
                  <a:pt x="7541756" y="512184"/>
                </a:cubicBezTo>
                <a:cubicBezTo>
                  <a:pt x="7520963" y="510864"/>
                  <a:pt x="7525755" y="520497"/>
                  <a:pt x="7503906" y="518551"/>
                </a:cubicBezTo>
                <a:cubicBezTo>
                  <a:pt x="7505924" y="510774"/>
                  <a:pt x="7464361" y="523683"/>
                  <a:pt x="7460411" y="517415"/>
                </a:cubicBezTo>
                <a:lnTo>
                  <a:pt x="7460116" y="517548"/>
                </a:lnTo>
                <a:cubicBezTo>
                  <a:pt x="7447785" y="530928"/>
                  <a:pt x="7310141" y="550568"/>
                  <a:pt x="7297810" y="563947"/>
                </a:cubicBezTo>
                <a:cubicBezTo>
                  <a:pt x="7221791" y="605698"/>
                  <a:pt x="7039072" y="646008"/>
                  <a:pt x="6946388" y="665244"/>
                </a:cubicBezTo>
                <a:cubicBezTo>
                  <a:pt x="6853704" y="684480"/>
                  <a:pt x="6804875" y="677485"/>
                  <a:pt x="6741704" y="679365"/>
                </a:cubicBezTo>
                <a:lnTo>
                  <a:pt x="6624680" y="677674"/>
                </a:lnTo>
                <a:lnTo>
                  <a:pt x="6605700" y="683566"/>
                </a:lnTo>
                <a:cubicBezTo>
                  <a:pt x="6603309" y="685184"/>
                  <a:pt x="6599550" y="685647"/>
                  <a:pt x="6576922" y="683030"/>
                </a:cubicBezTo>
                <a:cubicBezTo>
                  <a:pt x="6527275" y="698355"/>
                  <a:pt x="6440981" y="702347"/>
                  <a:pt x="6405123" y="721946"/>
                </a:cubicBezTo>
                <a:cubicBezTo>
                  <a:pt x="6407963" y="715467"/>
                  <a:pt x="6383450" y="712913"/>
                  <a:pt x="6368938" y="717341"/>
                </a:cubicBezTo>
                <a:cubicBezTo>
                  <a:pt x="6377914" y="692119"/>
                  <a:pt x="6315316" y="744281"/>
                  <a:pt x="6295102" y="729508"/>
                </a:cubicBezTo>
                <a:cubicBezTo>
                  <a:pt x="6300358" y="744473"/>
                  <a:pt x="6240070" y="776254"/>
                  <a:pt x="6202084" y="767091"/>
                </a:cubicBezTo>
                <a:cubicBezTo>
                  <a:pt x="6152826" y="774744"/>
                  <a:pt x="6122010" y="790367"/>
                  <a:pt x="6067157" y="790339"/>
                </a:cubicBezTo>
                <a:cubicBezTo>
                  <a:pt x="6066310" y="792484"/>
                  <a:pt x="6064283" y="794403"/>
                  <a:pt x="6061443" y="796151"/>
                </a:cubicBezTo>
                <a:lnTo>
                  <a:pt x="6051406" y="800684"/>
                </a:lnTo>
                <a:lnTo>
                  <a:pt x="6049097" y="800636"/>
                </a:lnTo>
                <a:cubicBezTo>
                  <a:pt x="6040408" y="801393"/>
                  <a:pt x="6036299" y="802645"/>
                  <a:pt x="6034222" y="804110"/>
                </a:cubicBezTo>
                <a:lnTo>
                  <a:pt x="6033121" y="806078"/>
                </a:lnTo>
                <a:lnTo>
                  <a:pt x="6023593" y="808842"/>
                </a:lnTo>
                <a:lnTo>
                  <a:pt x="6006639" y="815304"/>
                </a:lnTo>
                <a:lnTo>
                  <a:pt x="6001762" y="815557"/>
                </a:lnTo>
                <a:lnTo>
                  <a:pt x="5973534" y="823815"/>
                </a:lnTo>
                <a:lnTo>
                  <a:pt x="5972336" y="823476"/>
                </a:lnTo>
                <a:cubicBezTo>
                  <a:pt x="5969004" y="822901"/>
                  <a:pt x="5965329" y="822833"/>
                  <a:pt x="5960841" y="823819"/>
                </a:cubicBezTo>
                <a:cubicBezTo>
                  <a:pt x="5955860" y="815655"/>
                  <a:pt x="5953515" y="821882"/>
                  <a:pt x="5940719" y="825514"/>
                </a:cubicBezTo>
                <a:cubicBezTo>
                  <a:pt x="5930130" y="813644"/>
                  <a:pt x="5900943" y="827979"/>
                  <a:pt x="5884298" y="823806"/>
                </a:cubicBezTo>
                <a:cubicBezTo>
                  <a:pt x="5875133" y="826741"/>
                  <a:pt x="5865250" y="829630"/>
                  <a:pt x="5854779" y="832365"/>
                </a:cubicBezTo>
                <a:lnTo>
                  <a:pt x="5848382" y="833844"/>
                </a:lnTo>
                <a:lnTo>
                  <a:pt x="5848066" y="833772"/>
                </a:lnTo>
                <a:cubicBezTo>
                  <a:pt x="5846273" y="833879"/>
                  <a:pt x="5844018" y="834284"/>
                  <a:pt x="5840944" y="835132"/>
                </a:cubicBezTo>
                <a:lnTo>
                  <a:pt x="5836719" y="836539"/>
                </a:lnTo>
                <a:lnTo>
                  <a:pt x="5824311" y="839408"/>
                </a:lnTo>
                <a:lnTo>
                  <a:pt x="5818788" y="839727"/>
                </a:lnTo>
                <a:cubicBezTo>
                  <a:pt x="5797008" y="838594"/>
                  <a:pt x="5786883" y="822081"/>
                  <a:pt x="5763953" y="834282"/>
                </a:cubicBezTo>
                <a:cubicBezTo>
                  <a:pt x="5726813" y="837521"/>
                  <a:pt x="5699446" y="830949"/>
                  <a:pt x="5667748" y="840211"/>
                </a:cubicBezTo>
                <a:cubicBezTo>
                  <a:pt x="5632959" y="843205"/>
                  <a:pt x="5601436" y="842280"/>
                  <a:pt x="5573108" y="847611"/>
                </a:cubicBezTo>
                <a:cubicBezTo>
                  <a:pt x="5560030" y="845832"/>
                  <a:pt x="5549547" y="851598"/>
                  <a:pt x="5539137" y="851033"/>
                </a:cubicBezTo>
                <a:cubicBezTo>
                  <a:pt x="5528728" y="850467"/>
                  <a:pt x="5529256" y="837509"/>
                  <a:pt x="5510651" y="844215"/>
                </a:cubicBezTo>
                <a:cubicBezTo>
                  <a:pt x="5494241" y="833607"/>
                  <a:pt x="5466101" y="839171"/>
                  <a:pt x="5457331" y="839159"/>
                </a:cubicBezTo>
                <a:lnTo>
                  <a:pt x="5410613" y="834358"/>
                </a:lnTo>
                <a:lnTo>
                  <a:pt x="5370040" y="862127"/>
                </a:lnTo>
                <a:cubicBezTo>
                  <a:pt x="5357863" y="856469"/>
                  <a:pt x="5319115" y="868069"/>
                  <a:pt x="5318778" y="855310"/>
                </a:cubicBezTo>
                <a:cubicBezTo>
                  <a:pt x="5303920" y="857760"/>
                  <a:pt x="5296727" y="863736"/>
                  <a:pt x="5298645" y="855171"/>
                </a:cubicBezTo>
                <a:cubicBezTo>
                  <a:pt x="5287819" y="855897"/>
                  <a:pt x="5267444" y="857825"/>
                  <a:pt x="5253828" y="859670"/>
                </a:cubicBezTo>
                <a:lnTo>
                  <a:pt x="5216955" y="866245"/>
                </a:lnTo>
                <a:lnTo>
                  <a:pt x="5214344" y="868102"/>
                </a:lnTo>
                <a:cubicBezTo>
                  <a:pt x="5210778" y="868719"/>
                  <a:pt x="5200859" y="869042"/>
                  <a:pt x="5195561" y="869949"/>
                </a:cubicBezTo>
                <a:lnTo>
                  <a:pt x="5182555" y="873542"/>
                </a:lnTo>
                <a:cubicBezTo>
                  <a:pt x="5178496" y="875023"/>
                  <a:pt x="5175066" y="876746"/>
                  <a:pt x="5172552" y="878801"/>
                </a:cubicBezTo>
                <a:cubicBezTo>
                  <a:pt x="5121406" y="873797"/>
                  <a:pt x="5080096" y="886529"/>
                  <a:pt x="5027993" y="889666"/>
                </a:cubicBezTo>
                <a:cubicBezTo>
                  <a:pt x="4999924" y="877115"/>
                  <a:pt x="4946973" y="919452"/>
                  <a:pt x="4939844" y="934802"/>
                </a:cubicBezTo>
                <a:cubicBezTo>
                  <a:pt x="4895154" y="940701"/>
                  <a:pt x="4844006" y="928240"/>
                  <a:pt x="4792576" y="934820"/>
                </a:cubicBezTo>
                <a:lnTo>
                  <a:pt x="4602423" y="958063"/>
                </a:lnTo>
                <a:cubicBezTo>
                  <a:pt x="4488530" y="967131"/>
                  <a:pt x="4399004" y="969822"/>
                  <a:pt x="4290656" y="969152"/>
                </a:cubicBezTo>
                <a:cubicBezTo>
                  <a:pt x="4182308" y="968482"/>
                  <a:pt x="4046938" y="971167"/>
                  <a:pt x="3952334" y="954043"/>
                </a:cubicBezTo>
                <a:lnTo>
                  <a:pt x="3858560" y="948781"/>
                </a:lnTo>
                <a:lnTo>
                  <a:pt x="3846597" y="948382"/>
                </a:lnTo>
                <a:cubicBezTo>
                  <a:pt x="3807516" y="956616"/>
                  <a:pt x="3767475" y="941640"/>
                  <a:pt x="3736044" y="947759"/>
                </a:cubicBezTo>
                <a:cubicBezTo>
                  <a:pt x="3727323" y="948128"/>
                  <a:pt x="3719828" y="947771"/>
                  <a:pt x="3713136" y="946963"/>
                </a:cubicBezTo>
                <a:lnTo>
                  <a:pt x="3695939" y="943639"/>
                </a:lnTo>
                <a:lnTo>
                  <a:pt x="3694125" y="940567"/>
                </a:lnTo>
                <a:lnTo>
                  <a:pt x="3681925" y="939706"/>
                </a:lnTo>
                <a:lnTo>
                  <a:pt x="3679204" y="938926"/>
                </a:lnTo>
                <a:cubicBezTo>
                  <a:pt x="3668160" y="939028"/>
                  <a:pt x="3634193" y="940875"/>
                  <a:pt x="3615656" y="940320"/>
                </a:cubicBezTo>
                <a:cubicBezTo>
                  <a:pt x="3582626" y="936974"/>
                  <a:pt x="3593904" y="949140"/>
                  <a:pt x="3567983" y="935596"/>
                </a:cubicBezTo>
                <a:cubicBezTo>
                  <a:pt x="3504185" y="939048"/>
                  <a:pt x="3482818" y="922224"/>
                  <a:pt x="3422423" y="932129"/>
                </a:cubicBezTo>
                <a:cubicBezTo>
                  <a:pt x="3369166" y="933413"/>
                  <a:pt x="3329486" y="910108"/>
                  <a:pt x="3310925" y="911072"/>
                </a:cubicBezTo>
                <a:cubicBezTo>
                  <a:pt x="3261363" y="909787"/>
                  <a:pt x="3198415" y="933574"/>
                  <a:pt x="3139421" y="934151"/>
                </a:cubicBezTo>
                <a:cubicBezTo>
                  <a:pt x="3088799" y="931012"/>
                  <a:pt x="3038941" y="938464"/>
                  <a:pt x="2996922" y="927537"/>
                </a:cubicBezTo>
                <a:cubicBezTo>
                  <a:pt x="2992673" y="929234"/>
                  <a:pt x="2987900" y="930498"/>
                  <a:pt x="2982785" y="931453"/>
                </a:cubicBezTo>
                <a:lnTo>
                  <a:pt x="2967478" y="933397"/>
                </a:lnTo>
                <a:lnTo>
                  <a:pt x="2948552" y="932961"/>
                </a:lnTo>
                <a:lnTo>
                  <a:pt x="2944404" y="934452"/>
                </a:lnTo>
                <a:lnTo>
                  <a:pt x="2908608" y="937205"/>
                </a:lnTo>
                <a:lnTo>
                  <a:pt x="2904443" y="936455"/>
                </a:lnTo>
                <a:lnTo>
                  <a:pt x="2868935" y="938022"/>
                </a:lnTo>
                <a:lnTo>
                  <a:pt x="2868586" y="937487"/>
                </a:lnTo>
                <a:cubicBezTo>
                  <a:pt x="2866994" y="936327"/>
                  <a:pt x="2864292" y="935538"/>
                  <a:pt x="2859191" y="935503"/>
                </a:cubicBezTo>
                <a:cubicBezTo>
                  <a:pt x="2869075" y="927418"/>
                  <a:pt x="2856828" y="932364"/>
                  <a:pt x="2840915" y="932977"/>
                </a:cubicBezTo>
                <a:lnTo>
                  <a:pt x="2763509" y="921850"/>
                </a:lnTo>
                <a:lnTo>
                  <a:pt x="2756121" y="921864"/>
                </a:lnTo>
                <a:cubicBezTo>
                  <a:pt x="2756081" y="921822"/>
                  <a:pt x="2756039" y="921781"/>
                  <a:pt x="2755998" y="921739"/>
                </a:cubicBezTo>
                <a:cubicBezTo>
                  <a:pt x="2754445" y="921476"/>
                  <a:pt x="2752036" y="921380"/>
                  <a:pt x="2748255" y="921505"/>
                </a:cubicBezTo>
                <a:lnTo>
                  <a:pt x="2694601" y="915575"/>
                </a:lnTo>
                <a:cubicBezTo>
                  <a:pt x="2671223" y="919874"/>
                  <a:pt x="2666972" y="913376"/>
                  <a:pt x="2635357" y="910976"/>
                </a:cubicBezTo>
                <a:cubicBezTo>
                  <a:pt x="2621906" y="915051"/>
                  <a:pt x="2611315" y="913542"/>
                  <a:pt x="2601047" y="910263"/>
                </a:cubicBezTo>
                <a:cubicBezTo>
                  <a:pt x="2570084" y="912074"/>
                  <a:pt x="2542135" y="907435"/>
                  <a:pt x="2507482" y="906211"/>
                </a:cubicBezTo>
                <a:cubicBezTo>
                  <a:pt x="2469706" y="911437"/>
                  <a:pt x="2450920" y="901812"/>
                  <a:pt x="2413884" y="900545"/>
                </a:cubicBezTo>
                <a:cubicBezTo>
                  <a:pt x="2381338" y="909664"/>
                  <a:pt x="2387753" y="892438"/>
                  <a:pt x="2368912" y="888755"/>
                </a:cubicBezTo>
                <a:lnTo>
                  <a:pt x="2349490" y="889719"/>
                </a:lnTo>
                <a:lnTo>
                  <a:pt x="2344290" y="890584"/>
                </a:lnTo>
                <a:cubicBezTo>
                  <a:pt x="2340673" y="891041"/>
                  <a:pt x="2338228" y="891167"/>
                  <a:pt x="2336488" y="891058"/>
                </a:cubicBezTo>
                <a:lnTo>
                  <a:pt x="2329015" y="891627"/>
                </a:lnTo>
                <a:cubicBezTo>
                  <a:pt x="2316843" y="893039"/>
                  <a:pt x="2305064" y="894669"/>
                  <a:pt x="2293898" y="896431"/>
                </a:cubicBezTo>
                <a:cubicBezTo>
                  <a:pt x="2282637" y="890404"/>
                  <a:pt x="2242346" y="900851"/>
                  <a:pt x="2243927" y="888076"/>
                </a:cubicBezTo>
                <a:cubicBezTo>
                  <a:pt x="2228778" y="890081"/>
                  <a:pt x="2220725" y="895845"/>
                  <a:pt x="2223920" y="887331"/>
                </a:cubicBezTo>
                <a:cubicBezTo>
                  <a:pt x="2218877" y="887756"/>
                  <a:pt x="2215583" y="887254"/>
                  <a:pt x="2213081" y="886302"/>
                </a:cubicBezTo>
                <a:lnTo>
                  <a:pt x="2212307" y="885829"/>
                </a:lnTo>
                <a:lnTo>
                  <a:pt x="2152321" y="894418"/>
                </a:lnTo>
                <a:lnTo>
                  <a:pt x="2140985" y="895968"/>
                </a:lnTo>
                <a:lnTo>
                  <a:pt x="2121210" y="899354"/>
                </a:lnTo>
                <a:lnTo>
                  <a:pt x="2119146" y="899033"/>
                </a:lnTo>
                <a:lnTo>
                  <a:pt x="2105666" y="902240"/>
                </a:lnTo>
                <a:cubicBezTo>
                  <a:pt x="2101407" y="903601"/>
                  <a:pt x="2097735" y="905221"/>
                  <a:pt x="2094924" y="907203"/>
                </a:cubicBezTo>
                <a:cubicBezTo>
                  <a:pt x="2044793" y="900664"/>
                  <a:pt x="2001785" y="912168"/>
                  <a:pt x="1949478" y="913748"/>
                </a:cubicBezTo>
                <a:cubicBezTo>
                  <a:pt x="1891937" y="919585"/>
                  <a:pt x="1810334" y="935486"/>
                  <a:pt x="1749684" y="942223"/>
                </a:cubicBezTo>
                <a:lnTo>
                  <a:pt x="1585576" y="954170"/>
                </a:lnTo>
                <a:cubicBezTo>
                  <a:pt x="1549165" y="943719"/>
                  <a:pt x="1511425" y="950847"/>
                  <a:pt x="1476250" y="950653"/>
                </a:cubicBezTo>
                <a:cubicBezTo>
                  <a:pt x="1488515" y="961596"/>
                  <a:pt x="1432660" y="946795"/>
                  <a:pt x="1433927" y="959926"/>
                </a:cubicBezTo>
                <a:cubicBezTo>
                  <a:pt x="1427485" y="959475"/>
                  <a:pt x="1421205" y="958623"/>
                  <a:pt x="1414893" y="957671"/>
                </a:cubicBezTo>
                <a:lnTo>
                  <a:pt x="1411585" y="957179"/>
                </a:lnTo>
                <a:lnTo>
                  <a:pt x="1398896" y="957460"/>
                </a:lnTo>
                <a:lnTo>
                  <a:pt x="1394632" y="954725"/>
                </a:lnTo>
                <a:lnTo>
                  <a:pt x="1375043" y="953132"/>
                </a:lnTo>
                <a:cubicBezTo>
                  <a:pt x="1367813" y="952970"/>
                  <a:pt x="1360155" y="953305"/>
                  <a:pt x="1351876" y="954436"/>
                </a:cubicBezTo>
                <a:cubicBezTo>
                  <a:pt x="1325912" y="963028"/>
                  <a:pt x="1274459" y="952492"/>
                  <a:pt x="1242676" y="963767"/>
                </a:cubicBezTo>
                <a:cubicBezTo>
                  <a:pt x="1230276" y="966918"/>
                  <a:pt x="1216715" y="977098"/>
                  <a:pt x="1205993" y="974080"/>
                </a:cubicBezTo>
                <a:cubicBezTo>
                  <a:pt x="1174251" y="974112"/>
                  <a:pt x="1086982" y="964420"/>
                  <a:pt x="1052221" y="963954"/>
                </a:cubicBezTo>
                <a:cubicBezTo>
                  <a:pt x="1038515" y="970622"/>
                  <a:pt x="1009522" y="962342"/>
                  <a:pt x="968270" y="964761"/>
                </a:cubicBezTo>
                <a:cubicBezTo>
                  <a:pt x="943437" y="973698"/>
                  <a:pt x="900136" y="991017"/>
                  <a:pt x="874493" y="998122"/>
                </a:cubicBezTo>
                <a:cubicBezTo>
                  <a:pt x="848849" y="1005226"/>
                  <a:pt x="853424" y="1009427"/>
                  <a:pt x="814411" y="1007391"/>
                </a:cubicBezTo>
                <a:cubicBezTo>
                  <a:pt x="765926" y="1022821"/>
                  <a:pt x="732885" y="1009859"/>
                  <a:pt x="688604" y="1015631"/>
                </a:cubicBezTo>
                <a:cubicBezTo>
                  <a:pt x="638045" y="1020877"/>
                  <a:pt x="677999" y="1011556"/>
                  <a:pt x="618171" y="1027260"/>
                </a:cubicBezTo>
                <a:cubicBezTo>
                  <a:pt x="609680" y="1023165"/>
                  <a:pt x="583253" y="1020277"/>
                  <a:pt x="570379" y="1023487"/>
                </a:cubicBezTo>
                <a:cubicBezTo>
                  <a:pt x="543992" y="1022523"/>
                  <a:pt x="505183" y="1001686"/>
                  <a:pt x="482519" y="1002108"/>
                </a:cubicBezTo>
                <a:cubicBezTo>
                  <a:pt x="464011" y="1002285"/>
                  <a:pt x="495211" y="1007995"/>
                  <a:pt x="475319" y="1009922"/>
                </a:cubicBezTo>
                <a:cubicBezTo>
                  <a:pt x="450818" y="1011135"/>
                  <a:pt x="454804" y="1022539"/>
                  <a:pt x="431104" y="1009317"/>
                </a:cubicBezTo>
                <a:cubicBezTo>
                  <a:pt x="406857" y="1014651"/>
                  <a:pt x="399686" y="1008456"/>
                  <a:pt x="363782" y="1007585"/>
                </a:cubicBezTo>
                <a:cubicBezTo>
                  <a:pt x="350440" y="1012231"/>
                  <a:pt x="338145" y="1011245"/>
                  <a:pt x="325533" y="1008502"/>
                </a:cubicBezTo>
                <a:cubicBezTo>
                  <a:pt x="291944" y="1011745"/>
                  <a:pt x="259251" y="1008497"/>
                  <a:pt x="220429" y="1008927"/>
                </a:cubicBezTo>
                <a:cubicBezTo>
                  <a:pt x="180594" y="1015852"/>
                  <a:pt x="156150" y="1007265"/>
                  <a:pt x="114676" y="1007765"/>
                </a:cubicBezTo>
                <a:cubicBezTo>
                  <a:pt x="85718" y="1006195"/>
                  <a:pt x="43316" y="1001491"/>
                  <a:pt x="13470" y="998544"/>
                </a:cubicBezTo>
                <a:lnTo>
                  <a:pt x="0" y="997355"/>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6" name="Content Placeholder 6">
            <a:extLst>
              <a:ext uri="{FF2B5EF4-FFF2-40B4-BE49-F238E27FC236}">
                <a16:creationId xmlns:a16="http://schemas.microsoft.com/office/drawing/2014/main" id="{92799030-15AF-C6BF-3D77-60EC4D401CF8}"/>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p:blipFill>
        <p:spPr>
          <a:xfrm>
            <a:off x="10402891" y="495150"/>
            <a:ext cx="1088200" cy="1236946"/>
          </a:xfrm>
          <a:prstGeom prst="rect">
            <a:avLst/>
          </a:prstGeom>
        </p:spPr>
      </p:pic>
      <p:sp>
        <p:nvSpPr>
          <p:cNvPr id="3" name="Content Placeholder 5">
            <a:extLst>
              <a:ext uri="{FF2B5EF4-FFF2-40B4-BE49-F238E27FC236}">
                <a16:creationId xmlns:a16="http://schemas.microsoft.com/office/drawing/2014/main" id="{28E65404-F233-02CD-4A72-DE420A3F9E7A}"/>
              </a:ext>
            </a:extLst>
          </p:cNvPr>
          <p:cNvSpPr>
            <a:spLocks noGrp="1"/>
          </p:cNvSpPr>
          <p:nvPr>
            <p:ph idx="1"/>
          </p:nvPr>
        </p:nvSpPr>
        <p:spPr>
          <a:xfrm>
            <a:off x="838200" y="1825625"/>
            <a:ext cx="10515600" cy="4351338"/>
          </a:xfrm>
        </p:spPr>
        <p:txBody>
          <a:bodyPr vert="horz" lIns="91440" tIns="45720" rIns="91440" bIns="45720" rtlCol="0" anchor="t">
            <a:normAutofit/>
          </a:bodyPr>
          <a:lstStyle/>
          <a:p>
            <a:pPr marL="0" indent="0">
              <a:lnSpc>
                <a:spcPct val="100000"/>
              </a:lnSpc>
              <a:spcBef>
                <a:spcPts val="0"/>
              </a:spcBef>
              <a:buNone/>
            </a:pPr>
            <a:endParaRPr lang="en-US" sz="2400">
              <a:latin typeface="Calibri"/>
              <a:cs typeface="Calibri"/>
            </a:endParaRPr>
          </a:p>
          <a:p>
            <a:pPr marL="285750" indent="-285750">
              <a:lnSpc>
                <a:spcPct val="100000"/>
              </a:lnSpc>
              <a:spcBef>
                <a:spcPts val="0"/>
              </a:spcBef>
              <a:buFont typeface="Arial,Sans-Serif" panose="020B0604020202020204" pitchFamily="34" charset="0"/>
            </a:pPr>
            <a:endParaRPr lang="en-US" sz="2400">
              <a:latin typeface="Calibri"/>
              <a:cs typeface="Calibri"/>
            </a:endParaRPr>
          </a:p>
          <a:p>
            <a:endParaRPr lang="en-GB"/>
          </a:p>
        </p:txBody>
      </p:sp>
      <p:sp>
        <p:nvSpPr>
          <p:cNvPr id="2" name="Title 1">
            <a:extLst>
              <a:ext uri="{FF2B5EF4-FFF2-40B4-BE49-F238E27FC236}">
                <a16:creationId xmlns:a16="http://schemas.microsoft.com/office/drawing/2014/main" id="{55CA1AA3-32D4-96E7-B4F1-D1A49A3FB926}"/>
              </a:ext>
            </a:extLst>
          </p:cNvPr>
          <p:cNvSpPr txBox="1">
            <a:spLocks/>
          </p:cNvSpPr>
          <p:nvPr/>
        </p:nvSpPr>
        <p:spPr>
          <a:xfrm>
            <a:off x="282910" y="343757"/>
            <a:ext cx="9293103" cy="1047404"/>
          </a:xfrm>
          <a:prstGeom prst="rect">
            <a:avLst/>
          </a:prstGeom>
        </p:spPr>
        <p:txBody>
          <a:bodyPr vert="horz" lIns="91440" tIns="45720" rIns="91440" bIns="45720" rtlCol="0" anchor="b">
            <a:noAutofit/>
          </a:bodyPr>
          <a:lstStyle>
            <a:lvl1pPr algn="l" defTabSz="914377" rtl="0" eaLnBrk="1" latinLnBrk="0" hangingPunct="1">
              <a:lnSpc>
                <a:spcPct val="90000"/>
              </a:lnSpc>
              <a:spcBef>
                <a:spcPct val="0"/>
              </a:spcBef>
              <a:buNone/>
              <a:defRPr sz="4400" kern="1200">
                <a:solidFill>
                  <a:schemeClr val="tx1"/>
                </a:solidFill>
                <a:latin typeface="Arial" panose="020B0604020202020204" pitchFamily="34" charset="0"/>
                <a:ea typeface="+mj-ea"/>
                <a:cs typeface="+mj-cs"/>
              </a:defRPr>
            </a:lvl1pPr>
          </a:lstStyle>
          <a:p>
            <a:pPr marL="0" marR="0" lvl="0" indent="0" algn="l" defTabSz="914377" rtl="0" eaLnBrk="1" fontAlgn="auto" latinLnBrk="0" hangingPunct="1">
              <a:lnSpc>
                <a:spcPct val="90000"/>
              </a:lnSpc>
              <a:spcBef>
                <a:spcPct val="0"/>
              </a:spcBef>
              <a:spcAft>
                <a:spcPts val="0"/>
              </a:spcAft>
              <a:buClrTx/>
              <a:buSzTx/>
              <a:buFontTx/>
              <a:buNone/>
              <a:tabLst/>
              <a:defRPr/>
            </a:pPr>
            <a:r>
              <a:rPr lang="en-US" sz="4800" b="1">
                <a:latin typeface="Arial" panose="020B0604020202020204" pitchFamily="34" charset="0"/>
                <a:cs typeface="Arial" panose="020B0604020202020204" pitchFamily="34" charset="0"/>
              </a:rPr>
              <a:t>What does it mean to be PAT?</a:t>
            </a:r>
            <a:endParaRPr kumimoji="0" lang="en-GB" sz="4800" b="0" i="0" u="none" strike="noStrike" kern="1200" cap="none" spc="0" normalizeH="0" baseline="0" noProof="0">
              <a:ln>
                <a:noFill/>
              </a:ln>
              <a:effectLst/>
              <a:uLnTx/>
              <a:uFillTx/>
              <a:latin typeface="Arial" panose="020B0604020202020204" pitchFamily="34" charset="0"/>
              <a:ea typeface="+mj-ea"/>
              <a:cs typeface="Arial" panose="020B0604020202020204" pitchFamily="34" charset="0"/>
            </a:endParaRPr>
          </a:p>
        </p:txBody>
      </p:sp>
      <p:sp>
        <p:nvSpPr>
          <p:cNvPr id="4" name="Subtitle 2">
            <a:extLst>
              <a:ext uri="{FF2B5EF4-FFF2-40B4-BE49-F238E27FC236}">
                <a16:creationId xmlns:a16="http://schemas.microsoft.com/office/drawing/2014/main" id="{A32B7361-BE71-4FFB-5C28-7BE6CF78E978}"/>
              </a:ext>
            </a:extLst>
          </p:cNvPr>
          <p:cNvSpPr txBox="1">
            <a:spLocks/>
          </p:cNvSpPr>
          <p:nvPr/>
        </p:nvSpPr>
        <p:spPr>
          <a:xfrm>
            <a:off x="2052296" y="2639300"/>
            <a:ext cx="8087407" cy="1572768"/>
          </a:xfrm>
          <a:prstGeom prst="rect">
            <a:avLst/>
          </a:prstGeom>
        </p:spPr>
        <p:txBody>
          <a:bodyPr vert="horz" lIns="91440" tIns="45720" rIns="91440" bIns="45720" rtlCol="0" anchor="t">
            <a:noAutofit/>
          </a:bodyPr>
          <a:lst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594" marR="0" lvl="0" indent="-228594" algn="l" defTabSz="914377" rtl="0" eaLnBrk="1" fontAlgn="auto" latinLnBrk="0" hangingPunct="1">
              <a:lnSpc>
                <a:spcPct val="90000"/>
              </a:lnSpc>
              <a:spcBef>
                <a:spcPts val="1000"/>
              </a:spcBef>
              <a:spcAft>
                <a:spcPts val="0"/>
              </a:spcAft>
              <a:buClrTx/>
              <a:buSzTx/>
              <a:buFont typeface="Arial" panose="020B0604020202020204" pitchFamily="34" charset="0"/>
              <a:buChar char="•"/>
              <a:tabLst/>
              <a:defRPr/>
            </a:pPr>
            <a:endParaRPr kumimoji="0" lang="en-GB" sz="2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 name="TextBox 4">
            <a:extLst>
              <a:ext uri="{FF2B5EF4-FFF2-40B4-BE49-F238E27FC236}">
                <a16:creationId xmlns:a16="http://schemas.microsoft.com/office/drawing/2014/main" id="{6CB930F8-40DB-B63E-52C5-A7E1BA240452}"/>
              </a:ext>
            </a:extLst>
          </p:cNvPr>
          <p:cNvSpPr txBox="1"/>
          <p:nvPr/>
        </p:nvSpPr>
        <p:spPr>
          <a:xfrm>
            <a:off x="3153919" y="1762574"/>
            <a:ext cx="8825169" cy="3855852"/>
          </a:xfrm>
          <a:prstGeom prst="rect">
            <a:avLst/>
          </a:prstGeom>
        </p:spPr>
        <p:txBody>
          <a:bodyPr vert="horz" lIns="91440" tIns="45720" rIns="91440" bIns="45720" rtlCol="0" anchor="t">
            <a:noAutofit/>
          </a:bodyPr>
          <a:lstStyle/>
          <a:p>
            <a:pPr marL="0" marR="0" lvl="0" indent="-228600" algn="l" defTabSz="914400" rtl="0" eaLnBrk="1" fontAlgn="base" latinLnBrk="0" hangingPunct="1">
              <a:lnSpc>
                <a:spcPct val="90000"/>
              </a:lnSpc>
              <a:spcBef>
                <a:spcPct val="0"/>
              </a:spcBef>
              <a:spcAft>
                <a:spcPts val="600"/>
              </a:spcAft>
              <a:buClrTx/>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rPr>
              <a:t>Trauma is a lasting emotional response to distressing or life-threatening events. </a:t>
            </a:r>
          </a:p>
          <a:p>
            <a:pPr marL="0" marR="0" lvl="0" indent="0" algn="l" defTabSz="914400" rtl="0" eaLnBrk="1" fontAlgn="base" latinLnBrk="0" hangingPunct="1">
              <a:lnSpc>
                <a:spcPct val="90000"/>
              </a:lnSpc>
              <a:spcBef>
                <a:spcPct val="0"/>
              </a:spcBef>
              <a:spcAft>
                <a:spcPts val="600"/>
              </a:spcAft>
              <a:buClrTx/>
              <a:buSzTx/>
              <a:buFontTx/>
              <a:buNone/>
              <a:tabLst/>
              <a:defRPr/>
            </a:pPr>
            <a:endParaRPr kumimoji="0" lang="en-US" altLang="en-US" sz="105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a:p>
            <a:pPr marL="0" marR="0" lvl="0" indent="-228600" algn="l" defTabSz="914400" rtl="0" eaLnBrk="1" fontAlgn="base" latinLnBrk="0" hangingPunct="1">
              <a:lnSpc>
                <a:spcPct val="90000"/>
              </a:lnSpc>
              <a:spcBef>
                <a:spcPct val="0"/>
              </a:spcBef>
              <a:spcAft>
                <a:spcPts val="600"/>
              </a:spcAft>
              <a:buClrTx/>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rPr>
              <a:t>50% of people in mental health services </a:t>
            </a:r>
            <a:r>
              <a:rPr kumimoji="0" lang="en-US" altLang="en-US" sz="11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rPr>
              <a:t>1</a:t>
            </a:r>
            <a:r>
              <a:rPr kumimoji="0" lang="en-US" altLang="en-US"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rPr>
              <a:t> have experienced trauma and 94% of people facing homelessness have experienced trauma </a:t>
            </a:r>
            <a:r>
              <a:rPr kumimoji="0" lang="en-US" altLang="en-US" sz="11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rPr>
              <a:t>2</a:t>
            </a:r>
          </a:p>
          <a:p>
            <a:pPr marL="0" marR="0" lvl="0" indent="-228600" algn="l" defTabSz="914400" rtl="0" eaLnBrk="1" fontAlgn="base" latinLnBrk="0" hangingPunct="1">
              <a:lnSpc>
                <a:spcPct val="90000"/>
              </a:lnSpc>
              <a:spcBef>
                <a:spcPct val="0"/>
              </a:spcBef>
              <a:spcAft>
                <a:spcPts val="600"/>
              </a:spcAft>
              <a:buClrTx/>
              <a:buSzTx/>
              <a:buFont typeface="Arial" panose="020B0604020202020204" pitchFamily="34" charset="0"/>
              <a:buChar char="•"/>
              <a:tabLst/>
              <a:defRPr/>
            </a:pP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a:p>
            <a:pPr marL="0" marR="0" lvl="0" indent="-228600" algn="l" defTabSz="914400" rtl="0" eaLnBrk="1" fontAlgn="base" latinLnBrk="0" hangingPunct="1">
              <a:lnSpc>
                <a:spcPct val="90000"/>
              </a:lnSpc>
              <a:spcBef>
                <a:spcPct val="0"/>
              </a:spcBef>
              <a:spcAft>
                <a:spcPts val="600"/>
              </a:spcAft>
              <a:buClrTx/>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rPr>
              <a:t>Being Psychological, Adversity and Trauma-informed is about understanding someone, not judging them, asking what’s happened, not what’s wrong with you</a:t>
            </a:r>
          </a:p>
          <a:p>
            <a:pPr marL="0" marR="0" lvl="0" indent="-228600" algn="l" defTabSz="914400" rtl="0" eaLnBrk="1" fontAlgn="base" latinLnBrk="0" hangingPunct="1">
              <a:lnSpc>
                <a:spcPct val="90000"/>
              </a:lnSpc>
              <a:spcBef>
                <a:spcPct val="0"/>
              </a:spcBef>
              <a:spcAft>
                <a:spcPts val="600"/>
              </a:spcAft>
              <a:buClrTx/>
              <a:buSzTx/>
              <a:buFont typeface="Arial" panose="020B0604020202020204" pitchFamily="34" charset="0"/>
              <a:buChar char="•"/>
              <a:tabLst/>
              <a:defRPr/>
            </a:pP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a:p>
            <a:pPr marL="0" marR="0" lvl="0" indent="-228600" algn="l" defTabSz="914400" rtl="0" eaLnBrk="1" fontAlgn="base" latinLnBrk="0" hangingPunct="1">
              <a:lnSpc>
                <a:spcPct val="90000"/>
              </a:lnSpc>
              <a:spcBef>
                <a:spcPct val="0"/>
              </a:spcBef>
              <a:spcAft>
                <a:spcPts val="600"/>
              </a:spcAft>
              <a:buClrTx/>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rPr>
              <a:t>It’s being able to </a:t>
            </a:r>
            <a:r>
              <a:rPr kumimoji="0" lang="en-US" altLang="en-US" sz="2400" b="0" i="0" u="none" strike="noStrike" kern="1200" cap="none" spc="0" normalizeH="0" baseline="0" noProof="0" err="1">
                <a:ln>
                  <a:noFill/>
                </a:ln>
                <a:solidFill>
                  <a:prstClr val="black"/>
                </a:solidFill>
                <a:effectLst/>
                <a:uLnTx/>
                <a:uFillTx/>
                <a:latin typeface="Arial" panose="020B0604020202020204" pitchFamily="34" charset="0"/>
                <a:cs typeface="Arial" panose="020B0604020202020204" pitchFamily="34" charset="0"/>
              </a:rPr>
              <a:t>recognise</a:t>
            </a:r>
            <a:r>
              <a:rPr kumimoji="0" lang="en-US" altLang="en-US" sz="24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rPr>
              <a:t> people’s distress, that the way they act stems from their experiences and to respond with curiosity and compassion.</a:t>
            </a:r>
          </a:p>
        </p:txBody>
      </p:sp>
      <p:pic>
        <p:nvPicPr>
          <p:cNvPr id="7" name="Picture 6" descr="A painting of two heads facing each other&#10;&#10;AI-generated content may be incorrect.">
            <a:extLst>
              <a:ext uri="{FF2B5EF4-FFF2-40B4-BE49-F238E27FC236}">
                <a16:creationId xmlns:a16="http://schemas.microsoft.com/office/drawing/2014/main" id="{A3EA4003-0446-82C9-E5C6-5B1F95B66AEC}"/>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82910" y="2281485"/>
            <a:ext cx="2714020" cy="2607802"/>
          </a:xfrm>
          <a:prstGeom prst="rect">
            <a:avLst/>
          </a:prstGeom>
        </p:spPr>
      </p:pic>
      <p:sp>
        <p:nvSpPr>
          <p:cNvPr id="8" name="TextBox 7">
            <a:extLst>
              <a:ext uri="{FF2B5EF4-FFF2-40B4-BE49-F238E27FC236}">
                <a16:creationId xmlns:a16="http://schemas.microsoft.com/office/drawing/2014/main" id="{BBE783CE-D252-65B4-FDD7-2F225432DE41}"/>
              </a:ext>
            </a:extLst>
          </p:cNvPr>
          <p:cNvSpPr txBox="1"/>
          <p:nvPr/>
        </p:nvSpPr>
        <p:spPr>
          <a:xfrm>
            <a:off x="282910" y="6302874"/>
            <a:ext cx="11554594" cy="461665"/>
          </a:xfrm>
          <a:prstGeom prst="rect">
            <a:avLst/>
          </a:prstGeom>
          <a:noFill/>
        </p:spPr>
        <p:txBody>
          <a:bodyPr wrap="square" rtlCol="0">
            <a:spAutoFit/>
          </a:bodyPr>
          <a:lstStyle/>
          <a:p>
            <a:r>
              <a:rPr lang="en-GB" sz="1200"/>
              <a:t>1 Emerald: Trauma informed mental healthcare in the UK – Mental health review journal 2016 </a:t>
            </a:r>
          </a:p>
          <a:p>
            <a:r>
              <a:rPr lang="en-GB" sz="1200"/>
              <a:t>2. Homeless link: Tackling trauma to help end homelessness – research by Northumbria University 2022</a:t>
            </a:r>
          </a:p>
        </p:txBody>
      </p:sp>
    </p:spTree>
    <p:extLst>
      <p:ext uri="{BB962C8B-B14F-4D97-AF65-F5344CB8AC3E}">
        <p14:creationId xmlns:p14="http://schemas.microsoft.com/office/powerpoint/2010/main" val="2659803329"/>
      </p:ext>
    </p:extLst>
  </p:cSld>
  <p:clrMapOvr>
    <a:masterClrMapping/>
  </p:clrMapOvr>
  <p:extLst>
    <p:ext uri="{6950BFC3-D8DA-4A85-94F7-54DA5524770B}">
      <p188:commentRel xmlns:p188="http://schemas.microsoft.com/office/powerpoint/2018/8/main" r:id="rId3"/>
    </p:ext>
  </p:extLst>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98D800C2-D6BD-99EC-9A6F-2B4AB9F01354}"/>
            </a:ext>
          </a:extLst>
        </p:cNvPr>
        <p:cNvGrpSpPr/>
        <p:nvPr/>
      </p:nvGrpSpPr>
      <p:grpSpPr>
        <a:xfrm>
          <a:off x="0" y="0"/>
          <a:ext cx="0" cy="0"/>
          <a:chOff x="0" y="0"/>
          <a:chExt cx="0" cy="0"/>
        </a:xfrm>
      </p:grpSpPr>
      <p:sp useBgFill="1">
        <p:nvSpPr>
          <p:cNvPr id="16" name="Rectangle 15">
            <a:extLst>
              <a:ext uri="{FF2B5EF4-FFF2-40B4-BE49-F238E27FC236}">
                <a16:creationId xmlns:a16="http://schemas.microsoft.com/office/drawing/2014/main" id="{9AF2D655-0919-1B28-D7EA-A40E59BB7E3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Freeform: Shape 17">
            <a:extLst>
              <a:ext uri="{FF2B5EF4-FFF2-40B4-BE49-F238E27FC236}">
                <a16:creationId xmlns:a16="http://schemas.microsoft.com/office/drawing/2014/main" id="{EC53D635-715E-CB9F-0522-8F66DE12289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1766176" cy="2061837"/>
          </a:xfrm>
          <a:custGeom>
            <a:avLst/>
            <a:gdLst>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13657 w 10768629"/>
              <a:gd name="connsiteY144" fmla="*/ 1730706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84330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0768629" h="1978172">
                <a:moveTo>
                  <a:pt x="0" y="0"/>
                </a:moveTo>
                <a:lnTo>
                  <a:pt x="10768629" y="0"/>
                </a:lnTo>
                <a:lnTo>
                  <a:pt x="10733254" y="31439"/>
                </a:lnTo>
                <a:lnTo>
                  <a:pt x="10727085" y="37910"/>
                </a:lnTo>
                <a:cubicBezTo>
                  <a:pt x="10712973" y="56080"/>
                  <a:pt x="10699457" y="78430"/>
                  <a:pt x="10675953" y="68623"/>
                </a:cubicBezTo>
                <a:cubicBezTo>
                  <a:pt x="10685972" y="89202"/>
                  <a:pt x="10641629" y="69781"/>
                  <a:pt x="10637091" y="90361"/>
                </a:cubicBezTo>
                <a:cubicBezTo>
                  <a:pt x="10635214" y="107005"/>
                  <a:pt x="10621323" y="104993"/>
                  <a:pt x="10610971" y="110764"/>
                </a:cubicBezTo>
                <a:cubicBezTo>
                  <a:pt x="10603980" y="127568"/>
                  <a:pt x="10551417" y="141180"/>
                  <a:pt x="10532872" y="138028"/>
                </a:cubicBezTo>
                <a:cubicBezTo>
                  <a:pt x="10480300" y="119072"/>
                  <a:pt x="10440532" y="186296"/>
                  <a:pt x="10398558" y="172911"/>
                </a:cubicBezTo>
                <a:cubicBezTo>
                  <a:pt x="10387708" y="174114"/>
                  <a:pt x="10378792" y="177646"/>
                  <a:pt x="10371128" y="182609"/>
                </a:cubicBezTo>
                <a:lnTo>
                  <a:pt x="10352178" y="199976"/>
                </a:lnTo>
                <a:lnTo>
                  <a:pt x="10351815" y="211879"/>
                </a:lnTo>
                <a:lnTo>
                  <a:pt x="10337471" y="218661"/>
                </a:lnTo>
                <a:lnTo>
                  <a:pt x="10334625" y="222351"/>
                </a:lnTo>
                <a:cubicBezTo>
                  <a:pt x="10321108" y="225227"/>
                  <a:pt x="10278615" y="228401"/>
                  <a:pt x="10256365" y="235917"/>
                </a:cubicBezTo>
                <a:cubicBezTo>
                  <a:pt x="10218136" y="258033"/>
                  <a:pt x="10224552" y="209685"/>
                  <a:pt x="10201127" y="267448"/>
                </a:cubicBezTo>
                <a:cubicBezTo>
                  <a:pt x="10121320" y="273476"/>
                  <a:pt x="10040763" y="345580"/>
                  <a:pt x="9961218" y="326720"/>
                </a:cubicBezTo>
                <a:cubicBezTo>
                  <a:pt x="9980173" y="341621"/>
                  <a:pt x="9883038" y="318484"/>
                  <a:pt x="9859715" y="355698"/>
                </a:cubicBezTo>
                <a:cubicBezTo>
                  <a:pt x="9812822" y="367758"/>
                  <a:pt x="9752089" y="383830"/>
                  <a:pt x="9679867" y="399081"/>
                </a:cubicBezTo>
                <a:cubicBezTo>
                  <a:pt x="9618357" y="415668"/>
                  <a:pt x="9525492" y="446315"/>
                  <a:pt x="9490654" y="455225"/>
                </a:cubicBezTo>
                <a:lnTo>
                  <a:pt x="9470837" y="452539"/>
                </a:lnTo>
                <a:lnTo>
                  <a:pt x="9469082" y="454891"/>
                </a:lnTo>
                <a:cubicBezTo>
                  <a:pt x="9460057" y="461184"/>
                  <a:pt x="9453495" y="461729"/>
                  <a:pt x="9448038" y="459733"/>
                </a:cubicBezTo>
                <a:lnTo>
                  <a:pt x="9396821" y="455795"/>
                </a:lnTo>
                <a:lnTo>
                  <a:pt x="9392197" y="459796"/>
                </a:lnTo>
                <a:lnTo>
                  <a:pt x="9347994" y="464462"/>
                </a:lnTo>
                <a:cubicBezTo>
                  <a:pt x="9347959" y="465155"/>
                  <a:pt x="9347925" y="465846"/>
                  <a:pt x="9347889" y="466539"/>
                </a:cubicBezTo>
                <a:cubicBezTo>
                  <a:pt x="9346648" y="471307"/>
                  <a:pt x="9343831" y="475025"/>
                  <a:pt x="9337639" y="476654"/>
                </a:cubicBezTo>
                <a:cubicBezTo>
                  <a:pt x="9354547" y="503661"/>
                  <a:pt x="9307720" y="510631"/>
                  <a:pt x="9287964" y="513052"/>
                </a:cubicBezTo>
                <a:cubicBezTo>
                  <a:pt x="9269905" y="526173"/>
                  <a:pt x="9245386" y="544358"/>
                  <a:pt x="9229283" y="555377"/>
                </a:cubicBezTo>
                <a:lnTo>
                  <a:pt x="9220274" y="557502"/>
                </a:lnTo>
                <a:cubicBezTo>
                  <a:pt x="9220250" y="557668"/>
                  <a:pt x="9220226" y="557835"/>
                  <a:pt x="9220202" y="558001"/>
                </a:cubicBezTo>
                <a:cubicBezTo>
                  <a:pt x="9218468" y="559434"/>
                  <a:pt x="9215591" y="560497"/>
                  <a:pt x="9210908" y="561147"/>
                </a:cubicBezTo>
                <a:lnTo>
                  <a:pt x="9186374" y="565502"/>
                </a:lnTo>
                <a:lnTo>
                  <a:pt x="9181058" y="569943"/>
                </a:lnTo>
                <a:lnTo>
                  <a:pt x="9167549" y="584727"/>
                </a:lnTo>
                <a:lnTo>
                  <a:pt x="9149110" y="598906"/>
                </a:lnTo>
                <a:cubicBezTo>
                  <a:pt x="9133575" y="594395"/>
                  <a:pt x="9087390" y="636567"/>
                  <a:pt x="9078556" y="644039"/>
                </a:cubicBezTo>
                <a:lnTo>
                  <a:pt x="8996399" y="690055"/>
                </a:lnTo>
                <a:cubicBezTo>
                  <a:pt x="8913147" y="777045"/>
                  <a:pt x="8867993" y="772591"/>
                  <a:pt x="8803791" y="813860"/>
                </a:cubicBezTo>
                <a:cubicBezTo>
                  <a:pt x="8745270" y="819906"/>
                  <a:pt x="8690049" y="823612"/>
                  <a:pt x="8636202" y="848463"/>
                </a:cubicBezTo>
                <a:cubicBezTo>
                  <a:pt x="8594799" y="860014"/>
                  <a:pt x="8568613" y="864779"/>
                  <a:pt x="8555372" y="883171"/>
                </a:cubicBezTo>
                <a:lnTo>
                  <a:pt x="8507229" y="901665"/>
                </a:lnTo>
                <a:lnTo>
                  <a:pt x="8428473" y="927985"/>
                </a:lnTo>
                <a:cubicBezTo>
                  <a:pt x="8428287" y="929817"/>
                  <a:pt x="8428100" y="931648"/>
                  <a:pt x="8427914" y="933480"/>
                </a:cubicBezTo>
                <a:lnTo>
                  <a:pt x="8420327" y="941984"/>
                </a:lnTo>
                <a:lnTo>
                  <a:pt x="8394729" y="948347"/>
                </a:lnTo>
                <a:lnTo>
                  <a:pt x="8380548" y="987916"/>
                </a:lnTo>
                <a:lnTo>
                  <a:pt x="8375330" y="965444"/>
                </a:lnTo>
                <a:cubicBezTo>
                  <a:pt x="8372375" y="964202"/>
                  <a:pt x="8344433" y="977378"/>
                  <a:pt x="8340796" y="980522"/>
                </a:cubicBezTo>
                <a:cubicBezTo>
                  <a:pt x="8328292" y="982128"/>
                  <a:pt x="8319237" y="991089"/>
                  <a:pt x="8304438" y="996739"/>
                </a:cubicBezTo>
                <a:cubicBezTo>
                  <a:pt x="8297193" y="1005683"/>
                  <a:pt x="8289328" y="1014568"/>
                  <a:pt x="8280929" y="1023089"/>
                </a:cubicBezTo>
                <a:lnTo>
                  <a:pt x="8275760" y="1027772"/>
                </a:lnTo>
                <a:lnTo>
                  <a:pt x="8275478" y="1027605"/>
                </a:lnTo>
                <a:cubicBezTo>
                  <a:pt x="8273970" y="1028076"/>
                  <a:pt x="8251461" y="1029408"/>
                  <a:pt x="8249003" y="1032033"/>
                </a:cubicBezTo>
                <a:lnTo>
                  <a:pt x="8203836" y="1037347"/>
                </a:lnTo>
                <a:cubicBezTo>
                  <a:pt x="8172789" y="1049890"/>
                  <a:pt x="8148166" y="1034625"/>
                  <a:pt x="8122936" y="1063113"/>
                </a:cubicBezTo>
                <a:cubicBezTo>
                  <a:pt x="8093850" y="1074757"/>
                  <a:pt x="8066781" y="1075350"/>
                  <a:pt x="8043658" y="1092746"/>
                </a:cubicBezTo>
                <a:cubicBezTo>
                  <a:pt x="8032157" y="1089174"/>
                  <a:pt x="8022145" y="1089998"/>
                  <a:pt x="8015351" y="1105478"/>
                </a:cubicBezTo>
                <a:cubicBezTo>
                  <a:pt x="7987544" y="1113006"/>
                  <a:pt x="7977708" y="1099152"/>
                  <a:pt x="7963145" y="1119346"/>
                </a:cubicBezTo>
                <a:cubicBezTo>
                  <a:pt x="7942622" y="1098880"/>
                  <a:pt x="7943760" y="1109516"/>
                  <a:pt x="7938145" y="1120225"/>
                </a:cubicBezTo>
                <a:lnTo>
                  <a:pt x="7937238" y="1121204"/>
                </a:lnTo>
                <a:lnTo>
                  <a:pt x="7934398" y="1118240"/>
                </a:lnTo>
                <a:lnTo>
                  <a:pt x="7918248" y="1124371"/>
                </a:lnTo>
                <a:lnTo>
                  <a:pt x="7914119" y="1127653"/>
                </a:lnTo>
                <a:cubicBezTo>
                  <a:pt x="7911201" y="1129547"/>
                  <a:pt x="7909169" y="1130331"/>
                  <a:pt x="7907658" y="1130350"/>
                </a:cubicBezTo>
                <a:lnTo>
                  <a:pt x="7907434" y="1130103"/>
                </a:lnTo>
                <a:lnTo>
                  <a:pt x="7901508" y="1133245"/>
                </a:lnTo>
                <a:cubicBezTo>
                  <a:pt x="7891644" y="1139271"/>
                  <a:pt x="7882185" y="1145815"/>
                  <a:pt x="7873287" y="1152609"/>
                </a:cubicBezTo>
                <a:cubicBezTo>
                  <a:pt x="7864672" y="1141906"/>
                  <a:pt x="7845199" y="1159242"/>
                  <a:pt x="7834833" y="1153868"/>
                </a:cubicBezTo>
                <a:lnTo>
                  <a:pt x="7828661" y="1139994"/>
                </a:lnTo>
                <a:lnTo>
                  <a:pt x="7823966" y="1143178"/>
                </a:lnTo>
                <a:lnTo>
                  <a:pt x="7815078" y="1151776"/>
                </a:lnTo>
                <a:cubicBezTo>
                  <a:pt x="7813692" y="1152943"/>
                  <a:pt x="7812687" y="1153116"/>
                  <a:pt x="7812026" y="1151522"/>
                </a:cubicBezTo>
                <a:cubicBezTo>
                  <a:pt x="7806555" y="1153054"/>
                  <a:pt x="7788673" y="1159989"/>
                  <a:pt x="7782249" y="1160970"/>
                </a:cubicBezTo>
                <a:lnTo>
                  <a:pt x="7773476" y="1157414"/>
                </a:lnTo>
                <a:lnTo>
                  <a:pt x="7769600" y="1157365"/>
                </a:lnTo>
                <a:lnTo>
                  <a:pt x="7752631" y="1172815"/>
                </a:lnTo>
                <a:lnTo>
                  <a:pt x="7739392" y="1192062"/>
                </a:lnTo>
                <a:lnTo>
                  <a:pt x="7677677" y="1216394"/>
                </a:lnTo>
                <a:lnTo>
                  <a:pt x="7586920" y="1261888"/>
                </a:lnTo>
                <a:cubicBezTo>
                  <a:pt x="7556723" y="1298911"/>
                  <a:pt x="7489187" y="1284518"/>
                  <a:pt x="7486100" y="1292563"/>
                </a:cubicBezTo>
                <a:cubicBezTo>
                  <a:pt x="7454875" y="1308356"/>
                  <a:pt x="7453335" y="1326361"/>
                  <a:pt x="7411323" y="1340732"/>
                </a:cubicBezTo>
                <a:cubicBezTo>
                  <a:pt x="7372519" y="1390006"/>
                  <a:pt x="7288617" y="1403664"/>
                  <a:pt x="7240698" y="1438832"/>
                </a:cubicBezTo>
                <a:cubicBezTo>
                  <a:pt x="7206467" y="1417136"/>
                  <a:pt x="7227555" y="1441678"/>
                  <a:pt x="7197675" y="1447530"/>
                </a:cubicBezTo>
                <a:cubicBezTo>
                  <a:pt x="7211601" y="1474927"/>
                  <a:pt x="7159483" y="1444981"/>
                  <a:pt x="7164788" y="1480293"/>
                </a:cubicBezTo>
                <a:cubicBezTo>
                  <a:pt x="7159184" y="1480240"/>
                  <a:pt x="7153584" y="1479075"/>
                  <a:pt x="7147929" y="1477641"/>
                </a:cubicBezTo>
                <a:lnTo>
                  <a:pt x="7144965" y="1476908"/>
                </a:lnTo>
                <a:lnTo>
                  <a:pt x="7134299" y="1479969"/>
                </a:lnTo>
                <a:lnTo>
                  <a:pt x="7129809" y="1473339"/>
                </a:lnTo>
                <a:lnTo>
                  <a:pt x="7112688" y="1472575"/>
                </a:lnTo>
                <a:cubicBezTo>
                  <a:pt x="7106506" y="1473449"/>
                  <a:pt x="7100123" y="1475741"/>
                  <a:pt x="7093470" y="1480300"/>
                </a:cubicBezTo>
                <a:cubicBezTo>
                  <a:pt x="7079039" y="1501274"/>
                  <a:pt x="7048991" y="1495718"/>
                  <a:pt x="7025034" y="1506934"/>
                </a:cubicBezTo>
                <a:lnTo>
                  <a:pt x="7014783" y="1515868"/>
                </a:lnTo>
                <a:lnTo>
                  <a:pt x="6979706" y="1523511"/>
                </a:lnTo>
                <a:lnTo>
                  <a:pt x="6977890" y="1525793"/>
                </a:lnTo>
                <a:cubicBezTo>
                  <a:pt x="6971996" y="1527914"/>
                  <a:pt x="6959488" y="1529941"/>
                  <a:pt x="6944339" y="1536237"/>
                </a:cubicBezTo>
                <a:lnTo>
                  <a:pt x="6886996" y="1563569"/>
                </a:lnTo>
                <a:lnTo>
                  <a:pt x="6874510" y="1558469"/>
                </a:lnTo>
                <a:lnTo>
                  <a:pt x="6871943" y="1554651"/>
                </a:lnTo>
                <a:lnTo>
                  <a:pt x="6856174" y="1562024"/>
                </a:lnTo>
                <a:lnTo>
                  <a:pt x="6842321" y="1560554"/>
                </a:lnTo>
                <a:lnTo>
                  <a:pt x="6832713" y="1569357"/>
                </a:lnTo>
                <a:lnTo>
                  <a:pt x="6816351" y="1571495"/>
                </a:lnTo>
                <a:cubicBezTo>
                  <a:pt x="6810216" y="1571510"/>
                  <a:pt x="6803310" y="1571324"/>
                  <a:pt x="6795800" y="1572010"/>
                </a:cubicBezTo>
                <a:lnTo>
                  <a:pt x="6777546" y="1568661"/>
                </a:lnTo>
                <a:lnTo>
                  <a:pt x="6751528" y="1574143"/>
                </a:lnTo>
                <a:cubicBezTo>
                  <a:pt x="6731455" y="1578562"/>
                  <a:pt x="6712054" y="1582098"/>
                  <a:pt x="6691966" y="1582255"/>
                </a:cubicBezTo>
                <a:cubicBezTo>
                  <a:pt x="6677921" y="1590738"/>
                  <a:pt x="6663787" y="1595441"/>
                  <a:pt x="6646941" y="1588471"/>
                </a:cubicBezTo>
                <a:cubicBezTo>
                  <a:pt x="6605135" y="1597971"/>
                  <a:pt x="6598373" y="1612583"/>
                  <a:pt x="6568576" y="1606488"/>
                </a:cubicBezTo>
                <a:cubicBezTo>
                  <a:pt x="6562510" y="1614734"/>
                  <a:pt x="6558067" y="1619360"/>
                  <a:pt x="6554358" y="1621701"/>
                </a:cubicBezTo>
                <a:cubicBezTo>
                  <a:pt x="6543227" y="1628727"/>
                  <a:pt x="6538724" y="1615196"/>
                  <a:pt x="6516968" y="1617195"/>
                </a:cubicBezTo>
                <a:cubicBezTo>
                  <a:pt x="6493173" y="1617368"/>
                  <a:pt x="6528193" y="1598652"/>
                  <a:pt x="6506479" y="1602227"/>
                </a:cubicBezTo>
                <a:cubicBezTo>
                  <a:pt x="6486674" y="1613929"/>
                  <a:pt x="6478484" y="1593997"/>
                  <a:pt x="6458436" y="1607332"/>
                </a:cubicBezTo>
                <a:cubicBezTo>
                  <a:pt x="6471168" y="1620800"/>
                  <a:pt x="6410323" y="1615478"/>
                  <a:pt x="6414786" y="1628815"/>
                </a:cubicBezTo>
                <a:cubicBezTo>
                  <a:pt x="6385942" y="1615041"/>
                  <a:pt x="6386569" y="1640238"/>
                  <a:pt x="6357085" y="1640846"/>
                </a:cubicBezTo>
                <a:cubicBezTo>
                  <a:pt x="6341163" y="1636809"/>
                  <a:pt x="6331497" y="1637754"/>
                  <a:pt x="6322636" y="1648213"/>
                </a:cubicBezTo>
                <a:cubicBezTo>
                  <a:pt x="6248448" y="1627802"/>
                  <a:pt x="6286748" y="1654976"/>
                  <a:pt x="6226172" y="1654676"/>
                </a:cubicBezTo>
                <a:lnTo>
                  <a:pt x="6221217" y="1654506"/>
                </a:lnTo>
                <a:lnTo>
                  <a:pt x="6204956" y="1664280"/>
                </a:lnTo>
                <a:cubicBezTo>
                  <a:pt x="6204728" y="1665114"/>
                  <a:pt x="6204498" y="1665947"/>
                  <a:pt x="6204270" y="1666782"/>
                </a:cubicBezTo>
                <a:lnTo>
                  <a:pt x="6143810" y="1661963"/>
                </a:lnTo>
                <a:lnTo>
                  <a:pt x="6136560" y="1665728"/>
                </a:lnTo>
                <a:lnTo>
                  <a:pt x="6096155" y="1656951"/>
                </a:lnTo>
                <a:lnTo>
                  <a:pt x="6075812" y="1655422"/>
                </a:lnTo>
                <a:lnTo>
                  <a:pt x="6039495" y="1649680"/>
                </a:lnTo>
                <a:lnTo>
                  <a:pt x="6036523" y="1652121"/>
                </a:lnTo>
                <a:lnTo>
                  <a:pt x="6029328" y="1649904"/>
                </a:lnTo>
                <a:lnTo>
                  <a:pt x="6024075" y="1652779"/>
                </a:lnTo>
                <a:lnTo>
                  <a:pt x="6018085" y="1652030"/>
                </a:lnTo>
                <a:cubicBezTo>
                  <a:pt x="6006658" y="1653831"/>
                  <a:pt x="5968194" y="1662035"/>
                  <a:pt x="5955513" y="1663584"/>
                </a:cubicBezTo>
                <a:lnTo>
                  <a:pt x="5941996" y="1661326"/>
                </a:lnTo>
                <a:lnTo>
                  <a:pt x="5931789" y="1669915"/>
                </a:lnTo>
                <a:lnTo>
                  <a:pt x="5888686" y="1672175"/>
                </a:lnTo>
                <a:lnTo>
                  <a:pt x="5873794" y="1665454"/>
                </a:lnTo>
                <a:lnTo>
                  <a:pt x="5860022" y="1660635"/>
                </a:lnTo>
                <a:lnTo>
                  <a:pt x="5858237" y="1660649"/>
                </a:lnTo>
                <a:lnTo>
                  <a:pt x="5840319" y="1660798"/>
                </a:lnTo>
                <a:lnTo>
                  <a:pt x="5806984" y="1661075"/>
                </a:lnTo>
                <a:cubicBezTo>
                  <a:pt x="5785708" y="1661533"/>
                  <a:pt x="5764126" y="1662974"/>
                  <a:pt x="5742351" y="1667489"/>
                </a:cubicBezTo>
                <a:cubicBezTo>
                  <a:pt x="5659069" y="1645168"/>
                  <a:pt x="5615134" y="1706361"/>
                  <a:pt x="5521171" y="1671626"/>
                </a:cubicBezTo>
                <a:cubicBezTo>
                  <a:pt x="5491803" y="1671296"/>
                  <a:pt x="5498089" y="1662666"/>
                  <a:pt x="5457384" y="1683952"/>
                </a:cubicBezTo>
                <a:cubicBezTo>
                  <a:pt x="5356959" y="1699287"/>
                  <a:pt x="5078905" y="1774579"/>
                  <a:pt x="4950070" y="1748401"/>
                </a:cubicBezTo>
                <a:cubicBezTo>
                  <a:pt x="4918276" y="1752255"/>
                  <a:pt x="4891043" y="1756936"/>
                  <a:pt x="4872172" y="1757222"/>
                </a:cubicBezTo>
                <a:lnTo>
                  <a:pt x="4809524" y="1761033"/>
                </a:lnTo>
                <a:cubicBezTo>
                  <a:pt x="4791324" y="1772975"/>
                  <a:pt x="4777258" y="1754591"/>
                  <a:pt x="4759058" y="1766533"/>
                </a:cubicBezTo>
                <a:cubicBezTo>
                  <a:pt x="4747481" y="1770744"/>
                  <a:pt x="4734604" y="1772921"/>
                  <a:pt x="4719749" y="1771811"/>
                </a:cubicBezTo>
                <a:cubicBezTo>
                  <a:pt x="4671168" y="1780243"/>
                  <a:pt x="4634134" y="1775931"/>
                  <a:pt x="4568686" y="1786141"/>
                </a:cubicBezTo>
                <a:cubicBezTo>
                  <a:pt x="4544667" y="1777910"/>
                  <a:pt x="4432547" y="1778168"/>
                  <a:pt x="4418751" y="1796932"/>
                </a:cubicBezTo>
                <a:cubicBezTo>
                  <a:pt x="4403360" y="1801488"/>
                  <a:pt x="4385278" y="1795746"/>
                  <a:pt x="4378377" y="1815528"/>
                </a:cubicBezTo>
                <a:cubicBezTo>
                  <a:pt x="4366870" y="1839461"/>
                  <a:pt x="4337372" y="1814003"/>
                  <a:pt x="4320575" y="1832722"/>
                </a:cubicBezTo>
                <a:cubicBezTo>
                  <a:pt x="4277898" y="1857053"/>
                  <a:pt x="4243945" y="1846759"/>
                  <a:pt x="4211935" y="1860177"/>
                </a:cubicBezTo>
                <a:cubicBezTo>
                  <a:pt x="4181519" y="1859584"/>
                  <a:pt x="4171342" y="1859762"/>
                  <a:pt x="4101228" y="1868717"/>
                </a:cubicBezTo>
                <a:cubicBezTo>
                  <a:pt x="4080159" y="1876188"/>
                  <a:pt x="4039427" y="1877381"/>
                  <a:pt x="3973223" y="1881015"/>
                </a:cubicBezTo>
                <a:cubicBezTo>
                  <a:pt x="3971330" y="1884974"/>
                  <a:pt x="3952843" y="1879225"/>
                  <a:pt x="3900992" y="1880603"/>
                </a:cubicBezTo>
                <a:cubicBezTo>
                  <a:pt x="3849141" y="1881981"/>
                  <a:pt x="3740060" y="1895686"/>
                  <a:pt x="3662119" y="1889285"/>
                </a:cubicBezTo>
                <a:cubicBezTo>
                  <a:pt x="3565155" y="1881322"/>
                  <a:pt x="3613412" y="1915150"/>
                  <a:pt x="3496919" y="1873180"/>
                </a:cubicBezTo>
                <a:cubicBezTo>
                  <a:pt x="3488062" y="1895719"/>
                  <a:pt x="3474293" y="1876288"/>
                  <a:pt x="3449433" y="1889681"/>
                </a:cubicBezTo>
                <a:cubicBezTo>
                  <a:pt x="3406553" y="1891629"/>
                  <a:pt x="3413217" y="1897797"/>
                  <a:pt x="3369766" y="1916653"/>
                </a:cubicBezTo>
                <a:cubicBezTo>
                  <a:pt x="3338805" y="1929531"/>
                  <a:pt x="3289487" y="1928617"/>
                  <a:pt x="3269672" y="1938036"/>
                </a:cubicBezTo>
                <a:lnTo>
                  <a:pt x="3224897" y="1943733"/>
                </a:lnTo>
                <a:cubicBezTo>
                  <a:pt x="3188693" y="1949271"/>
                  <a:pt x="3178540" y="1909145"/>
                  <a:pt x="3161463" y="1946591"/>
                </a:cubicBezTo>
                <a:lnTo>
                  <a:pt x="3112044" y="1935614"/>
                </a:lnTo>
                <a:lnTo>
                  <a:pt x="3069716" y="1930463"/>
                </a:lnTo>
                <a:cubicBezTo>
                  <a:pt x="3049937" y="1924285"/>
                  <a:pt x="3047816" y="1925644"/>
                  <a:pt x="3005773" y="1915878"/>
                </a:cubicBezTo>
                <a:cubicBezTo>
                  <a:pt x="2978838" y="1921092"/>
                  <a:pt x="2967972" y="1927319"/>
                  <a:pt x="2897201" y="1926772"/>
                </a:cubicBezTo>
                <a:lnTo>
                  <a:pt x="2783891" y="1931749"/>
                </a:lnTo>
                <a:cubicBezTo>
                  <a:pt x="2753098" y="1932794"/>
                  <a:pt x="2731621" y="1915151"/>
                  <a:pt x="2712447" y="1933044"/>
                </a:cubicBezTo>
                <a:cubicBezTo>
                  <a:pt x="2621923" y="1990472"/>
                  <a:pt x="2637976" y="1949546"/>
                  <a:pt x="2560151" y="1963609"/>
                </a:cubicBezTo>
                <a:cubicBezTo>
                  <a:pt x="2472084" y="1973456"/>
                  <a:pt x="2423631" y="1962133"/>
                  <a:pt x="2367221" y="1971884"/>
                </a:cubicBezTo>
                <a:cubicBezTo>
                  <a:pt x="2355331" y="1950582"/>
                  <a:pt x="2295649" y="1950006"/>
                  <a:pt x="2272130" y="1961162"/>
                </a:cubicBezTo>
                <a:cubicBezTo>
                  <a:pt x="2229336" y="1964326"/>
                  <a:pt x="2232627" y="1943953"/>
                  <a:pt x="2189404" y="1978172"/>
                </a:cubicBezTo>
                <a:cubicBezTo>
                  <a:pt x="2153824" y="1968017"/>
                  <a:pt x="2114605" y="1969166"/>
                  <a:pt x="2077704" y="1965002"/>
                </a:cubicBezTo>
                <a:cubicBezTo>
                  <a:pt x="2053064" y="1962036"/>
                  <a:pt x="2051584" y="1971011"/>
                  <a:pt x="2033299" y="1969042"/>
                </a:cubicBezTo>
                <a:cubicBezTo>
                  <a:pt x="2015014" y="1967073"/>
                  <a:pt x="1998956" y="1958903"/>
                  <a:pt x="1967996" y="1953187"/>
                </a:cubicBezTo>
                <a:cubicBezTo>
                  <a:pt x="1924117" y="1970917"/>
                  <a:pt x="1915668" y="1940297"/>
                  <a:pt x="1855805" y="1926082"/>
                </a:cubicBezTo>
                <a:cubicBezTo>
                  <a:pt x="1830663" y="1943732"/>
                  <a:pt x="1810564" y="1935694"/>
                  <a:pt x="1790957" y="1919460"/>
                </a:cubicBezTo>
                <a:cubicBezTo>
                  <a:pt x="1732588" y="1924884"/>
                  <a:pt x="1679506" y="1900619"/>
                  <a:pt x="1613978" y="1891581"/>
                </a:cubicBezTo>
                <a:cubicBezTo>
                  <a:pt x="1542961" y="1912227"/>
                  <a:pt x="1506863" y="1865666"/>
                  <a:pt x="1436831" y="1856201"/>
                </a:cubicBezTo>
                <a:cubicBezTo>
                  <a:pt x="1409149" y="1862955"/>
                  <a:pt x="1416370" y="1829853"/>
                  <a:pt x="1357365" y="1832140"/>
                </a:cubicBezTo>
                <a:cubicBezTo>
                  <a:pt x="1285880" y="1811785"/>
                  <a:pt x="1273193" y="1786872"/>
                  <a:pt x="1232341" y="1785942"/>
                </a:cubicBezTo>
                <a:cubicBezTo>
                  <a:pt x="1223903" y="1792798"/>
                  <a:pt x="1160576" y="1793911"/>
                  <a:pt x="1162595" y="1784330"/>
                </a:cubicBezTo>
                <a:cubicBezTo>
                  <a:pt x="1153167" y="1787110"/>
                  <a:pt x="1122206" y="1805077"/>
                  <a:pt x="1120257" y="1789615"/>
                </a:cubicBezTo>
                <a:cubicBezTo>
                  <a:pt x="1073149" y="1786750"/>
                  <a:pt x="1034361" y="1768718"/>
                  <a:pt x="991903" y="1786741"/>
                </a:cubicBezTo>
                <a:cubicBezTo>
                  <a:pt x="966383" y="1781126"/>
                  <a:pt x="949501" y="1800915"/>
                  <a:pt x="883960" y="1809389"/>
                </a:cubicBezTo>
                <a:cubicBezTo>
                  <a:pt x="836064" y="1808194"/>
                  <a:pt x="826980" y="1826610"/>
                  <a:pt x="766531" y="1805053"/>
                </a:cubicBezTo>
                <a:cubicBezTo>
                  <a:pt x="732778" y="1801141"/>
                  <a:pt x="694055" y="1787044"/>
                  <a:pt x="669779" y="1800537"/>
                </a:cubicBezTo>
                <a:cubicBezTo>
                  <a:pt x="645252" y="1794709"/>
                  <a:pt x="563495" y="1813232"/>
                  <a:pt x="523898" y="1811085"/>
                </a:cubicBezTo>
                <a:cubicBezTo>
                  <a:pt x="457555" y="1798530"/>
                  <a:pt x="395227" y="1824052"/>
                  <a:pt x="360251" y="1830735"/>
                </a:cubicBezTo>
                <a:cubicBezTo>
                  <a:pt x="313564" y="1825583"/>
                  <a:pt x="298281" y="1811622"/>
                  <a:pt x="255207" y="1818275"/>
                </a:cubicBezTo>
                <a:cubicBezTo>
                  <a:pt x="206572" y="1839769"/>
                  <a:pt x="160277" y="1836800"/>
                  <a:pt x="101803" y="1870647"/>
                </a:cubicBezTo>
                <a:cubicBezTo>
                  <a:pt x="85849" y="1910002"/>
                  <a:pt x="27997" y="1845258"/>
                  <a:pt x="25397" y="1888443"/>
                </a:cubicBezTo>
                <a:cubicBezTo>
                  <a:pt x="19096" y="1881154"/>
                  <a:pt x="11260" y="1878398"/>
                  <a:pt x="2370" y="1878311"/>
                </a:cubicBezTo>
                <a:lnTo>
                  <a:pt x="0" y="1878785"/>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Freeform: Shape 19">
            <a:extLst>
              <a:ext uri="{FF2B5EF4-FFF2-40B4-BE49-F238E27FC236}">
                <a16:creationId xmlns:a16="http://schemas.microsoft.com/office/drawing/2014/main" id="{B6D19A0D-DB1D-0D26-086E-6A3B3E7230D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5381626" y="6209413"/>
            <a:ext cx="6810375" cy="648587"/>
          </a:xfrm>
          <a:custGeom>
            <a:avLst/>
            <a:gdLst>
              <a:gd name="connsiteX0" fmla="*/ 0 w 10753706"/>
              <a:gd name="connsiteY0" fmla="*/ 0 h 1027260"/>
              <a:gd name="connsiteX1" fmla="*/ 10753706 w 10753706"/>
              <a:gd name="connsiteY1" fmla="*/ 0 h 1027260"/>
              <a:gd name="connsiteX2" fmla="*/ 10748809 w 10753706"/>
              <a:gd name="connsiteY2" fmla="*/ 2522 h 1027260"/>
              <a:gd name="connsiteX3" fmla="*/ 10725330 w 10753706"/>
              <a:gd name="connsiteY3" fmla="*/ 11977 h 1027260"/>
              <a:gd name="connsiteX4" fmla="*/ 10615423 w 10753706"/>
              <a:gd name="connsiteY4" fmla="*/ 52967 h 1027260"/>
              <a:gd name="connsiteX5" fmla="*/ 10533936 w 10753706"/>
              <a:gd name="connsiteY5" fmla="*/ 53095 h 1027260"/>
              <a:gd name="connsiteX6" fmla="*/ 10466876 w 10753706"/>
              <a:gd name="connsiteY6" fmla="*/ 45180 h 1027260"/>
              <a:gd name="connsiteX7" fmla="*/ 10355090 w 10753706"/>
              <a:gd name="connsiteY7" fmla="*/ 89741 h 1027260"/>
              <a:gd name="connsiteX8" fmla="*/ 10087145 w 10753706"/>
              <a:gd name="connsiteY8" fmla="*/ 66115 h 1027260"/>
              <a:gd name="connsiteX9" fmla="*/ 10015902 w 10753706"/>
              <a:gd name="connsiteY9" fmla="*/ 76178 h 1027260"/>
              <a:gd name="connsiteX10" fmla="*/ 9806005 w 10753706"/>
              <a:gd name="connsiteY10" fmla="*/ 102435 h 1027260"/>
              <a:gd name="connsiteX11" fmla="*/ 9602583 w 10753706"/>
              <a:gd name="connsiteY11" fmla="*/ 179170 h 1027260"/>
              <a:gd name="connsiteX12" fmla="*/ 9469719 w 10753706"/>
              <a:gd name="connsiteY12" fmla="*/ 174721 h 1027260"/>
              <a:gd name="connsiteX13" fmla="*/ 9408692 w 10753706"/>
              <a:gd name="connsiteY13" fmla="*/ 189513 h 1027260"/>
              <a:gd name="connsiteX14" fmla="*/ 9364151 w 10753706"/>
              <a:gd name="connsiteY14" fmla="*/ 194072 h 1027260"/>
              <a:gd name="connsiteX15" fmla="*/ 9337751 w 10753706"/>
              <a:gd name="connsiteY15" fmla="*/ 197579 h 1027260"/>
              <a:gd name="connsiteX16" fmla="*/ 9297166 w 10753706"/>
              <a:gd name="connsiteY16" fmla="*/ 216558 h 1027260"/>
              <a:gd name="connsiteX17" fmla="*/ 9123859 w 10753706"/>
              <a:gd name="connsiteY17" fmla="*/ 237356 h 1027260"/>
              <a:gd name="connsiteX18" fmla="*/ 8950741 w 10753706"/>
              <a:gd name="connsiteY18" fmla="*/ 238020 h 1027260"/>
              <a:gd name="connsiteX19" fmla="*/ 8718236 w 10753706"/>
              <a:gd name="connsiteY19" fmla="*/ 303148 h 1027260"/>
              <a:gd name="connsiteX20" fmla="*/ 8694011 w 10753706"/>
              <a:gd name="connsiteY20" fmla="*/ 308812 h 1027260"/>
              <a:gd name="connsiteX21" fmla="*/ 8611976 w 10753706"/>
              <a:gd name="connsiteY21" fmla="*/ 324819 h 1027260"/>
              <a:gd name="connsiteX22" fmla="*/ 8562074 w 10753706"/>
              <a:gd name="connsiteY22" fmla="*/ 337971 h 1027260"/>
              <a:gd name="connsiteX23" fmla="*/ 8501724 w 10753706"/>
              <a:gd name="connsiteY23" fmla="*/ 360865 h 1027260"/>
              <a:gd name="connsiteX24" fmla="*/ 8504489 w 10753706"/>
              <a:gd name="connsiteY24" fmla="*/ 364790 h 1027260"/>
              <a:gd name="connsiteX25" fmla="*/ 8492774 w 10753706"/>
              <a:gd name="connsiteY25" fmla="*/ 366181 h 1027260"/>
              <a:gd name="connsiteX26" fmla="*/ 8466405 w 10753706"/>
              <a:gd name="connsiteY26" fmla="*/ 368724 h 1027260"/>
              <a:gd name="connsiteX27" fmla="*/ 8427069 w 10753706"/>
              <a:gd name="connsiteY27" fmla="*/ 387211 h 1027260"/>
              <a:gd name="connsiteX28" fmla="*/ 8387766 w 10753706"/>
              <a:gd name="connsiteY28" fmla="*/ 377161 h 1027260"/>
              <a:gd name="connsiteX29" fmla="*/ 8315874 w 10753706"/>
              <a:gd name="connsiteY29" fmla="*/ 395527 h 1027260"/>
              <a:gd name="connsiteX30" fmla="*/ 8274474 w 10753706"/>
              <a:gd name="connsiteY30" fmla="*/ 405112 h 1027260"/>
              <a:gd name="connsiteX31" fmla="*/ 8234664 w 10753706"/>
              <a:gd name="connsiteY31" fmla="*/ 410219 h 1027260"/>
              <a:gd name="connsiteX32" fmla="*/ 8211268 w 10753706"/>
              <a:gd name="connsiteY32" fmla="*/ 416791 h 1027260"/>
              <a:gd name="connsiteX33" fmla="*/ 8188615 w 10753706"/>
              <a:gd name="connsiteY33" fmla="*/ 421755 h 1027260"/>
              <a:gd name="connsiteX34" fmla="*/ 8179981 w 10753706"/>
              <a:gd name="connsiteY34" fmla="*/ 420402 h 1027260"/>
              <a:gd name="connsiteX35" fmla="*/ 8179307 w 10753706"/>
              <a:gd name="connsiteY35" fmla="*/ 422516 h 1027260"/>
              <a:gd name="connsiteX36" fmla="*/ 8147929 w 10753706"/>
              <a:gd name="connsiteY36" fmla="*/ 450302 h 1027260"/>
              <a:gd name="connsiteX37" fmla="*/ 8089136 w 10753706"/>
              <a:gd name="connsiteY37" fmla="*/ 465283 h 1027260"/>
              <a:gd name="connsiteX38" fmla="*/ 8049973 w 10753706"/>
              <a:gd name="connsiteY38" fmla="*/ 454121 h 1027260"/>
              <a:gd name="connsiteX39" fmla="*/ 7965913 w 10753706"/>
              <a:gd name="connsiteY39" fmla="*/ 464415 h 1027260"/>
              <a:gd name="connsiteX40" fmla="*/ 7945093 w 10753706"/>
              <a:gd name="connsiteY40" fmla="*/ 464798 h 1027260"/>
              <a:gd name="connsiteX41" fmla="*/ 7935335 w 10753706"/>
              <a:gd name="connsiteY41" fmla="*/ 462442 h 1027260"/>
              <a:gd name="connsiteX42" fmla="*/ 7904779 w 10753706"/>
              <a:gd name="connsiteY42" fmla="*/ 471429 h 1027260"/>
              <a:gd name="connsiteX43" fmla="*/ 7855604 w 10753706"/>
              <a:gd name="connsiteY43" fmla="*/ 480199 h 1027260"/>
              <a:gd name="connsiteX44" fmla="*/ 7832630 w 10753706"/>
              <a:gd name="connsiteY44" fmla="*/ 485371 h 1027260"/>
              <a:gd name="connsiteX45" fmla="*/ 7812438 w 10753706"/>
              <a:gd name="connsiteY45" fmla="*/ 485391 h 1027260"/>
              <a:gd name="connsiteX46" fmla="*/ 7701399 w 10753706"/>
              <a:gd name="connsiteY46" fmla="*/ 495197 h 1027260"/>
              <a:gd name="connsiteX47" fmla="*/ 7674778 w 10753706"/>
              <a:gd name="connsiteY47" fmla="*/ 494723 h 1027260"/>
              <a:gd name="connsiteX48" fmla="*/ 7660445 w 10753706"/>
              <a:gd name="connsiteY48" fmla="*/ 490194 h 1027260"/>
              <a:gd name="connsiteX49" fmla="*/ 7651781 w 10753706"/>
              <a:gd name="connsiteY49" fmla="*/ 493084 h 1027260"/>
              <a:gd name="connsiteX50" fmla="*/ 7584807 w 10753706"/>
              <a:gd name="connsiteY50" fmla="*/ 499490 h 1027260"/>
              <a:gd name="connsiteX51" fmla="*/ 7541324 w 10753706"/>
              <a:gd name="connsiteY51" fmla="*/ 504184 h 1027260"/>
              <a:gd name="connsiteX52" fmla="*/ 7541756 w 10753706"/>
              <a:gd name="connsiteY52" fmla="*/ 512184 h 1027260"/>
              <a:gd name="connsiteX53" fmla="*/ 7503906 w 10753706"/>
              <a:gd name="connsiteY53" fmla="*/ 518551 h 1027260"/>
              <a:gd name="connsiteX54" fmla="*/ 7460411 w 10753706"/>
              <a:gd name="connsiteY54" fmla="*/ 517415 h 1027260"/>
              <a:gd name="connsiteX55" fmla="*/ 7460116 w 10753706"/>
              <a:gd name="connsiteY55" fmla="*/ 517548 h 1027260"/>
              <a:gd name="connsiteX56" fmla="*/ 7297810 w 10753706"/>
              <a:gd name="connsiteY56" fmla="*/ 563947 h 1027260"/>
              <a:gd name="connsiteX57" fmla="*/ 6946388 w 10753706"/>
              <a:gd name="connsiteY57" fmla="*/ 665244 h 1027260"/>
              <a:gd name="connsiteX58" fmla="*/ 6741704 w 10753706"/>
              <a:gd name="connsiteY58" fmla="*/ 679365 h 1027260"/>
              <a:gd name="connsiteX59" fmla="*/ 6624680 w 10753706"/>
              <a:gd name="connsiteY59" fmla="*/ 677674 h 1027260"/>
              <a:gd name="connsiteX60" fmla="*/ 6605700 w 10753706"/>
              <a:gd name="connsiteY60" fmla="*/ 683566 h 1027260"/>
              <a:gd name="connsiteX61" fmla="*/ 6576922 w 10753706"/>
              <a:gd name="connsiteY61" fmla="*/ 683030 h 1027260"/>
              <a:gd name="connsiteX62" fmla="*/ 6405123 w 10753706"/>
              <a:gd name="connsiteY62" fmla="*/ 721946 h 1027260"/>
              <a:gd name="connsiteX63" fmla="*/ 6368938 w 10753706"/>
              <a:gd name="connsiteY63" fmla="*/ 717341 h 1027260"/>
              <a:gd name="connsiteX64" fmla="*/ 6295102 w 10753706"/>
              <a:gd name="connsiteY64" fmla="*/ 729508 h 1027260"/>
              <a:gd name="connsiteX65" fmla="*/ 6202084 w 10753706"/>
              <a:gd name="connsiteY65" fmla="*/ 767091 h 1027260"/>
              <a:gd name="connsiteX66" fmla="*/ 6067157 w 10753706"/>
              <a:gd name="connsiteY66" fmla="*/ 790339 h 1027260"/>
              <a:gd name="connsiteX67" fmla="*/ 6061443 w 10753706"/>
              <a:gd name="connsiteY67" fmla="*/ 796151 h 1027260"/>
              <a:gd name="connsiteX68" fmla="*/ 6051406 w 10753706"/>
              <a:gd name="connsiteY68" fmla="*/ 800684 h 1027260"/>
              <a:gd name="connsiteX69" fmla="*/ 6049097 w 10753706"/>
              <a:gd name="connsiteY69" fmla="*/ 800636 h 1027260"/>
              <a:gd name="connsiteX70" fmla="*/ 6034222 w 10753706"/>
              <a:gd name="connsiteY70" fmla="*/ 804110 h 1027260"/>
              <a:gd name="connsiteX71" fmla="*/ 6033121 w 10753706"/>
              <a:gd name="connsiteY71" fmla="*/ 806078 h 1027260"/>
              <a:gd name="connsiteX72" fmla="*/ 6023593 w 10753706"/>
              <a:gd name="connsiteY72" fmla="*/ 808842 h 1027260"/>
              <a:gd name="connsiteX73" fmla="*/ 6006639 w 10753706"/>
              <a:gd name="connsiteY73" fmla="*/ 815304 h 1027260"/>
              <a:gd name="connsiteX74" fmla="*/ 6001762 w 10753706"/>
              <a:gd name="connsiteY74" fmla="*/ 815557 h 1027260"/>
              <a:gd name="connsiteX75" fmla="*/ 5973534 w 10753706"/>
              <a:gd name="connsiteY75" fmla="*/ 823815 h 1027260"/>
              <a:gd name="connsiteX76" fmla="*/ 5972336 w 10753706"/>
              <a:gd name="connsiteY76" fmla="*/ 823476 h 1027260"/>
              <a:gd name="connsiteX77" fmla="*/ 5960841 w 10753706"/>
              <a:gd name="connsiteY77" fmla="*/ 823819 h 1027260"/>
              <a:gd name="connsiteX78" fmla="*/ 5940719 w 10753706"/>
              <a:gd name="connsiteY78" fmla="*/ 825514 h 1027260"/>
              <a:gd name="connsiteX79" fmla="*/ 5884298 w 10753706"/>
              <a:gd name="connsiteY79" fmla="*/ 823806 h 1027260"/>
              <a:gd name="connsiteX80" fmla="*/ 5854779 w 10753706"/>
              <a:gd name="connsiteY80" fmla="*/ 832365 h 1027260"/>
              <a:gd name="connsiteX81" fmla="*/ 5848382 w 10753706"/>
              <a:gd name="connsiteY81" fmla="*/ 833844 h 1027260"/>
              <a:gd name="connsiteX82" fmla="*/ 5848066 w 10753706"/>
              <a:gd name="connsiteY82" fmla="*/ 833772 h 1027260"/>
              <a:gd name="connsiteX83" fmla="*/ 5840944 w 10753706"/>
              <a:gd name="connsiteY83" fmla="*/ 835132 h 1027260"/>
              <a:gd name="connsiteX84" fmla="*/ 5836719 w 10753706"/>
              <a:gd name="connsiteY84" fmla="*/ 836539 h 1027260"/>
              <a:gd name="connsiteX85" fmla="*/ 5824311 w 10753706"/>
              <a:gd name="connsiteY85" fmla="*/ 839408 h 1027260"/>
              <a:gd name="connsiteX86" fmla="*/ 5818788 w 10753706"/>
              <a:gd name="connsiteY86" fmla="*/ 839727 h 1027260"/>
              <a:gd name="connsiteX87" fmla="*/ 5763953 w 10753706"/>
              <a:gd name="connsiteY87" fmla="*/ 834282 h 1027260"/>
              <a:gd name="connsiteX88" fmla="*/ 5667748 w 10753706"/>
              <a:gd name="connsiteY88" fmla="*/ 840211 h 1027260"/>
              <a:gd name="connsiteX89" fmla="*/ 5573108 w 10753706"/>
              <a:gd name="connsiteY89" fmla="*/ 847611 h 1027260"/>
              <a:gd name="connsiteX90" fmla="*/ 5539137 w 10753706"/>
              <a:gd name="connsiteY90" fmla="*/ 851033 h 1027260"/>
              <a:gd name="connsiteX91" fmla="*/ 5510651 w 10753706"/>
              <a:gd name="connsiteY91" fmla="*/ 844215 h 1027260"/>
              <a:gd name="connsiteX92" fmla="*/ 5457331 w 10753706"/>
              <a:gd name="connsiteY92" fmla="*/ 839159 h 1027260"/>
              <a:gd name="connsiteX93" fmla="*/ 5410613 w 10753706"/>
              <a:gd name="connsiteY93" fmla="*/ 834358 h 1027260"/>
              <a:gd name="connsiteX94" fmla="*/ 5370040 w 10753706"/>
              <a:gd name="connsiteY94" fmla="*/ 862127 h 1027260"/>
              <a:gd name="connsiteX95" fmla="*/ 5318778 w 10753706"/>
              <a:gd name="connsiteY95" fmla="*/ 855310 h 1027260"/>
              <a:gd name="connsiteX96" fmla="*/ 5298645 w 10753706"/>
              <a:gd name="connsiteY96" fmla="*/ 855171 h 1027260"/>
              <a:gd name="connsiteX97" fmla="*/ 5253828 w 10753706"/>
              <a:gd name="connsiteY97" fmla="*/ 859670 h 1027260"/>
              <a:gd name="connsiteX98" fmla="*/ 5216955 w 10753706"/>
              <a:gd name="connsiteY98" fmla="*/ 866245 h 1027260"/>
              <a:gd name="connsiteX99" fmla="*/ 5214344 w 10753706"/>
              <a:gd name="connsiteY99" fmla="*/ 868102 h 1027260"/>
              <a:gd name="connsiteX100" fmla="*/ 5195561 w 10753706"/>
              <a:gd name="connsiteY100" fmla="*/ 869949 h 1027260"/>
              <a:gd name="connsiteX101" fmla="*/ 5182555 w 10753706"/>
              <a:gd name="connsiteY101" fmla="*/ 873542 h 1027260"/>
              <a:gd name="connsiteX102" fmla="*/ 5172552 w 10753706"/>
              <a:gd name="connsiteY102" fmla="*/ 878801 h 1027260"/>
              <a:gd name="connsiteX103" fmla="*/ 5027993 w 10753706"/>
              <a:gd name="connsiteY103" fmla="*/ 889666 h 1027260"/>
              <a:gd name="connsiteX104" fmla="*/ 4939844 w 10753706"/>
              <a:gd name="connsiteY104" fmla="*/ 934802 h 1027260"/>
              <a:gd name="connsiteX105" fmla="*/ 4792576 w 10753706"/>
              <a:gd name="connsiteY105" fmla="*/ 934820 h 1027260"/>
              <a:gd name="connsiteX106" fmla="*/ 4602423 w 10753706"/>
              <a:gd name="connsiteY106" fmla="*/ 958063 h 1027260"/>
              <a:gd name="connsiteX107" fmla="*/ 4290656 w 10753706"/>
              <a:gd name="connsiteY107" fmla="*/ 969152 h 1027260"/>
              <a:gd name="connsiteX108" fmla="*/ 3952334 w 10753706"/>
              <a:gd name="connsiteY108" fmla="*/ 954043 h 1027260"/>
              <a:gd name="connsiteX109" fmla="*/ 3858560 w 10753706"/>
              <a:gd name="connsiteY109" fmla="*/ 948781 h 1027260"/>
              <a:gd name="connsiteX110" fmla="*/ 3846597 w 10753706"/>
              <a:gd name="connsiteY110" fmla="*/ 948382 h 1027260"/>
              <a:gd name="connsiteX111" fmla="*/ 3736044 w 10753706"/>
              <a:gd name="connsiteY111" fmla="*/ 947759 h 1027260"/>
              <a:gd name="connsiteX112" fmla="*/ 3713136 w 10753706"/>
              <a:gd name="connsiteY112" fmla="*/ 946963 h 1027260"/>
              <a:gd name="connsiteX113" fmla="*/ 3695939 w 10753706"/>
              <a:gd name="connsiteY113" fmla="*/ 943639 h 1027260"/>
              <a:gd name="connsiteX114" fmla="*/ 3694125 w 10753706"/>
              <a:gd name="connsiteY114" fmla="*/ 940567 h 1027260"/>
              <a:gd name="connsiteX115" fmla="*/ 3681925 w 10753706"/>
              <a:gd name="connsiteY115" fmla="*/ 939706 h 1027260"/>
              <a:gd name="connsiteX116" fmla="*/ 3679204 w 10753706"/>
              <a:gd name="connsiteY116" fmla="*/ 938926 h 1027260"/>
              <a:gd name="connsiteX117" fmla="*/ 3615656 w 10753706"/>
              <a:gd name="connsiteY117" fmla="*/ 940320 h 1027260"/>
              <a:gd name="connsiteX118" fmla="*/ 3567983 w 10753706"/>
              <a:gd name="connsiteY118" fmla="*/ 935596 h 1027260"/>
              <a:gd name="connsiteX119" fmla="*/ 3422423 w 10753706"/>
              <a:gd name="connsiteY119" fmla="*/ 932129 h 1027260"/>
              <a:gd name="connsiteX120" fmla="*/ 3310925 w 10753706"/>
              <a:gd name="connsiteY120" fmla="*/ 911072 h 1027260"/>
              <a:gd name="connsiteX121" fmla="*/ 3139421 w 10753706"/>
              <a:gd name="connsiteY121" fmla="*/ 934151 h 1027260"/>
              <a:gd name="connsiteX122" fmla="*/ 2996922 w 10753706"/>
              <a:gd name="connsiteY122" fmla="*/ 927537 h 1027260"/>
              <a:gd name="connsiteX123" fmla="*/ 2982785 w 10753706"/>
              <a:gd name="connsiteY123" fmla="*/ 931453 h 1027260"/>
              <a:gd name="connsiteX124" fmla="*/ 2967478 w 10753706"/>
              <a:gd name="connsiteY124" fmla="*/ 933397 h 1027260"/>
              <a:gd name="connsiteX125" fmla="*/ 2948552 w 10753706"/>
              <a:gd name="connsiteY125" fmla="*/ 932961 h 1027260"/>
              <a:gd name="connsiteX126" fmla="*/ 2944404 w 10753706"/>
              <a:gd name="connsiteY126" fmla="*/ 934452 h 1027260"/>
              <a:gd name="connsiteX127" fmla="*/ 2908608 w 10753706"/>
              <a:gd name="connsiteY127" fmla="*/ 937205 h 1027260"/>
              <a:gd name="connsiteX128" fmla="*/ 2904443 w 10753706"/>
              <a:gd name="connsiteY128" fmla="*/ 936455 h 1027260"/>
              <a:gd name="connsiteX129" fmla="*/ 2868935 w 10753706"/>
              <a:gd name="connsiteY129" fmla="*/ 938022 h 1027260"/>
              <a:gd name="connsiteX130" fmla="*/ 2868586 w 10753706"/>
              <a:gd name="connsiteY130" fmla="*/ 937487 h 1027260"/>
              <a:gd name="connsiteX131" fmla="*/ 2859191 w 10753706"/>
              <a:gd name="connsiteY131" fmla="*/ 935503 h 1027260"/>
              <a:gd name="connsiteX132" fmla="*/ 2840915 w 10753706"/>
              <a:gd name="connsiteY132" fmla="*/ 932977 h 1027260"/>
              <a:gd name="connsiteX133" fmla="*/ 2763509 w 10753706"/>
              <a:gd name="connsiteY133" fmla="*/ 921850 h 1027260"/>
              <a:gd name="connsiteX134" fmla="*/ 2756121 w 10753706"/>
              <a:gd name="connsiteY134" fmla="*/ 921864 h 1027260"/>
              <a:gd name="connsiteX135" fmla="*/ 2755998 w 10753706"/>
              <a:gd name="connsiteY135" fmla="*/ 921739 h 1027260"/>
              <a:gd name="connsiteX136" fmla="*/ 2748255 w 10753706"/>
              <a:gd name="connsiteY136" fmla="*/ 921505 h 1027260"/>
              <a:gd name="connsiteX137" fmla="*/ 2694601 w 10753706"/>
              <a:gd name="connsiteY137" fmla="*/ 915575 h 1027260"/>
              <a:gd name="connsiteX138" fmla="*/ 2635357 w 10753706"/>
              <a:gd name="connsiteY138" fmla="*/ 910976 h 1027260"/>
              <a:gd name="connsiteX139" fmla="*/ 2601047 w 10753706"/>
              <a:gd name="connsiteY139" fmla="*/ 910263 h 1027260"/>
              <a:gd name="connsiteX140" fmla="*/ 2507482 w 10753706"/>
              <a:gd name="connsiteY140" fmla="*/ 906211 h 1027260"/>
              <a:gd name="connsiteX141" fmla="*/ 2413884 w 10753706"/>
              <a:gd name="connsiteY141" fmla="*/ 900545 h 1027260"/>
              <a:gd name="connsiteX142" fmla="*/ 2368912 w 10753706"/>
              <a:gd name="connsiteY142" fmla="*/ 888755 h 1027260"/>
              <a:gd name="connsiteX143" fmla="*/ 2349490 w 10753706"/>
              <a:gd name="connsiteY143" fmla="*/ 889719 h 1027260"/>
              <a:gd name="connsiteX144" fmla="*/ 2344290 w 10753706"/>
              <a:gd name="connsiteY144" fmla="*/ 890584 h 1027260"/>
              <a:gd name="connsiteX145" fmla="*/ 2336488 w 10753706"/>
              <a:gd name="connsiteY145" fmla="*/ 891058 h 1027260"/>
              <a:gd name="connsiteX146" fmla="*/ 2329015 w 10753706"/>
              <a:gd name="connsiteY146" fmla="*/ 891627 h 1027260"/>
              <a:gd name="connsiteX147" fmla="*/ 2293898 w 10753706"/>
              <a:gd name="connsiteY147" fmla="*/ 896431 h 1027260"/>
              <a:gd name="connsiteX148" fmla="*/ 2243927 w 10753706"/>
              <a:gd name="connsiteY148" fmla="*/ 888076 h 1027260"/>
              <a:gd name="connsiteX149" fmla="*/ 2223920 w 10753706"/>
              <a:gd name="connsiteY149" fmla="*/ 887331 h 1027260"/>
              <a:gd name="connsiteX150" fmla="*/ 2213081 w 10753706"/>
              <a:gd name="connsiteY150" fmla="*/ 886302 h 1027260"/>
              <a:gd name="connsiteX151" fmla="*/ 2212307 w 10753706"/>
              <a:gd name="connsiteY151" fmla="*/ 885829 h 1027260"/>
              <a:gd name="connsiteX152" fmla="*/ 2152321 w 10753706"/>
              <a:gd name="connsiteY152" fmla="*/ 894418 h 1027260"/>
              <a:gd name="connsiteX153" fmla="*/ 2140985 w 10753706"/>
              <a:gd name="connsiteY153" fmla="*/ 895968 h 1027260"/>
              <a:gd name="connsiteX154" fmla="*/ 2121210 w 10753706"/>
              <a:gd name="connsiteY154" fmla="*/ 899354 h 1027260"/>
              <a:gd name="connsiteX155" fmla="*/ 2119146 w 10753706"/>
              <a:gd name="connsiteY155" fmla="*/ 899033 h 1027260"/>
              <a:gd name="connsiteX156" fmla="*/ 2105666 w 10753706"/>
              <a:gd name="connsiteY156" fmla="*/ 902240 h 1027260"/>
              <a:gd name="connsiteX157" fmla="*/ 2094924 w 10753706"/>
              <a:gd name="connsiteY157" fmla="*/ 907203 h 1027260"/>
              <a:gd name="connsiteX158" fmla="*/ 1949478 w 10753706"/>
              <a:gd name="connsiteY158" fmla="*/ 913748 h 1027260"/>
              <a:gd name="connsiteX159" fmla="*/ 1749684 w 10753706"/>
              <a:gd name="connsiteY159" fmla="*/ 942223 h 1027260"/>
              <a:gd name="connsiteX160" fmla="*/ 1585576 w 10753706"/>
              <a:gd name="connsiteY160" fmla="*/ 954170 h 1027260"/>
              <a:gd name="connsiteX161" fmla="*/ 1476250 w 10753706"/>
              <a:gd name="connsiteY161" fmla="*/ 950653 h 1027260"/>
              <a:gd name="connsiteX162" fmla="*/ 1433927 w 10753706"/>
              <a:gd name="connsiteY162" fmla="*/ 959926 h 1027260"/>
              <a:gd name="connsiteX163" fmla="*/ 1414893 w 10753706"/>
              <a:gd name="connsiteY163" fmla="*/ 957671 h 1027260"/>
              <a:gd name="connsiteX164" fmla="*/ 1411585 w 10753706"/>
              <a:gd name="connsiteY164" fmla="*/ 957179 h 1027260"/>
              <a:gd name="connsiteX165" fmla="*/ 1398896 w 10753706"/>
              <a:gd name="connsiteY165" fmla="*/ 957460 h 1027260"/>
              <a:gd name="connsiteX166" fmla="*/ 1394632 w 10753706"/>
              <a:gd name="connsiteY166" fmla="*/ 954725 h 1027260"/>
              <a:gd name="connsiteX167" fmla="*/ 1375043 w 10753706"/>
              <a:gd name="connsiteY167" fmla="*/ 953132 h 1027260"/>
              <a:gd name="connsiteX168" fmla="*/ 1351876 w 10753706"/>
              <a:gd name="connsiteY168" fmla="*/ 954436 h 1027260"/>
              <a:gd name="connsiteX169" fmla="*/ 1242676 w 10753706"/>
              <a:gd name="connsiteY169" fmla="*/ 963767 h 1027260"/>
              <a:gd name="connsiteX170" fmla="*/ 1205993 w 10753706"/>
              <a:gd name="connsiteY170" fmla="*/ 974080 h 1027260"/>
              <a:gd name="connsiteX171" fmla="*/ 1052221 w 10753706"/>
              <a:gd name="connsiteY171" fmla="*/ 963954 h 1027260"/>
              <a:gd name="connsiteX172" fmla="*/ 968270 w 10753706"/>
              <a:gd name="connsiteY172" fmla="*/ 964761 h 1027260"/>
              <a:gd name="connsiteX173" fmla="*/ 874493 w 10753706"/>
              <a:gd name="connsiteY173" fmla="*/ 998122 h 1027260"/>
              <a:gd name="connsiteX174" fmla="*/ 814411 w 10753706"/>
              <a:gd name="connsiteY174" fmla="*/ 1007391 h 1027260"/>
              <a:gd name="connsiteX175" fmla="*/ 688604 w 10753706"/>
              <a:gd name="connsiteY175" fmla="*/ 1015631 h 1027260"/>
              <a:gd name="connsiteX176" fmla="*/ 618171 w 10753706"/>
              <a:gd name="connsiteY176" fmla="*/ 1027260 h 1027260"/>
              <a:gd name="connsiteX177" fmla="*/ 570379 w 10753706"/>
              <a:gd name="connsiteY177" fmla="*/ 1023487 h 1027260"/>
              <a:gd name="connsiteX178" fmla="*/ 482519 w 10753706"/>
              <a:gd name="connsiteY178" fmla="*/ 1002108 h 1027260"/>
              <a:gd name="connsiteX179" fmla="*/ 475319 w 10753706"/>
              <a:gd name="connsiteY179" fmla="*/ 1009922 h 1027260"/>
              <a:gd name="connsiteX180" fmla="*/ 431104 w 10753706"/>
              <a:gd name="connsiteY180" fmla="*/ 1009317 h 1027260"/>
              <a:gd name="connsiteX181" fmla="*/ 363782 w 10753706"/>
              <a:gd name="connsiteY181" fmla="*/ 1007585 h 1027260"/>
              <a:gd name="connsiteX182" fmla="*/ 325533 w 10753706"/>
              <a:gd name="connsiteY182" fmla="*/ 1008502 h 1027260"/>
              <a:gd name="connsiteX183" fmla="*/ 220429 w 10753706"/>
              <a:gd name="connsiteY183" fmla="*/ 1008927 h 1027260"/>
              <a:gd name="connsiteX184" fmla="*/ 114676 w 10753706"/>
              <a:gd name="connsiteY184" fmla="*/ 1007765 h 1027260"/>
              <a:gd name="connsiteX185" fmla="*/ 13470 w 10753706"/>
              <a:gd name="connsiteY185" fmla="*/ 998544 h 1027260"/>
              <a:gd name="connsiteX186" fmla="*/ 0 w 10753706"/>
              <a:gd name="connsiteY186" fmla="*/ 997355 h 1027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10753706" h="1027260">
                <a:moveTo>
                  <a:pt x="0" y="0"/>
                </a:moveTo>
                <a:lnTo>
                  <a:pt x="10753706" y="0"/>
                </a:lnTo>
                <a:lnTo>
                  <a:pt x="10748809" y="2522"/>
                </a:lnTo>
                <a:cubicBezTo>
                  <a:pt x="10744031" y="4644"/>
                  <a:pt x="10737551" y="7204"/>
                  <a:pt x="10725330" y="11977"/>
                </a:cubicBezTo>
                <a:cubicBezTo>
                  <a:pt x="10700888" y="21523"/>
                  <a:pt x="10652058" y="39304"/>
                  <a:pt x="10615423" y="52967"/>
                </a:cubicBezTo>
                <a:cubicBezTo>
                  <a:pt x="10598524" y="49017"/>
                  <a:pt x="10550674" y="61360"/>
                  <a:pt x="10533936" y="53095"/>
                </a:cubicBezTo>
                <a:cubicBezTo>
                  <a:pt x="10519435" y="55674"/>
                  <a:pt x="10480156" y="49393"/>
                  <a:pt x="10466876" y="45180"/>
                </a:cubicBezTo>
                <a:cubicBezTo>
                  <a:pt x="10443145" y="68059"/>
                  <a:pt x="10382269" y="71294"/>
                  <a:pt x="10355090" y="89741"/>
                </a:cubicBezTo>
                <a:cubicBezTo>
                  <a:pt x="10286222" y="95376"/>
                  <a:pt x="10146285" y="63529"/>
                  <a:pt x="10087145" y="66115"/>
                </a:cubicBezTo>
                <a:cubicBezTo>
                  <a:pt x="10067575" y="79584"/>
                  <a:pt x="10043111" y="68921"/>
                  <a:pt x="10015902" y="76178"/>
                </a:cubicBezTo>
                <a:cubicBezTo>
                  <a:pt x="9952302" y="84628"/>
                  <a:pt x="9893286" y="103337"/>
                  <a:pt x="9806005" y="102435"/>
                </a:cubicBezTo>
                <a:cubicBezTo>
                  <a:pt x="9782247" y="141133"/>
                  <a:pt x="9674787" y="151643"/>
                  <a:pt x="9602583" y="179170"/>
                </a:cubicBezTo>
                <a:cubicBezTo>
                  <a:pt x="9557658" y="187584"/>
                  <a:pt x="9478290" y="154235"/>
                  <a:pt x="9469719" y="174721"/>
                </a:cubicBezTo>
                <a:cubicBezTo>
                  <a:pt x="9443779" y="165070"/>
                  <a:pt x="9431317" y="185692"/>
                  <a:pt x="9408692" y="189513"/>
                </a:cubicBezTo>
                <a:cubicBezTo>
                  <a:pt x="9387154" y="183843"/>
                  <a:pt x="9380475" y="191089"/>
                  <a:pt x="9364151" y="194072"/>
                </a:cubicBezTo>
                <a:cubicBezTo>
                  <a:pt x="9354686" y="190222"/>
                  <a:pt x="9340485" y="191782"/>
                  <a:pt x="9337751" y="197579"/>
                </a:cubicBezTo>
                <a:cubicBezTo>
                  <a:pt x="9349566" y="209270"/>
                  <a:pt x="9297468" y="207714"/>
                  <a:pt x="9297166" y="216558"/>
                </a:cubicBezTo>
                <a:cubicBezTo>
                  <a:pt x="9269057" y="220999"/>
                  <a:pt x="9139630" y="221783"/>
                  <a:pt x="9123859" y="237356"/>
                </a:cubicBezTo>
                <a:cubicBezTo>
                  <a:pt x="9068176" y="249209"/>
                  <a:pt x="8975349" y="235349"/>
                  <a:pt x="8950741" y="238020"/>
                </a:cubicBezTo>
                <a:cubicBezTo>
                  <a:pt x="8916265" y="215428"/>
                  <a:pt x="8822808" y="292026"/>
                  <a:pt x="8718236" y="303148"/>
                </a:cubicBezTo>
                <a:cubicBezTo>
                  <a:pt x="8703111" y="302060"/>
                  <a:pt x="8695551" y="302792"/>
                  <a:pt x="8694011" y="308812"/>
                </a:cubicBezTo>
                <a:cubicBezTo>
                  <a:pt x="8661810" y="312764"/>
                  <a:pt x="8637956" y="329628"/>
                  <a:pt x="8611976" y="324819"/>
                </a:cubicBezTo>
                <a:cubicBezTo>
                  <a:pt x="8621849" y="336388"/>
                  <a:pt x="8562809" y="325917"/>
                  <a:pt x="8562074" y="337971"/>
                </a:cubicBezTo>
                <a:cubicBezTo>
                  <a:pt x="8543699" y="343978"/>
                  <a:pt x="8511321" y="356396"/>
                  <a:pt x="8501724" y="360865"/>
                </a:cubicBezTo>
                <a:lnTo>
                  <a:pt x="8504489" y="364790"/>
                </a:lnTo>
                <a:lnTo>
                  <a:pt x="8492774" y="366181"/>
                </a:lnTo>
                <a:lnTo>
                  <a:pt x="8466405" y="368724"/>
                </a:lnTo>
                <a:cubicBezTo>
                  <a:pt x="8455454" y="372229"/>
                  <a:pt x="8440175" y="385805"/>
                  <a:pt x="8427069" y="387211"/>
                </a:cubicBezTo>
                <a:cubicBezTo>
                  <a:pt x="8400442" y="392215"/>
                  <a:pt x="8397079" y="382989"/>
                  <a:pt x="8387766" y="377161"/>
                </a:cubicBezTo>
                <a:cubicBezTo>
                  <a:pt x="8369233" y="378548"/>
                  <a:pt x="8334756" y="390869"/>
                  <a:pt x="8315874" y="395527"/>
                </a:cubicBezTo>
                <a:cubicBezTo>
                  <a:pt x="8306664" y="400500"/>
                  <a:pt x="8272845" y="393679"/>
                  <a:pt x="8274474" y="405112"/>
                </a:cubicBezTo>
                <a:cubicBezTo>
                  <a:pt x="8255483" y="406194"/>
                  <a:pt x="8244963" y="408376"/>
                  <a:pt x="8234664" y="410219"/>
                </a:cubicBezTo>
                <a:lnTo>
                  <a:pt x="8211268" y="416791"/>
                </a:lnTo>
                <a:cubicBezTo>
                  <a:pt x="8204720" y="419941"/>
                  <a:pt x="8197411" y="422004"/>
                  <a:pt x="8188615" y="421755"/>
                </a:cubicBezTo>
                <a:lnTo>
                  <a:pt x="8179981" y="420402"/>
                </a:lnTo>
                <a:lnTo>
                  <a:pt x="8179307" y="422516"/>
                </a:lnTo>
                <a:cubicBezTo>
                  <a:pt x="8179027" y="425797"/>
                  <a:pt x="8175790" y="448341"/>
                  <a:pt x="8147929" y="450302"/>
                </a:cubicBezTo>
                <a:cubicBezTo>
                  <a:pt x="8130300" y="457967"/>
                  <a:pt x="8114933" y="461015"/>
                  <a:pt x="8089136" y="465283"/>
                </a:cubicBezTo>
                <a:cubicBezTo>
                  <a:pt x="8072810" y="465920"/>
                  <a:pt x="8069376" y="451569"/>
                  <a:pt x="8049973" y="454121"/>
                </a:cubicBezTo>
                <a:cubicBezTo>
                  <a:pt x="7974508" y="471465"/>
                  <a:pt x="8006050" y="447139"/>
                  <a:pt x="7965913" y="464415"/>
                </a:cubicBezTo>
                <a:cubicBezTo>
                  <a:pt x="7958234" y="466025"/>
                  <a:pt x="7951405" y="465800"/>
                  <a:pt x="7945093" y="464798"/>
                </a:cubicBezTo>
                <a:lnTo>
                  <a:pt x="7935335" y="462442"/>
                </a:lnTo>
                <a:lnTo>
                  <a:pt x="7904779" y="471429"/>
                </a:lnTo>
                <a:cubicBezTo>
                  <a:pt x="7889387" y="474999"/>
                  <a:pt x="7872867" y="477951"/>
                  <a:pt x="7855604" y="480199"/>
                </a:cubicBezTo>
                <a:cubicBezTo>
                  <a:pt x="7850005" y="476378"/>
                  <a:pt x="7838628" y="483595"/>
                  <a:pt x="7832630" y="485371"/>
                </a:cubicBezTo>
                <a:cubicBezTo>
                  <a:pt x="7831473" y="482645"/>
                  <a:pt x="7816623" y="482661"/>
                  <a:pt x="7812438" y="485391"/>
                </a:cubicBezTo>
                <a:cubicBezTo>
                  <a:pt x="7709470" y="505049"/>
                  <a:pt x="7759426" y="473956"/>
                  <a:pt x="7701399" y="495197"/>
                </a:cubicBezTo>
                <a:cubicBezTo>
                  <a:pt x="7690986" y="496989"/>
                  <a:pt x="7682397" y="496365"/>
                  <a:pt x="7674778" y="494723"/>
                </a:cubicBezTo>
                <a:lnTo>
                  <a:pt x="7660445" y="490194"/>
                </a:lnTo>
                <a:lnTo>
                  <a:pt x="7651781" y="493084"/>
                </a:lnTo>
                <a:cubicBezTo>
                  <a:pt x="7616113" y="496548"/>
                  <a:pt x="7603273" y="491735"/>
                  <a:pt x="7584807" y="499490"/>
                </a:cubicBezTo>
                <a:cubicBezTo>
                  <a:pt x="7549256" y="490212"/>
                  <a:pt x="7563949" y="500167"/>
                  <a:pt x="7541324" y="504184"/>
                </a:cubicBezTo>
                <a:cubicBezTo>
                  <a:pt x="7523851" y="508307"/>
                  <a:pt x="7559546" y="509825"/>
                  <a:pt x="7541756" y="512184"/>
                </a:cubicBezTo>
                <a:cubicBezTo>
                  <a:pt x="7520963" y="510864"/>
                  <a:pt x="7525755" y="520497"/>
                  <a:pt x="7503906" y="518551"/>
                </a:cubicBezTo>
                <a:cubicBezTo>
                  <a:pt x="7505924" y="510774"/>
                  <a:pt x="7464361" y="523683"/>
                  <a:pt x="7460411" y="517415"/>
                </a:cubicBezTo>
                <a:lnTo>
                  <a:pt x="7460116" y="517548"/>
                </a:lnTo>
                <a:cubicBezTo>
                  <a:pt x="7447785" y="530928"/>
                  <a:pt x="7310141" y="550568"/>
                  <a:pt x="7297810" y="563947"/>
                </a:cubicBezTo>
                <a:cubicBezTo>
                  <a:pt x="7221791" y="605698"/>
                  <a:pt x="7039072" y="646008"/>
                  <a:pt x="6946388" y="665244"/>
                </a:cubicBezTo>
                <a:cubicBezTo>
                  <a:pt x="6853704" y="684480"/>
                  <a:pt x="6804875" y="677485"/>
                  <a:pt x="6741704" y="679365"/>
                </a:cubicBezTo>
                <a:lnTo>
                  <a:pt x="6624680" y="677674"/>
                </a:lnTo>
                <a:lnTo>
                  <a:pt x="6605700" y="683566"/>
                </a:lnTo>
                <a:cubicBezTo>
                  <a:pt x="6603309" y="685184"/>
                  <a:pt x="6599550" y="685647"/>
                  <a:pt x="6576922" y="683030"/>
                </a:cubicBezTo>
                <a:cubicBezTo>
                  <a:pt x="6527275" y="698355"/>
                  <a:pt x="6440981" y="702347"/>
                  <a:pt x="6405123" y="721946"/>
                </a:cubicBezTo>
                <a:cubicBezTo>
                  <a:pt x="6407963" y="715467"/>
                  <a:pt x="6383450" y="712913"/>
                  <a:pt x="6368938" y="717341"/>
                </a:cubicBezTo>
                <a:cubicBezTo>
                  <a:pt x="6377914" y="692119"/>
                  <a:pt x="6315316" y="744281"/>
                  <a:pt x="6295102" y="729508"/>
                </a:cubicBezTo>
                <a:cubicBezTo>
                  <a:pt x="6300358" y="744473"/>
                  <a:pt x="6240070" y="776254"/>
                  <a:pt x="6202084" y="767091"/>
                </a:cubicBezTo>
                <a:cubicBezTo>
                  <a:pt x="6152826" y="774744"/>
                  <a:pt x="6122010" y="790367"/>
                  <a:pt x="6067157" y="790339"/>
                </a:cubicBezTo>
                <a:cubicBezTo>
                  <a:pt x="6066310" y="792484"/>
                  <a:pt x="6064283" y="794403"/>
                  <a:pt x="6061443" y="796151"/>
                </a:cubicBezTo>
                <a:lnTo>
                  <a:pt x="6051406" y="800684"/>
                </a:lnTo>
                <a:lnTo>
                  <a:pt x="6049097" y="800636"/>
                </a:lnTo>
                <a:cubicBezTo>
                  <a:pt x="6040408" y="801393"/>
                  <a:pt x="6036299" y="802645"/>
                  <a:pt x="6034222" y="804110"/>
                </a:cubicBezTo>
                <a:lnTo>
                  <a:pt x="6033121" y="806078"/>
                </a:lnTo>
                <a:lnTo>
                  <a:pt x="6023593" y="808842"/>
                </a:lnTo>
                <a:lnTo>
                  <a:pt x="6006639" y="815304"/>
                </a:lnTo>
                <a:lnTo>
                  <a:pt x="6001762" y="815557"/>
                </a:lnTo>
                <a:lnTo>
                  <a:pt x="5973534" y="823815"/>
                </a:lnTo>
                <a:lnTo>
                  <a:pt x="5972336" y="823476"/>
                </a:lnTo>
                <a:cubicBezTo>
                  <a:pt x="5969004" y="822901"/>
                  <a:pt x="5965329" y="822833"/>
                  <a:pt x="5960841" y="823819"/>
                </a:cubicBezTo>
                <a:cubicBezTo>
                  <a:pt x="5955860" y="815655"/>
                  <a:pt x="5953515" y="821882"/>
                  <a:pt x="5940719" y="825514"/>
                </a:cubicBezTo>
                <a:cubicBezTo>
                  <a:pt x="5930130" y="813644"/>
                  <a:pt x="5900943" y="827979"/>
                  <a:pt x="5884298" y="823806"/>
                </a:cubicBezTo>
                <a:cubicBezTo>
                  <a:pt x="5875133" y="826741"/>
                  <a:pt x="5865250" y="829630"/>
                  <a:pt x="5854779" y="832365"/>
                </a:cubicBezTo>
                <a:lnTo>
                  <a:pt x="5848382" y="833844"/>
                </a:lnTo>
                <a:lnTo>
                  <a:pt x="5848066" y="833772"/>
                </a:lnTo>
                <a:cubicBezTo>
                  <a:pt x="5846273" y="833879"/>
                  <a:pt x="5844018" y="834284"/>
                  <a:pt x="5840944" y="835132"/>
                </a:cubicBezTo>
                <a:lnTo>
                  <a:pt x="5836719" y="836539"/>
                </a:lnTo>
                <a:lnTo>
                  <a:pt x="5824311" y="839408"/>
                </a:lnTo>
                <a:lnTo>
                  <a:pt x="5818788" y="839727"/>
                </a:lnTo>
                <a:cubicBezTo>
                  <a:pt x="5797008" y="838594"/>
                  <a:pt x="5786883" y="822081"/>
                  <a:pt x="5763953" y="834282"/>
                </a:cubicBezTo>
                <a:cubicBezTo>
                  <a:pt x="5726813" y="837521"/>
                  <a:pt x="5699446" y="830949"/>
                  <a:pt x="5667748" y="840211"/>
                </a:cubicBezTo>
                <a:cubicBezTo>
                  <a:pt x="5632959" y="843205"/>
                  <a:pt x="5601436" y="842280"/>
                  <a:pt x="5573108" y="847611"/>
                </a:cubicBezTo>
                <a:cubicBezTo>
                  <a:pt x="5560030" y="845832"/>
                  <a:pt x="5549547" y="851598"/>
                  <a:pt x="5539137" y="851033"/>
                </a:cubicBezTo>
                <a:cubicBezTo>
                  <a:pt x="5528728" y="850467"/>
                  <a:pt x="5529256" y="837509"/>
                  <a:pt x="5510651" y="844215"/>
                </a:cubicBezTo>
                <a:cubicBezTo>
                  <a:pt x="5494241" y="833607"/>
                  <a:pt x="5466101" y="839171"/>
                  <a:pt x="5457331" y="839159"/>
                </a:cubicBezTo>
                <a:lnTo>
                  <a:pt x="5410613" y="834358"/>
                </a:lnTo>
                <a:lnTo>
                  <a:pt x="5370040" y="862127"/>
                </a:lnTo>
                <a:cubicBezTo>
                  <a:pt x="5357863" y="856469"/>
                  <a:pt x="5319115" y="868069"/>
                  <a:pt x="5318778" y="855310"/>
                </a:cubicBezTo>
                <a:cubicBezTo>
                  <a:pt x="5303920" y="857760"/>
                  <a:pt x="5296727" y="863736"/>
                  <a:pt x="5298645" y="855171"/>
                </a:cubicBezTo>
                <a:cubicBezTo>
                  <a:pt x="5287819" y="855897"/>
                  <a:pt x="5267444" y="857825"/>
                  <a:pt x="5253828" y="859670"/>
                </a:cubicBezTo>
                <a:lnTo>
                  <a:pt x="5216955" y="866245"/>
                </a:lnTo>
                <a:lnTo>
                  <a:pt x="5214344" y="868102"/>
                </a:lnTo>
                <a:cubicBezTo>
                  <a:pt x="5210778" y="868719"/>
                  <a:pt x="5200859" y="869042"/>
                  <a:pt x="5195561" y="869949"/>
                </a:cubicBezTo>
                <a:lnTo>
                  <a:pt x="5182555" y="873542"/>
                </a:lnTo>
                <a:cubicBezTo>
                  <a:pt x="5178496" y="875023"/>
                  <a:pt x="5175066" y="876746"/>
                  <a:pt x="5172552" y="878801"/>
                </a:cubicBezTo>
                <a:cubicBezTo>
                  <a:pt x="5121406" y="873797"/>
                  <a:pt x="5080096" y="886529"/>
                  <a:pt x="5027993" y="889666"/>
                </a:cubicBezTo>
                <a:cubicBezTo>
                  <a:pt x="4999924" y="877115"/>
                  <a:pt x="4946973" y="919452"/>
                  <a:pt x="4939844" y="934802"/>
                </a:cubicBezTo>
                <a:cubicBezTo>
                  <a:pt x="4895154" y="940701"/>
                  <a:pt x="4844006" y="928240"/>
                  <a:pt x="4792576" y="934820"/>
                </a:cubicBezTo>
                <a:lnTo>
                  <a:pt x="4602423" y="958063"/>
                </a:lnTo>
                <a:cubicBezTo>
                  <a:pt x="4488530" y="967131"/>
                  <a:pt x="4399004" y="969822"/>
                  <a:pt x="4290656" y="969152"/>
                </a:cubicBezTo>
                <a:cubicBezTo>
                  <a:pt x="4182308" y="968482"/>
                  <a:pt x="4046938" y="971167"/>
                  <a:pt x="3952334" y="954043"/>
                </a:cubicBezTo>
                <a:lnTo>
                  <a:pt x="3858560" y="948781"/>
                </a:lnTo>
                <a:lnTo>
                  <a:pt x="3846597" y="948382"/>
                </a:lnTo>
                <a:cubicBezTo>
                  <a:pt x="3807516" y="956616"/>
                  <a:pt x="3767475" y="941640"/>
                  <a:pt x="3736044" y="947759"/>
                </a:cubicBezTo>
                <a:cubicBezTo>
                  <a:pt x="3727323" y="948128"/>
                  <a:pt x="3719828" y="947771"/>
                  <a:pt x="3713136" y="946963"/>
                </a:cubicBezTo>
                <a:lnTo>
                  <a:pt x="3695939" y="943639"/>
                </a:lnTo>
                <a:lnTo>
                  <a:pt x="3694125" y="940567"/>
                </a:lnTo>
                <a:lnTo>
                  <a:pt x="3681925" y="939706"/>
                </a:lnTo>
                <a:lnTo>
                  <a:pt x="3679204" y="938926"/>
                </a:lnTo>
                <a:cubicBezTo>
                  <a:pt x="3668160" y="939028"/>
                  <a:pt x="3634193" y="940875"/>
                  <a:pt x="3615656" y="940320"/>
                </a:cubicBezTo>
                <a:cubicBezTo>
                  <a:pt x="3582626" y="936974"/>
                  <a:pt x="3593904" y="949140"/>
                  <a:pt x="3567983" y="935596"/>
                </a:cubicBezTo>
                <a:cubicBezTo>
                  <a:pt x="3504185" y="939048"/>
                  <a:pt x="3482818" y="922224"/>
                  <a:pt x="3422423" y="932129"/>
                </a:cubicBezTo>
                <a:cubicBezTo>
                  <a:pt x="3369166" y="933413"/>
                  <a:pt x="3329486" y="910108"/>
                  <a:pt x="3310925" y="911072"/>
                </a:cubicBezTo>
                <a:cubicBezTo>
                  <a:pt x="3261363" y="909787"/>
                  <a:pt x="3198415" y="933574"/>
                  <a:pt x="3139421" y="934151"/>
                </a:cubicBezTo>
                <a:cubicBezTo>
                  <a:pt x="3088799" y="931012"/>
                  <a:pt x="3038941" y="938464"/>
                  <a:pt x="2996922" y="927537"/>
                </a:cubicBezTo>
                <a:cubicBezTo>
                  <a:pt x="2992673" y="929234"/>
                  <a:pt x="2987900" y="930498"/>
                  <a:pt x="2982785" y="931453"/>
                </a:cubicBezTo>
                <a:lnTo>
                  <a:pt x="2967478" y="933397"/>
                </a:lnTo>
                <a:lnTo>
                  <a:pt x="2948552" y="932961"/>
                </a:lnTo>
                <a:lnTo>
                  <a:pt x="2944404" y="934452"/>
                </a:lnTo>
                <a:lnTo>
                  <a:pt x="2908608" y="937205"/>
                </a:lnTo>
                <a:lnTo>
                  <a:pt x="2904443" y="936455"/>
                </a:lnTo>
                <a:lnTo>
                  <a:pt x="2868935" y="938022"/>
                </a:lnTo>
                <a:lnTo>
                  <a:pt x="2868586" y="937487"/>
                </a:lnTo>
                <a:cubicBezTo>
                  <a:pt x="2866994" y="936327"/>
                  <a:pt x="2864292" y="935538"/>
                  <a:pt x="2859191" y="935503"/>
                </a:cubicBezTo>
                <a:cubicBezTo>
                  <a:pt x="2869075" y="927418"/>
                  <a:pt x="2856828" y="932364"/>
                  <a:pt x="2840915" y="932977"/>
                </a:cubicBezTo>
                <a:lnTo>
                  <a:pt x="2763509" y="921850"/>
                </a:lnTo>
                <a:lnTo>
                  <a:pt x="2756121" y="921864"/>
                </a:lnTo>
                <a:cubicBezTo>
                  <a:pt x="2756081" y="921822"/>
                  <a:pt x="2756039" y="921781"/>
                  <a:pt x="2755998" y="921739"/>
                </a:cubicBezTo>
                <a:cubicBezTo>
                  <a:pt x="2754445" y="921476"/>
                  <a:pt x="2752036" y="921380"/>
                  <a:pt x="2748255" y="921505"/>
                </a:cubicBezTo>
                <a:lnTo>
                  <a:pt x="2694601" y="915575"/>
                </a:lnTo>
                <a:cubicBezTo>
                  <a:pt x="2671223" y="919874"/>
                  <a:pt x="2666972" y="913376"/>
                  <a:pt x="2635357" y="910976"/>
                </a:cubicBezTo>
                <a:cubicBezTo>
                  <a:pt x="2621906" y="915051"/>
                  <a:pt x="2611315" y="913542"/>
                  <a:pt x="2601047" y="910263"/>
                </a:cubicBezTo>
                <a:cubicBezTo>
                  <a:pt x="2570084" y="912074"/>
                  <a:pt x="2542135" y="907435"/>
                  <a:pt x="2507482" y="906211"/>
                </a:cubicBezTo>
                <a:cubicBezTo>
                  <a:pt x="2469706" y="911437"/>
                  <a:pt x="2450920" y="901812"/>
                  <a:pt x="2413884" y="900545"/>
                </a:cubicBezTo>
                <a:cubicBezTo>
                  <a:pt x="2381338" y="909664"/>
                  <a:pt x="2387753" y="892438"/>
                  <a:pt x="2368912" y="888755"/>
                </a:cubicBezTo>
                <a:lnTo>
                  <a:pt x="2349490" y="889719"/>
                </a:lnTo>
                <a:lnTo>
                  <a:pt x="2344290" y="890584"/>
                </a:lnTo>
                <a:cubicBezTo>
                  <a:pt x="2340673" y="891041"/>
                  <a:pt x="2338228" y="891167"/>
                  <a:pt x="2336488" y="891058"/>
                </a:cubicBezTo>
                <a:lnTo>
                  <a:pt x="2329015" y="891627"/>
                </a:lnTo>
                <a:cubicBezTo>
                  <a:pt x="2316843" y="893039"/>
                  <a:pt x="2305064" y="894669"/>
                  <a:pt x="2293898" y="896431"/>
                </a:cubicBezTo>
                <a:cubicBezTo>
                  <a:pt x="2282637" y="890404"/>
                  <a:pt x="2242346" y="900851"/>
                  <a:pt x="2243927" y="888076"/>
                </a:cubicBezTo>
                <a:cubicBezTo>
                  <a:pt x="2228778" y="890081"/>
                  <a:pt x="2220725" y="895845"/>
                  <a:pt x="2223920" y="887331"/>
                </a:cubicBezTo>
                <a:cubicBezTo>
                  <a:pt x="2218877" y="887756"/>
                  <a:pt x="2215583" y="887254"/>
                  <a:pt x="2213081" y="886302"/>
                </a:cubicBezTo>
                <a:lnTo>
                  <a:pt x="2212307" y="885829"/>
                </a:lnTo>
                <a:lnTo>
                  <a:pt x="2152321" y="894418"/>
                </a:lnTo>
                <a:lnTo>
                  <a:pt x="2140985" y="895968"/>
                </a:lnTo>
                <a:lnTo>
                  <a:pt x="2121210" y="899354"/>
                </a:lnTo>
                <a:lnTo>
                  <a:pt x="2119146" y="899033"/>
                </a:lnTo>
                <a:lnTo>
                  <a:pt x="2105666" y="902240"/>
                </a:lnTo>
                <a:cubicBezTo>
                  <a:pt x="2101407" y="903601"/>
                  <a:pt x="2097735" y="905221"/>
                  <a:pt x="2094924" y="907203"/>
                </a:cubicBezTo>
                <a:cubicBezTo>
                  <a:pt x="2044793" y="900664"/>
                  <a:pt x="2001785" y="912168"/>
                  <a:pt x="1949478" y="913748"/>
                </a:cubicBezTo>
                <a:cubicBezTo>
                  <a:pt x="1891937" y="919585"/>
                  <a:pt x="1810334" y="935486"/>
                  <a:pt x="1749684" y="942223"/>
                </a:cubicBezTo>
                <a:lnTo>
                  <a:pt x="1585576" y="954170"/>
                </a:lnTo>
                <a:cubicBezTo>
                  <a:pt x="1549165" y="943719"/>
                  <a:pt x="1511425" y="950847"/>
                  <a:pt x="1476250" y="950653"/>
                </a:cubicBezTo>
                <a:cubicBezTo>
                  <a:pt x="1488515" y="961596"/>
                  <a:pt x="1432660" y="946795"/>
                  <a:pt x="1433927" y="959926"/>
                </a:cubicBezTo>
                <a:cubicBezTo>
                  <a:pt x="1427485" y="959475"/>
                  <a:pt x="1421205" y="958623"/>
                  <a:pt x="1414893" y="957671"/>
                </a:cubicBezTo>
                <a:lnTo>
                  <a:pt x="1411585" y="957179"/>
                </a:lnTo>
                <a:lnTo>
                  <a:pt x="1398896" y="957460"/>
                </a:lnTo>
                <a:lnTo>
                  <a:pt x="1394632" y="954725"/>
                </a:lnTo>
                <a:lnTo>
                  <a:pt x="1375043" y="953132"/>
                </a:lnTo>
                <a:cubicBezTo>
                  <a:pt x="1367813" y="952970"/>
                  <a:pt x="1360155" y="953305"/>
                  <a:pt x="1351876" y="954436"/>
                </a:cubicBezTo>
                <a:cubicBezTo>
                  <a:pt x="1325912" y="963028"/>
                  <a:pt x="1274459" y="952492"/>
                  <a:pt x="1242676" y="963767"/>
                </a:cubicBezTo>
                <a:cubicBezTo>
                  <a:pt x="1230276" y="966918"/>
                  <a:pt x="1216715" y="977098"/>
                  <a:pt x="1205993" y="974080"/>
                </a:cubicBezTo>
                <a:cubicBezTo>
                  <a:pt x="1174251" y="974112"/>
                  <a:pt x="1086982" y="964420"/>
                  <a:pt x="1052221" y="963954"/>
                </a:cubicBezTo>
                <a:cubicBezTo>
                  <a:pt x="1038515" y="970622"/>
                  <a:pt x="1009522" y="962342"/>
                  <a:pt x="968270" y="964761"/>
                </a:cubicBezTo>
                <a:cubicBezTo>
                  <a:pt x="943437" y="973698"/>
                  <a:pt x="900136" y="991017"/>
                  <a:pt x="874493" y="998122"/>
                </a:cubicBezTo>
                <a:cubicBezTo>
                  <a:pt x="848849" y="1005226"/>
                  <a:pt x="853424" y="1009427"/>
                  <a:pt x="814411" y="1007391"/>
                </a:cubicBezTo>
                <a:cubicBezTo>
                  <a:pt x="765926" y="1022821"/>
                  <a:pt x="732885" y="1009859"/>
                  <a:pt x="688604" y="1015631"/>
                </a:cubicBezTo>
                <a:cubicBezTo>
                  <a:pt x="638045" y="1020877"/>
                  <a:pt x="677999" y="1011556"/>
                  <a:pt x="618171" y="1027260"/>
                </a:cubicBezTo>
                <a:cubicBezTo>
                  <a:pt x="609680" y="1023165"/>
                  <a:pt x="583253" y="1020277"/>
                  <a:pt x="570379" y="1023487"/>
                </a:cubicBezTo>
                <a:cubicBezTo>
                  <a:pt x="543992" y="1022523"/>
                  <a:pt x="505183" y="1001686"/>
                  <a:pt x="482519" y="1002108"/>
                </a:cubicBezTo>
                <a:cubicBezTo>
                  <a:pt x="464011" y="1002285"/>
                  <a:pt x="495211" y="1007995"/>
                  <a:pt x="475319" y="1009922"/>
                </a:cubicBezTo>
                <a:cubicBezTo>
                  <a:pt x="450818" y="1011135"/>
                  <a:pt x="454804" y="1022539"/>
                  <a:pt x="431104" y="1009317"/>
                </a:cubicBezTo>
                <a:cubicBezTo>
                  <a:pt x="406857" y="1014651"/>
                  <a:pt x="399686" y="1008456"/>
                  <a:pt x="363782" y="1007585"/>
                </a:cubicBezTo>
                <a:cubicBezTo>
                  <a:pt x="350440" y="1012231"/>
                  <a:pt x="338145" y="1011245"/>
                  <a:pt x="325533" y="1008502"/>
                </a:cubicBezTo>
                <a:cubicBezTo>
                  <a:pt x="291944" y="1011745"/>
                  <a:pt x="259251" y="1008497"/>
                  <a:pt x="220429" y="1008927"/>
                </a:cubicBezTo>
                <a:cubicBezTo>
                  <a:pt x="180594" y="1015852"/>
                  <a:pt x="156150" y="1007265"/>
                  <a:pt x="114676" y="1007765"/>
                </a:cubicBezTo>
                <a:cubicBezTo>
                  <a:pt x="85718" y="1006195"/>
                  <a:pt x="43316" y="1001491"/>
                  <a:pt x="13470" y="998544"/>
                </a:cubicBezTo>
                <a:lnTo>
                  <a:pt x="0" y="997355"/>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Title 1">
            <a:extLst>
              <a:ext uri="{FF2B5EF4-FFF2-40B4-BE49-F238E27FC236}">
                <a16:creationId xmlns:a16="http://schemas.microsoft.com/office/drawing/2014/main" id="{E515FF1C-0705-F9A6-BB11-398CB64BF0C4}"/>
              </a:ext>
            </a:extLst>
          </p:cNvPr>
          <p:cNvSpPr txBox="1">
            <a:spLocks/>
          </p:cNvSpPr>
          <p:nvPr/>
        </p:nvSpPr>
        <p:spPr>
          <a:xfrm>
            <a:off x="368300" y="712759"/>
            <a:ext cx="9614422" cy="1253326"/>
          </a:xfrm>
          <a:prstGeom prst="rect">
            <a:avLst/>
          </a:prstGeom>
        </p:spPr>
        <p:txBody>
          <a:bodyPr vert="horz" lIns="91440" tIns="45720" rIns="91440" bIns="45720" rtlCol="0" anchor="ctr">
            <a:normAutofit fontScale="70000" lnSpcReduction="20000"/>
          </a:bodyPr>
          <a:lstStyle>
            <a:lvl1pPr algn="l" defTabSz="914377" rtl="0" eaLnBrk="1" latinLnBrk="0" hangingPunct="1">
              <a:lnSpc>
                <a:spcPct val="90000"/>
              </a:lnSpc>
              <a:spcBef>
                <a:spcPct val="0"/>
              </a:spcBef>
              <a:buNone/>
              <a:defRPr sz="4400" kern="1200">
                <a:solidFill>
                  <a:schemeClr val="tx1"/>
                </a:solidFill>
                <a:latin typeface="Arial" panose="020B0604020202020204" pitchFamily="34" charset="0"/>
                <a:ea typeface="+mj-ea"/>
                <a:cs typeface="+mj-cs"/>
              </a:defRPr>
            </a:lvl1pPr>
          </a:lstStyle>
          <a:p>
            <a:r>
              <a:rPr lang="en-GB" sz="5200" b="1">
                <a:cs typeface="Arial" panose="020B0604020202020204" pitchFamily="34" charset="0"/>
              </a:rPr>
              <a:t>Six PAT principles</a:t>
            </a:r>
          </a:p>
          <a:p>
            <a:endParaRPr lang="en-GB" sz="1800" b="1">
              <a:cs typeface="Arial" panose="020B0604020202020204" pitchFamily="34" charset="0"/>
            </a:endParaRPr>
          </a:p>
          <a:p>
            <a:r>
              <a:rPr lang="en-US" sz="3800" b="1">
                <a:cs typeface="Arial" panose="020B0604020202020204" pitchFamily="34" charset="0"/>
              </a:rPr>
              <a:t>(</a:t>
            </a:r>
            <a:r>
              <a:rPr lang="en-US" sz="3100" b="1">
                <a:cs typeface="Arial" panose="020B0604020202020204" pitchFamily="34" charset="0"/>
              </a:rPr>
              <a:t>Psychological, Adversity and Trauma-informed</a:t>
            </a:r>
            <a:r>
              <a:rPr lang="en-US" sz="3800" b="1">
                <a:cs typeface="Arial" panose="020B0604020202020204" pitchFamily="34" charset="0"/>
              </a:rPr>
              <a:t>)</a:t>
            </a:r>
            <a:br>
              <a:rPr lang="en-US" sz="3800">
                <a:effectLst/>
                <a:ea typeface="MS Mincho" panose="02020609040205080304" pitchFamily="49" charset="-128"/>
                <a:cs typeface="Arial" panose="020B0604020202020204" pitchFamily="34" charset="0"/>
              </a:rPr>
            </a:br>
            <a:endParaRPr lang="en-GB" sz="3800" b="1">
              <a:latin typeface="Arial Black" panose="020B0A04020102020204" pitchFamily="34" charset="0"/>
              <a:cs typeface="Arial" panose="020B0604020202020204" pitchFamily="34" charset="0"/>
            </a:endParaRPr>
          </a:p>
        </p:txBody>
      </p:sp>
      <p:sp>
        <p:nvSpPr>
          <p:cNvPr id="11" name="Subtitle 2">
            <a:extLst>
              <a:ext uri="{FF2B5EF4-FFF2-40B4-BE49-F238E27FC236}">
                <a16:creationId xmlns:a16="http://schemas.microsoft.com/office/drawing/2014/main" id="{25D5173B-A084-EB8C-5AE7-A6DA5ABF909A}"/>
              </a:ext>
            </a:extLst>
          </p:cNvPr>
          <p:cNvSpPr txBox="1">
            <a:spLocks/>
          </p:cNvSpPr>
          <p:nvPr/>
        </p:nvSpPr>
        <p:spPr>
          <a:xfrm>
            <a:off x="393700" y="1866900"/>
            <a:ext cx="9642704" cy="3886200"/>
          </a:xfrm>
          <a:prstGeom prst="rect">
            <a:avLst/>
          </a:prstGeom>
        </p:spPr>
        <p:txBody>
          <a:bodyPr vert="horz" lIns="91440" tIns="45720" rIns="91440" bIns="45720" rtlCol="0">
            <a:normAutofit/>
          </a:bodyPr>
          <a:lst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GB"/>
          </a:p>
          <a:p>
            <a:endParaRPr lang="en-GB"/>
          </a:p>
          <a:p>
            <a:endParaRPr lang="en-GB"/>
          </a:p>
          <a:p>
            <a:endParaRPr lang="en-GB"/>
          </a:p>
          <a:p>
            <a:endParaRPr lang="en-GB"/>
          </a:p>
          <a:p>
            <a:endParaRPr lang="en-GB">
              <a:latin typeface="Arial" panose="020B0604020202020204" pitchFamily="34" charset="0"/>
              <a:cs typeface="Arial" panose="020B0604020202020204" pitchFamily="34" charset="0"/>
            </a:endParaRPr>
          </a:p>
          <a:p>
            <a:endParaRPr lang="en-GB">
              <a:latin typeface="Arial" panose="020B0604020202020204" pitchFamily="34" charset="0"/>
              <a:cs typeface="Arial" panose="020B0604020202020204" pitchFamily="34" charset="0"/>
            </a:endParaRPr>
          </a:p>
        </p:txBody>
      </p:sp>
      <p:sp>
        <p:nvSpPr>
          <p:cNvPr id="13" name="Rectangle 7">
            <a:extLst>
              <a:ext uri="{FF2B5EF4-FFF2-40B4-BE49-F238E27FC236}">
                <a16:creationId xmlns:a16="http://schemas.microsoft.com/office/drawing/2014/main" id="{3B9AD7A7-FE98-6B0B-C215-B01F3AAC036F}"/>
              </a:ext>
            </a:extLst>
          </p:cNvPr>
          <p:cNvSpPr>
            <a:spLocks noChangeArrowheads="1"/>
          </p:cNvSpPr>
          <p:nvPr/>
        </p:nvSpPr>
        <p:spPr bwMode="auto">
          <a:xfrm>
            <a:off x="77106" y="2209968"/>
            <a:ext cx="11872439" cy="39087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285750" marR="0" lvl="0" indent="-28575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2000" b="1" i="0" u="none" strike="noStrike" kern="1200" cap="none" spc="0" normalizeH="0" baseline="0" noProof="0">
                <a:ln>
                  <a:noFill/>
                </a:ln>
                <a:solidFill>
                  <a:prstClr val="black"/>
                </a:solidFill>
                <a:effectLst/>
                <a:uLnTx/>
                <a:uFillTx/>
                <a:latin typeface="Arial" panose="020B0604020202020204" pitchFamily="34" charset="0"/>
                <a:ea typeface="+mn-ea"/>
                <a:cs typeface="+mn-cs"/>
              </a:rPr>
              <a:t>Safety</a:t>
            </a: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mn-ea"/>
                <a:cs typeface="+mn-cs"/>
              </a:rPr>
              <a:t> – We aim to create psychologically safe spaces where people feel safe to be themselves</a:t>
            </a:r>
          </a:p>
          <a:p>
            <a:pPr marL="0" marR="0" lvl="0" indent="0" algn="l" defTabSz="914400" rtl="0" eaLnBrk="0" fontAlgn="base" latinLnBrk="0" hangingPunct="0">
              <a:lnSpc>
                <a:spcPct val="100000"/>
              </a:lnSpc>
              <a:spcBef>
                <a:spcPct val="0"/>
              </a:spcBef>
              <a:spcAft>
                <a:spcPct val="0"/>
              </a:spcAft>
              <a:buClrTx/>
              <a:buSzTx/>
              <a:buFontTx/>
              <a:buChar char="•"/>
              <a:tabLst/>
              <a:defRPr/>
            </a:pP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a:p>
            <a:pPr marL="285750" marR="0" lvl="0" indent="-28575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2000" b="1" i="0" u="none" strike="noStrike" kern="1200" cap="none" spc="0" normalizeH="0" baseline="0" noProof="0">
                <a:ln>
                  <a:noFill/>
                </a:ln>
                <a:solidFill>
                  <a:prstClr val="black"/>
                </a:solidFill>
                <a:effectLst/>
                <a:uLnTx/>
                <a:uFillTx/>
                <a:latin typeface="Arial" panose="020B0604020202020204" pitchFamily="34" charset="0"/>
                <a:ea typeface="+mn-ea"/>
                <a:cs typeface="+mn-cs"/>
              </a:rPr>
              <a:t>Trust &amp; transparency</a:t>
            </a: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mn-ea"/>
                <a:cs typeface="+mn-cs"/>
              </a:rPr>
              <a:t> – We try hard to ensure our communications are transparent, compassionate and consistent</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a:p>
            <a:pPr marL="285750" marR="0" lvl="0" indent="-28575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2000" b="1" i="0" u="none" strike="noStrike" kern="1200" cap="none" spc="0" normalizeH="0" baseline="0" noProof="0">
                <a:ln>
                  <a:noFill/>
                </a:ln>
                <a:solidFill>
                  <a:prstClr val="black"/>
                </a:solidFill>
                <a:effectLst/>
                <a:uLnTx/>
                <a:uFillTx/>
                <a:latin typeface="Arial" panose="020B0604020202020204" pitchFamily="34" charset="0"/>
                <a:ea typeface="+mn-ea"/>
                <a:cs typeface="+mn-cs"/>
              </a:rPr>
              <a:t>Choice &amp; clarity</a:t>
            </a: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mn-ea"/>
                <a:cs typeface="+mn-cs"/>
              </a:rPr>
              <a:t> – We offer clear choices about people’s rights and responsibilities, encourage everyone to use their voice and make decisions for themselves</a:t>
            </a:r>
          </a:p>
          <a:p>
            <a:pPr marL="0" marR="0" lvl="0" indent="0" algn="l" defTabSz="914400" rtl="0" eaLnBrk="0" fontAlgn="base" latinLnBrk="0" hangingPunct="0">
              <a:lnSpc>
                <a:spcPct val="100000"/>
              </a:lnSpc>
              <a:spcBef>
                <a:spcPct val="0"/>
              </a:spcBef>
              <a:spcAft>
                <a:spcPct val="0"/>
              </a:spcAft>
              <a:buClrTx/>
              <a:buSzTx/>
              <a:buFontTx/>
              <a:buChar char="•"/>
              <a:tabLst/>
              <a:defRPr/>
            </a:pP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a:p>
            <a:pPr marL="285750" marR="0" lvl="0" indent="-28575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2000" b="1" i="0" u="none" strike="noStrike" kern="1200" cap="none" spc="0" normalizeH="0" baseline="0" noProof="0">
                <a:ln>
                  <a:noFill/>
                </a:ln>
                <a:solidFill>
                  <a:prstClr val="black"/>
                </a:solidFill>
                <a:effectLst/>
                <a:uLnTx/>
                <a:uFillTx/>
                <a:latin typeface="Arial" panose="020B0604020202020204" pitchFamily="34" charset="0"/>
                <a:ea typeface="+mn-ea"/>
                <a:cs typeface="+mn-cs"/>
              </a:rPr>
              <a:t>Collaboration</a:t>
            </a:r>
            <a:r>
              <a:rPr kumimoji="0" lang="en-US" altLang="en-US" sz="2000" b="0" i="0" u="none" strike="noStrike" kern="1200" cap="none" spc="0" normalizeH="0" baseline="0" noProof="0">
                <a:ln>
                  <a:noFill/>
                </a:ln>
                <a:solidFill>
                  <a:prstClr val="black"/>
                </a:solidFill>
                <a:effectLst/>
                <a:uLnTx/>
                <a:uFillTx/>
                <a:latin typeface="Arial" panose="020B0604020202020204" pitchFamily="34" charset="0"/>
                <a:ea typeface="+mn-ea"/>
                <a:cs typeface="+mn-cs"/>
              </a:rPr>
              <a:t> – We embrace partnership working in all we do. Power is shared, voices are heard</a:t>
            </a:r>
          </a:p>
          <a:p>
            <a:pPr marL="0" marR="0" lvl="0" indent="0" algn="l" defTabSz="914400" rtl="0" eaLnBrk="0" fontAlgn="base" latinLnBrk="0" hangingPunct="0">
              <a:lnSpc>
                <a:spcPct val="100000"/>
              </a:lnSpc>
              <a:spcBef>
                <a:spcPct val="0"/>
              </a:spcBef>
              <a:spcAft>
                <a:spcPct val="0"/>
              </a:spcAft>
              <a:buClrTx/>
              <a:buSzTx/>
              <a:buFontTx/>
              <a:buChar char="•"/>
              <a:tabLst/>
              <a:defRPr/>
            </a:pP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a:p>
            <a:pPr marL="285750" marR="0" lvl="0" indent="-28575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2000" b="1" i="0" u="none" strike="noStrike" kern="1200" cap="none" spc="0" normalizeH="0" baseline="0" noProof="0">
                <a:ln>
                  <a:noFill/>
                </a:ln>
                <a:solidFill>
                  <a:prstClr val="black"/>
                </a:solidFill>
                <a:effectLst/>
                <a:uLnTx/>
                <a:uFillTx/>
                <a:latin typeface="Arial"/>
                <a:ea typeface="+mn-ea"/>
                <a:cs typeface="Arial"/>
              </a:rPr>
              <a:t>Empowerment</a:t>
            </a:r>
            <a:r>
              <a:rPr kumimoji="0" lang="en-US" altLang="en-US" sz="2000" b="0" i="0" u="none" strike="noStrike" kern="1200" cap="none" spc="0" normalizeH="0" baseline="0" noProof="0">
                <a:ln>
                  <a:noFill/>
                </a:ln>
                <a:solidFill>
                  <a:prstClr val="black"/>
                </a:solidFill>
                <a:effectLst/>
                <a:uLnTx/>
                <a:uFillTx/>
                <a:latin typeface="Arial"/>
                <a:ea typeface="+mn-ea"/>
                <a:cs typeface="Arial"/>
              </a:rPr>
              <a:t> – We celebrate and </a:t>
            </a:r>
            <a:r>
              <a:rPr kumimoji="0" lang="en-US" altLang="en-US" sz="2000" b="0" i="0" u="none" strike="noStrike" kern="1200" cap="none" spc="0" normalizeH="0" baseline="0" noProof="0" err="1">
                <a:ln>
                  <a:noFill/>
                </a:ln>
                <a:solidFill>
                  <a:prstClr val="black"/>
                </a:solidFill>
                <a:effectLst/>
                <a:uLnTx/>
                <a:uFillTx/>
                <a:latin typeface="Arial"/>
                <a:ea typeface="+mn-ea"/>
                <a:cs typeface="Arial"/>
              </a:rPr>
              <a:t>recognise</a:t>
            </a:r>
            <a:r>
              <a:rPr kumimoji="0" lang="en-US" altLang="en-US" sz="2000" b="0" i="0" u="none" strike="noStrike" kern="1200" cap="none" spc="0" normalizeH="0" baseline="0" noProof="0">
                <a:ln>
                  <a:noFill/>
                </a:ln>
                <a:solidFill>
                  <a:prstClr val="black"/>
                </a:solidFill>
                <a:effectLst/>
                <a:uLnTx/>
                <a:uFillTx/>
                <a:latin typeface="Arial"/>
                <a:ea typeface="+mn-ea"/>
                <a:cs typeface="Arial"/>
              </a:rPr>
              <a:t> people's strengths and efforts. This supports motivation and engagement</a:t>
            </a:r>
          </a:p>
          <a:p>
            <a:pPr marL="0" marR="0" lvl="0" indent="0" algn="l" defTabSz="914400" rtl="0" eaLnBrk="0" fontAlgn="base" latinLnBrk="0" hangingPunct="0">
              <a:lnSpc>
                <a:spcPct val="100000"/>
              </a:lnSpc>
              <a:spcBef>
                <a:spcPct val="0"/>
              </a:spcBef>
              <a:spcAft>
                <a:spcPct val="0"/>
              </a:spcAft>
              <a:buClrTx/>
              <a:buSzTx/>
              <a:buFontTx/>
              <a:buChar char="•"/>
              <a:tabLst/>
              <a:defRPr/>
            </a:pPr>
            <a:endParaRPr kumimoji="0" lang="en-US" altLang="en-US" sz="10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a:p>
            <a:pPr marL="285750" marR="0" lvl="0" indent="-28575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2000" b="1" i="0" u="none" strike="noStrike" kern="1200" cap="none" spc="0" normalizeH="0" baseline="0" noProof="0">
                <a:ln>
                  <a:noFill/>
                </a:ln>
                <a:solidFill>
                  <a:prstClr val="black"/>
                </a:solidFill>
                <a:effectLst/>
                <a:uLnTx/>
                <a:uFillTx/>
                <a:latin typeface="Arial"/>
                <a:ea typeface="+mn-ea"/>
                <a:cs typeface="Arial"/>
              </a:rPr>
              <a:t>Inclusivity</a:t>
            </a:r>
            <a:r>
              <a:rPr kumimoji="0" lang="en-US" altLang="en-US" sz="2000" b="0" i="0" u="none" strike="noStrike" kern="1200" cap="none" spc="0" normalizeH="0" baseline="0" noProof="0">
                <a:ln>
                  <a:noFill/>
                </a:ln>
                <a:solidFill>
                  <a:prstClr val="black"/>
                </a:solidFill>
                <a:effectLst/>
                <a:uLnTx/>
                <a:uFillTx/>
                <a:latin typeface="Arial"/>
                <a:ea typeface="+mn-ea"/>
                <a:cs typeface="Arial"/>
              </a:rPr>
              <a:t> – We value diversity, inequality and oppression is addressed, lived experience is valued. </a:t>
            </a:r>
            <a:r>
              <a:rPr kumimoji="0" lang="en-US" altLang="en-US" sz="1000" b="0" i="0" u="none" strike="noStrike" kern="1200" cap="none" spc="0" normalizeH="0" baseline="0" noProof="0">
                <a:ln>
                  <a:noFill/>
                </a:ln>
                <a:solidFill>
                  <a:prstClr val="black"/>
                </a:solidFill>
                <a:effectLst/>
                <a:uLnTx/>
                <a:uFillTx/>
                <a:latin typeface="Arial"/>
                <a:ea typeface="+mn-ea"/>
                <a:cs typeface="Arial"/>
              </a:rPr>
              <a:t>3</a:t>
            </a:r>
          </a:p>
          <a:p>
            <a:pPr marL="285750" marR="0" lvl="0" indent="-28575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pic>
        <p:nvPicPr>
          <p:cNvPr id="14" name="Picture 13" descr="A yellow sign with black text&#10;&#10;AI-generated content may be incorrect.">
            <a:extLst>
              <a:ext uri="{FF2B5EF4-FFF2-40B4-BE49-F238E27FC236}">
                <a16:creationId xmlns:a16="http://schemas.microsoft.com/office/drawing/2014/main" id="{2537E4F3-5F09-B2A3-DC6C-1D0EAD85874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567822" y="500904"/>
            <a:ext cx="1239158" cy="1447337"/>
          </a:xfrm>
          <a:prstGeom prst="rect">
            <a:avLst/>
          </a:prstGeom>
        </p:spPr>
      </p:pic>
      <p:sp>
        <p:nvSpPr>
          <p:cNvPr id="15" name="Footer Placeholder 7">
            <a:extLst>
              <a:ext uri="{FF2B5EF4-FFF2-40B4-BE49-F238E27FC236}">
                <a16:creationId xmlns:a16="http://schemas.microsoft.com/office/drawing/2014/main" id="{B6FFF7DE-AC8A-33A8-6B1E-772808CF8B1A}"/>
              </a:ext>
            </a:extLst>
          </p:cNvPr>
          <p:cNvSpPr>
            <a:spLocks noGrp="1"/>
          </p:cNvSpPr>
          <p:nvPr>
            <p:ph type="ftr" sz="quarter" idx="11"/>
          </p:nvPr>
        </p:nvSpPr>
        <p:spPr>
          <a:xfrm>
            <a:off x="368300" y="6223854"/>
            <a:ext cx="8873112" cy="449549"/>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a:ln>
                  <a:noFill/>
                </a:ln>
                <a:solidFill>
                  <a:prstClr val="white">
                    <a:lumMod val="50000"/>
                  </a:prstClr>
                </a:solidFill>
                <a:effectLst/>
                <a:uLnTx/>
                <a:uFillTx/>
                <a:latin typeface="Aptos" panose="02110004020202020204"/>
                <a:ea typeface="+mn-ea"/>
                <a:cs typeface="+mn-cs"/>
              </a:rPr>
              <a:t>3: </a:t>
            </a:r>
            <a:r>
              <a:rPr kumimoji="0" lang="en-GB" sz="1100" b="0" i="0" u="none" strike="noStrike" kern="1200" cap="none" spc="0" normalizeH="0" baseline="0" noProof="0">
                <a:ln>
                  <a:noFill/>
                </a:ln>
                <a:solidFill>
                  <a:prstClr val="white">
                    <a:lumMod val="50000"/>
                  </a:prstClr>
                </a:solidFill>
                <a:effectLst/>
                <a:uLnTx/>
                <a:uFillTx/>
                <a:latin typeface="Superscript"/>
                <a:ea typeface="+mn-ea"/>
                <a:cs typeface="+mn-cs"/>
              </a:rPr>
              <a:t>SAMHSA’s Concept of Trauma and Guidance for a Trauma-Informed Approach.” HHS Publication No. (SMA) 14-4884. Rockville, MD: Substance Abuse and Mental Health Services Administration (2014). </a:t>
            </a:r>
            <a:r>
              <a:rPr kumimoji="0" lang="en-GB" sz="1100" b="0" i="0" u="none" strike="noStrike" kern="1200" cap="none" spc="0" normalizeH="0" baseline="0" noProof="0">
                <a:ln>
                  <a:noFill/>
                </a:ln>
                <a:solidFill>
                  <a:prstClr val="white">
                    <a:lumMod val="50000"/>
                  </a:prstClr>
                </a:solidFill>
                <a:effectLst/>
                <a:uLnTx/>
                <a:uFillTx/>
                <a:latin typeface="Source Sans Pro" panose="020B0503030403020204" pitchFamily="34" charset="0"/>
                <a:ea typeface="+mn-ea"/>
                <a:cs typeface="+mn-cs"/>
              </a:rPr>
              <a:t>&amp;  https://www.second-step.co.uk/about-us/psychological-adversity-and-trauma-informed</a:t>
            </a:r>
            <a:r>
              <a:rPr kumimoji="0" lang="en-GB" sz="1000" b="0" i="0" u="none" strike="noStrike" kern="1200" cap="none" spc="0" normalizeH="0" baseline="0" noProof="0">
                <a:ln>
                  <a:noFill/>
                </a:ln>
                <a:solidFill>
                  <a:prstClr val="white">
                    <a:lumMod val="50000"/>
                  </a:prstClr>
                </a:solidFill>
                <a:effectLst/>
                <a:uLnTx/>
                <a:uFillTx/>
                <a:latin typeface="Source Sans Pro" panose="020B0503030403020204" pitchFamily="34" charset="0"/>
                <a:ea typeface="+mn-ea"/>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prstClr val="black">
                    <a:tint val="82000"/>
                  </a:prstClr>
                </a:solidFill>
                <a:effectLst/>
                <a:uLnTx/>
                <a:uFillTx/>
                <a:latin typeface="Aptos" panose="02110004020202020204"/>
                <a:ea typeface="+mn-ea"/>
                <a:cs typeface="+mn-cs"/>
              </a:rPr>
              <a:t> </a:t>
            </a:r>
          </a:p>
        </p:txBody>
      </p:sp>
      <p:pic>
        <p:nvPicPr>
          <p:cNvPr id="17" name="Picture 16" descr="A blue and black symbol&#10;&#10;AI-generated content may be incorrect.">
            <a:extLst>
              <a:ext uri="{FF2B5EF4-FFF2-40B4-BE49-F238E27FC236}">
                <a16:creationId xmlns:a16="http://schemas.microsoft.com/office/drawing/2014/main" id="{5917A38E-83FC-F76B-E40E-8850055BBA86}"/>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307537" y="307043"/>
            <a:ext cx="1204838" cy="766715"/>
          </a:xfrm>
          <a:prstGeom prst="rect">
            <a:avLst/>
          </a:prstGeom>
        </p:spPr>
      </p:pic>
      <p:pic>
        <p:nvPicPr>
          <p:cNvPr id="19" name="Picture 18" descr="A blue heart with a check mark&#10;&#10;AI-generated content may be incorrect.">
            <a:extLst>
              <a:ext uri="{FF2B5EF4-FFF2-40B4-BE49-F238E27FC236}">
                <a16:creationId xmlns:a16="http://schemas.microsoft.com/office/drawing/2014/main" id="{D0B5473C-94E0-F745-7DB1-9C488D77165A}"/>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8587361" y="494720"/>
            <a:ext cx="1449043" cy="1223678"/>
          </a:xfrm>
          <a:prstGeom prst="rect">
            <a:avLst/>
          </a:prstGeom>
        </p:spPr>
      </p:pic>
    </p:spTree>
    <p:extLst>
      <p:ext uri="{BB962C8B-B14F-4D97-AF65-F5344CB8AC3E}">
        <p14:creationId xmlns:p14="http://schemas.microsoft.com/office/powerpoint/2010/main" val="4154001026"/>
      </p:ext>
    </p:extLst>
  </p:cSld>
  <p:clrMapOvr>
    <a:masterClrMapping/>
  </p:clrMapOvr>
  <p:extLst>
    <p:ext uri="{6950BFC3-D8DA-4A85-94F7-54DA5524770B}">
      <p188:commentRel xmlns:p188="http://schemas.microsoft.com/office/powerpoint/2018/8/main" r:id="rId3"/>
    </p:ext>
  </p:extLst>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003079FA-20CF-0BD2-E81D-AC9B492EE59F}"/>
            </a:ext>
          </a:extLst>
        </p:cNvPr>
        <p:cNvGrpSpPr/>
        <p:nvPr/>
      </p:nvGrpSpPr>
      <p:grpSpPr>
        <a:xfrm>
          <a:off x="0" y="0"/>
          <a:ext cx="0" cy="0"/>
          <a:chOff x="0" y="0"/>
          <a:chExt cx="0" cy="0"/>
        </a:xfrm>
      </p:grpSpPr>
      <p:sp useBgFill="1">
        <p:nvSpPr>
          <p:cNvPr id="16" name="Rectangle 15">
            <a:extLst>
              <a:ext uri="{FF2B5EF4-FFF2-40B4-BE49-F238E27FC236}">
                <a16:creationId xmlns:a16="http://schemas.microsoft.com/office/drawing/2014/main" id="{11E2A575-E270-70CF-78FC-F1EE73FEDE5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Freeform: Shape 17">
            <a:extLst>
              <a:ext uri="{FF2B5EF4-FFF2-40B4-BE49-F238E27FC236}">
                <a16:creationId xmlns:a16="http://schemas.microsoft.com/office/drawing/2014/main" id="{1DA7FD73-7175-00F7-9809-EFF662A61BE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1766176" cy="2061837"/>
          </a:xfrm>
          <a:custGeom>
            <a:avLst/>
            <a:gdLst>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13657 w 10768629"/>
              <a:gd name="connsiteY144" fmla="*/ 1730706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84330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0768629" h="1978172">
                <a:moveTo>
                  <a:pt x="0" y="0"/>
                </a:moveTo>
                <a:lnTo>
                  <a:pt x="10768629" y="0"/>
                </a:lnTo>
                <a:lnTo>
                  <a:pt x="10733254" y="31439"/>
                </a:lnTo>
                <a:lnTo>
                  <a:pt x="10727085" y="37910"/>
                </a:lnTo>
                <a:cubicBezTo>
                  <a:pt x="10712973" y="56080"/>
                  <a:pt x="10699457" y="78430"/>
                  <a:pt x="10675953" y="68623"/>
                </a:cubicBezTo>
                <a:cubicBezTo>
                  <a:pt x="10685972" y="89202"/>
                  <a:pt x="10641629" y="69781"/>
                  <a:pt x="10637091" y="90361"/>
                </a:cubicBezTo>
                <a:cubicBezTo>
                  <a:pt x="10635214" y="107005"/>
                  <a:pt x="10621323" y="104993"/>
                  <a:pt x="10610971" y="110764"/>
                </a:cubicBezTo>
                <a:cubicBezTo>
                  <a:pt x="10603980" y="127568"/>
                  <a:pt x="10551417" y="141180"/>
                  <a:pt x="10532872" y="138028"/>
                </a:cubicBezTo>
                <a:cubicBezTo>
                  <a:pt x="10480300" y="119072"/>
                  <a:pt x="10440532" y="186296"/>
                  <a:pt x="10398558" y="172911"/>
                </a:cubicBezTo>
                <a:cubicBezTo>
                  <a:pt x="10387708" y="174114"/>
                  <a:pt x="10378792" y="177646"/>
                  <a:pt x="10371128" y="182609"/>
                </a:cubicBezTo>
                <a:lnTo>
                  <a:pt x="10352178" y="199976"/>
                </a:lnTo>
                <a:lnTo>
                  <a:pt x="10351815" y="211879"/>
                </a:lnTo>
                <a:lnTo>
                  <a:pt x="10337471" y="218661"/>
                </a:lnTo>
                <a:lnTo>
                  <a:pt x="10334625" y="222351"/>
                </a:lnTo>
                <a:cubicBezTo>
                  <a:pt x="10321108" y="225227"/>
                  <a:pt x="10278615" y="228401"/>
                  <a:pt x="10256365" y="235917"/>
                </a:cubicBezTo>
                <a:cubicBezTo>
                  <a:pt x="10218136" y="258033"/>
                  <a:pt x="10224552" y="209685"/>
                  <a:pt x="10201127" y="267448"/>
                </a:cubicBezTo>
                <a:cubicBezTo>
                  <a:pt x="10121320" y="273476"/>
                  <a:pt x="10040763" y="345580"/>
                  <a:pt x="9961218" y="326720"/>
                </a:cubicBezTo>
                <a:cubicBezTo>
                  <a:pt x="9980173" y="341621"/>
                  <a:pt x="9883038" y="318484"/>
                  <a:pt x="9859715" y="355698"/>
                </a:cubicBezTo>
                <a:cubicBezTo>
                  <a:pt x="9812822" y="367758"/>
                  <a:pt x="9752089" y="383830"/>
                  <a:pt x="9679867" y="399081"/>
                </a:cubicBezTo>
                <a:cubicBezTo>
                  <a:pt x="9618357" y="415668"/>
                  <a:pt x="9525492" y="446315"/>
                  <a:pt x="9490654" y="455225"/>
                </a:cubicBezTo>
                <a:lnTo>
                  <a:pt x="9470837" y="452539"/>
                </a:lnTo>
                <a:lnTo>
                  <a:pt x="9469082" y="454891"/>
                </a:lnTo>
                <a:cubicBezTo>
                  <a:pt x="9460057" y="461184"/>
                  <a:pt x="9453495" y="461729"/>
                  <a:pt x="9448038" y="459733"/>
                </a:cubicBezTo>
                <a:lnTo>
                  <a:pt x="9396821" y="455795"/>
                </a:lnTo>
                <a:lnTo>
                  <a:pt x="9392197" y="459796"/>
                </a:lnTo>
                <a:lnTo>
                  <a:pt x="9347994" y="464462"/>
                </a:lnTo>
                <a:cubicBezTo>
                  <a:pt x="9347959" y="465155"/>
                  <a:pt x="9347925" y="465846"/>
                  <a:pt x="9347889" y="466539"/>
                </a:cubicBezTo>
                <a:cubicBezTo>
                  <a:pt x="9346648" y="471307"/>
                  <a:pt x="9343831" y="475025"/>
                  <a:pt x="9337639" y="476654"/>
                </a:cubicBezTo>
                <a:cubicBezTo>
                  <a:pt x="9354547" y="503661"/>
                  <a:pt x="9307720" y="510631"/>
                  <a:pt x="9287964" y="513052"/>
                </a:cubicBezTo>
                <a:cubicBezTo>
                  <a:pt x="9269905" y="526173"/>
                  <a:pt x="9245386" y="544358"/>
                  <a:pt x="9229283" y="555377"/>
                </a:cubicBezTo>
                <a:lnTo>
                  <a:pt x="9220274" y="557502"/>
                </a:lnTo>
                <a:cubicBezTo>
                  <a:pt x="9220250" y="557668"/>
                  <a:pt x="9220226" y="557835"/>
                  <a:pt x="9220202" y="558001"/>
                </a:cubicBezTo>
                <a:cubicBezTo>
                  <a:pt x="9218468" y="559434"/>
                  <a:pt x="9215591" y="560497"/>
                  <a:pt x="9210908" y="561147"/>
                </a:cubicBezTo>
                <a:lnTo>
                  <a:pt x="9186374" y="565502"/>
                </a:lnTo>
                <a:lnTo>
                  <a:pt x="9181058" y="569943"/>
                </a:lnTo>
                <a:lnTo>
                  <a:pt x="9167549" y="584727"/>
                </a:lnTo>
                <a:lnTo>
                  <a:pt x="9149110" y="598906"/>
                </a:lnTo>
                <a:cubicBezTo>
                  <a:pt x="9133575" y="594395"/>
                  <a:pt x="9087390" y="636567"/>
                  <a:pt x="9078556" y="644039"/>
                </a:cubicBezTo>
                <a:lnTo>
                  <a:pt x="8996399" y="690055"/>
                </a:lnTo>
                <a:cubicBezTo>
                  <a:pt x="8913147" y="777045"/>
                  <a:pt x="8867993" y="772591"/>
                  <a:pt x="8803791" y="813860"/>
                </a:cubicBezTo>
                <a:cubicBezTo>
                  <a:pt x="8745270" y="819906"/>
                  <a:pt x="8690049" y="823612"/>
                  <a:pt x="8636202" y="848463"/>
                </a:cubicBezTo>
                <a:cubicBezTo>
                  <a:pt x="8594799" y="860014"/>
                  <a:pt x="8568613" y="864779"/>
                  <a:pt x="8555372" y="883171"/>
                </a:cubicBezTo>
                <a:lnTo>
                  <a:pt x="8507229" y="901665"/>
                </a:lnTo>
                <a:lnTo>
                  <a:pt x="8428473" y="927985"/>
                </a:lnTo>
                <a:cubicBezTo>
                  <a:pt x="8428287" y="929817"/>
                  <a:pt x="8428100" y="931648"/>
                  <a:pt x="8427914" y="933480"/>
                </a:cubicBezTo>
                <a:lnTo>
                  <a:pt x="8420327" y="941984"/>
                </a:lnTo>
                <a:lnTo>
                  <a:pt x="8394729" y="948347"/>
                </a:lnTo>
                <a:lnTo>
                  <a:pt x="8380548" y="987916"/>
                </a:lnTo>
                <a:lnTo>
                  <a:pt x="8375330" y="965444"/>
                </a:lnTo>
                <a:cubicBezTo>
                  <a:pt x="8372375" y="964202"/>
                  <a:pt x="8344433" y="977378"/>
                  <a:pt x="8340796" y="980522"/>
                </a:cubicBezTo>
                <a:cubicBezTo>
                  <a:pt x="8328292" y="982128"/>
                  <a:pt x="8319237" y="991089"/>
                  <a:pt x="8304438" y="996739"/>
                </a:cubicBezTo>
                <a:cubicBezTo>
                  <a:pt x="8297193" y="1005683"/>
                  <a:pt x="8289328" y="1014568"/>
                  <a:pt x="8280929" y="1023089"/>
                </a:cubicBezTo>
                <a:lnTo>
                  <a:pt x="8275760" y="1027772"/>
                </a:lnTo>
                <a:lnTo>
                  <a:pt x="8275478" y="1027605"/>
                </a:lnTo>
                <a:cubicBezTo>
                  <a:pt x="8273970" y="1028076"/>
                  <a:pt x="8251461" y="1029408"/>
                  <a:pt x="8249003" y="1032033"/>
                </a:cubicBezTo>
                <a:lnTo>
                  <a:pt x="8203836" y="1037347"/>
                </a:lnTo>
                <a:cubicBezTo>
                  <a:pt x="8172789" y="1049890"/>
                  <a:pt x="8148166" y="1034625"/>
                  <a:pt x="8122936" y="1063113"/>
                </a:cubicBezTo>
                <a:cubicBezTo>
                  <a:pt x="8093850" y="1074757"/>
                  <a:pt x="8066781" y="1075350"/>
                  <a:pt x="8043658" y="1092746"/>
                </a:cubicBezTo>
                <a:cubicBezTo>
                  <a:pt x="8032157" y="1089174"/>
                  <a:pt x="8022145" y="1089998"/>
                  <a:pt x="8015351" y="1105478"/>
                </a:cubicBezTo>
                <a:cubicBezTo>
                  <a:pt x="7987544" y="1113006"/>
                  <a:pt x="7977708" y="1099152"/>
                  <a:pt x="7963145" y="1119346"/>
                </a:cubicBezTo>
                <a:cubicBezTo>
                  <a:pt x="7942622" y="1098880"/>
                  <a:pt x="7943760" y="1109516"/>
                  <a:pt x="7938145" y="1120225"/>
                </a:cubicBezTo>
                <a:lnTo>
                  <a:pt x="7937238" y="1121204"/>
                </a:lnTo>
                <a:lnTo>
                  <a:pt x="7934398" y="1118240"/>
                </a:lnTo>
                <a:lnTo>
                  <a:pt x="7918248" y="1124371"/>
                </a:lnTo>
                <a:lnTo>
                  <a:pt x="7914119" y="1127653"/>
                </a:lnTo>
                <a:cubicBezTo>
                  <a:pt x="7911201" y="1129547"/>
                  <a:pt x="7909169" y="1130331"/>
                  <a:pt x="7907658" y="1130350"/>
                </a:cubicBezTo>
                <a:lnTo>
                  <a:pt x="7907434" y="1130103"/>
                </a:lnTo>
                <a:lnTo>
                  <a:pt x="7901508" y="1133245"/>
                </a:lnTo>
                <a:cubicBezTo>
                  <a:pt x="7891644" y="1139271"/>
                  <a:pt x="7882185" y="1145815"/>
                  <a:pt x="7873287" y="1152609"/>
                </a:cubicBezTo>
                <a:cubicBezTo>
                  <a:pt x="7864672" y="1141906"/>
                  <a:pt x="7845199" y="1159242"/>
                  <a:pt x="7834833" y="1153868"/>
                </a:cubicBezTo>
                <a:lnTo>
                  <a:pt x="7828661" y="1139994"/>
                </a:lnTo>
                <a:lnTo>
                  <a:pt x="7823966" y="1143178"/>
                </a:lnTo>
                <a:lnTo>
                  <a:pt x="7815078" y="1151776"/>
                </a:lnTo>
                <a:cubicBezTo>
                  <a:pt x="7813692" y="1152943"/>
                  <a:pt x="7812687" y="1153116"/>
                  <a:pt x="7812026" y="1151522"/>
                </a:cubicBezTo>
                <a:cubicBezTo>
                  <a:pt x="7806555" y="1153054"/>
                  <a:pt x="7788673" y="1159989"/>
                  <a:pt x="7782249" y="1160970"/>
                </a:cubicBezTo>
                <a:lnTo>
                  <a:pt x="7773476" y="1157414"/>
                </a:lnTo>
                <a:lnTo>
                  <a:pt x="7769600" y="1157365"/>
                </a:lnTo>
                <a:lnTo>
                  <a:pt x="7752631" y="1172815"/>
                </a:lnTo>
                <a:lnTo>
                  <a:pt x="7739392" y="1192062"/>
                </a:lnTo>
                <a:lnTo>
                  <a:pt x="7677677" y="1216394"/>
                </a:lnTo>
                <a:lnTo>
                  <a:pt x="7586920" y="1261888"/>
                </a:lnTo>
                <a:cubicBezTo>
                  <a:pt x="7556723" y="1298911"/>
                  <a:pt x="7489187" y="1284518"/>
                  <a:pt x="7486100" y="1292563"/>
                </a:cubicBezTo>
                <a:cubicBezTo>
                  <a:pt x="7454875" y="1308356"/>
                  <a:pt x="7453335" y="1326361"/>
                  <a:pt x="7411323" y="1340732"/>
                </a:cubicBezTo>
                <a:cubicBezTo>
                  <a:pt x="7372519" y="1390006"/>
                  <a:pt x="7288617" y="1403664"/>
                  <a:pt x="7240698" y="1438832"/>
                </a:cubicBezTo>
                <a:cubicBezTo>
                  <a:pt x="7206467" y="1417136"/>
                  <a:pt x="7227555" y="1441678"/>
                  <a:pt x="7197675" y="1447530"/>
                </a:cubicBezTo>
                <a:cubicBezTo>
                  <a:pt x="7211601" y="1474927"/>
                  <a:pt x="7159483" y="1444981"/>
                  <a:pt x="7164788" y="1480293"/>
                </a:cubicBezTo>
                <a:cubicBezTo>
                  <a:pt x="7159184" y="1480240"/>
                  <a:pt x="7153584" y="1479075"/>
                  <a:pt x="7147929" y="1477641"/>
                </a:cubicBezTo>
                <a:lnTo>
                  <a:pt x="7144965" y="1476908"/>
                </a:lnTo>
                <a:lnTo>
                  <a:pt x="7134299" y="1479969"/>
                </a:lnTo>
                <a:lnTo>
                  <a:pt x="7129809" y="1473339"/>
                </a:lnTo>
                <a:lnTo>
                  <a:pt x="7112688" y="1472575"/>
                </a:lnTo>
                <a:cubicBezTo>
                  <a:pt x="7106506" y="1473449"/>
                  <a:pt x="7100123" y="1475741"/>
                  <a:pt x="7093470" y="1480300"/>
                </a:cubicBezTo>
                <a:cubicBezTo>
                  <a:pt x="7079039" y="1501274"/>
                  <a:pt x="7048991" y="1495718"/>
                  <a:pt x="7025034" y="1506934"/>
                </a:cubicBezTo>
                <a:lnTo>
                  <a:pt x="7014783" y="1515868"/>
                </a:lnTo>
                <a:lnTo>
                  <a:pt x="6979706" y="1523511"/>
                </a:lnTo>
                <a:lnTo>
                  <a:pt x="6977890" y="1525793"/>
                </a:lnTo>
                <a:cubicBezTo>
                  <a:pt x="6971996" y="1527914"/>
                  <a:pt x="6959488" y="1529941"/>
                  <a:pt x="6944339" y="1536237"/>
                </a:cubicBezTo>
                <a:lnTo>
                  <a:pt x="6886996" y="1563569"/>
                </a:lnTo>
                <a:lnTo>
                  <a:pt x="6874510" y="1558469"/>
                </a:lnTo>
                <a:lnTo>
                  <a:pt x="6871943" y="1554651"/>
                </a:lnTo>
                <a:lnTo>
                  <a:pt x="6856174" y="1562024"/>
                </a:lnTo>
                <a:lnTo>
                  <a:pt x="6842321" y="1560554"/>
                </a:lnTo>
                <a:lnTo>
                  <a:pt x="6832713" y="1569357"/>
                </a:lnTo>
                <a:lnTo>
                  <a:pt x="6816351" y="1571495"/>
                </a:lnTo>
                <a:cubicBezTo>
                  <a:pt x="6810216" y="1571510"/>
                  <a:pt x="6803310" y="1571324"/>
                  <a:pt x="6795800" y="1572010"/>
                </a:cubicBezTo>
                <a:lnTo>
                  <a:pt x="6777546" y="1568661"/>
                </a:lnTo>
                <a:lnTo>
                  <a:pt x="6751528" y="1574143"/>
                </a:lnTo>
                <a:cubicBezTo>
                  <a:pt x="6731455" y="1578562"/>
                  <a:pt x="6712054" y="1582098"/>
                  <a:pt x="6691966" y="1582255"/>
                </a:cubicBezTo>
                <a:cubicBezTo>
                  <a:pt x="6677921" y="1590738"/>
                  <a:pt x="6663787" y="1595441"/>
                  <a:pt x="6646941" y="1588471"/>
                </a:cubicBezTo>
                <a:cubicBezTo>
                  <a:pt x="6605135" y="1597971"/>
                  <a:pt x="6598373" y="1612583"/>
                  <a:pt x="6568576" y="1606488"/>
                </a:cubicBezTo>
                <a:cubicBezTo>
                  <a:pt x="6562510" y="1614734"/>
                  <a:pt x="6558067" y="1619360"/>
                  <a:pt x="6554358" y="1621701"/>
                </a:cubicBezTo>
                <a:cubicBezTo>
                  <a:pt x="6543227" y="1628727"/>
                  <a:pt x="6538724" y="1615196"/>
                  <a:pt x="6516968" y="1617195"/>
                </a:cubicBezTo>
                <a:cubicBezTo>
                  <a:pt x="6493173" y="1617368"/>
                  <a:pt x="6528193" y="1598652"/>
                  <a:pt x="6506479" y="1602227"/>
                </a:cubicBezTo>
                <a:cubicBezTo>
                  <a:pt x="6486674" y="1613929"/>
                  <a:pt x="6478484" y="1593997"/>
                  <a:pt x="6458436" y="1607332"/>
                </a:cubicBezTo>
                <a:cubicBezTo>
                  <a:pt x="6471168" y="1620800"/>
                  <a:pt x="6410323" y="1615478"/>
                  <a:pt x="6414786" y="1628815"/>
                </a:cubicBezTo>
                <a:cubicBezTo>
                  <a:pt x="6385942" y="1615041"/>
                  <a:pt x="6386569" y="1640238"/>
                  <a:pt x="6357085" y="1640846"/>
                </a:cubicBezTo>
                <a:cubicBezTo>
                  <a:pt x="6341163" y="1636809"/>
                  <a:pt x="6331497" y="1637754"/>
                  <a:pt x="6322636" y="1648213"/>
                </a:cubicBezTo>
                <a:cubicBezTo>
                  <a:pt x="6248448" y="1627802"/>
                  <a:pt x="6286748" y="1654976"/>
                  <a:pt x="6226172" y="1654676"/>
                </a:cubicBezTo>
                <a:lnTo>
                  <a:pt x="6221217" y="1654506"/>
                </a:lnTo>
                <a:lnTo>
                  <a:pt x="6204956" y="1664280"/>
                </a:lnTo>
                <a:cubicBezTo>
                  <a:pt x="6204728" y="1665114"/>
                  <a:pt x="6204498" y="1665947"/>
                  <a:pt x="6204270" y="1666782"/>
                </a:cubicBezTo>
                <a:lnTo>
                  <a:pt x="6143810" y="1661963"/>
                </a:lnTo>
                <a:lnTo>
                  <a:pt x="6136560" y="1665728"/>
                </a:lnTo>
                <a:lnTo>
                  <a:pt x="6096155" y="1656951"/>
                </a:lnTo>
                <a:lnTo>
                  <a:pt x="6075812" y="1655422"/>
                </a:lnTo>
                <a:lnTo>
                  <a:pt x="6039495" y="1649680"/>
                </a:lnTo>
                <a:lnTo>
                  <a:pt x="6036523" y="1652121"/>
                </a:lnTo>
                <a:lnTo>
                  <a:pt x="6029328" y="1649904"/>
                </a:lnTo>
                <a:lnTo>
                  <a:pt x="6024075" y="1652779"/>
                </a:lnTo>
                <a:lnTo>
                  <a:pt x="6018085" y="1652030"/>
                </a:lnTo>
                <a:cubicBezTo>
                  <a:pt x="6006658" y="1653831"/>
                  <a:pt x="5968194" y="1662035"/>
                  <a:pt x="5955513" y="1663584"/>
                </a:cubicBezTo>
                <a:lnTo>
                  <a:pt x="5941996" y="1661326"/>
                </a:lnTo>
                <a:lnTo>
                  <a:pt x="5931789" y="1669915"/>
                </a:lnTo>
                <a:lnTo>
                  <a:pt x="5888686" y="1672175"/>
                </a:lnTo>
                <a:lnTo>
                  <a:pt x="5873794" y="1665454"/>
                </a:lnTo>
                <a:lnTo>
                  <a:pt x="5860022" y="1660635"/>
                </a:lnTo>
                <a:lnTo>
                  <a:pt x="5858237" y="1660649"/>
                </a:lnTo>
                <a:lnTo>
                  <a:pt x="5840319" y="1660798"/>
                </a:lnTo>
                <a:lnTo>
                  <a:pt x="5806984" y="1661075"/>
                </a:lnTo>
                <a:cubicBezTo>
                  <a:pt x="5785708" y="1661533"/>
                  <a:pt x="5764126" y="1662974"/>
                  <a:pt x="5742351" y="1667489"/>
                </a:cubicBezTo>
                <a:cubicBezTo>
                  <a:pt x="5659069" y="1645168"/>
                  <a:pt x="5615134" y="1706361"/>
                  <a:pt x="5521171" y="1671626"/>
                </a:cubicBezTo>
                <a:cubicBezTo>
                  <a:pt x="5491803" y="1671296"/>
                  <a:pt x="5498089" y="1662666"/>
                  <a:pt x="5457384" y="1683952"/>
                </a:cubicBezTo>
                <a:cubicBezTo>
                  <a:pt x="5356959" y="1699287"/>
                  <a:pt x="5078905" y="1774579"/>
                  <a:pt x="4950070" y="1748401"/>
                </a:cubicBezTo>
                <a:cubicBezTo>
                  <a:pt x="4918276" y="1752255"/>
                  <a:pt x="4891043" y="1756936"/>
                  <a:pt x="4872172" y="1757222"/>
                </a:cubicBezTo>
                <a:lnTo>
                  <a:pt x="4809524" y="1761033"/>
                </a:lnTo>
                <a:cubicBezTo>
                  <a:pt x="4791324" y="1772975"/>
                  <a:pt x="4777258" y="1754591"/>
                  <a:pt x="4759058" y="1766533"/>
                </a:cubicBezTo>
                <a:cubicBezTo>
                  <a:pt x="4747481" y="1770744"/>
                  <a:pt x="4734604" y="1772921"/>
                  <a:pt x="4719749" y="1771811"/>
                </a:cubicBezTo>
                <a:cubicBezTo>
                  <a:pt x="4671168" y="1780243"/>
                  <a:pt x="4634134" y="1775931"/>
                  <a:pt x="4568686" y="1786141"/>
                </a:cubicBezTo>
                <a:cubicBezTo>
                  <a:pt x="4544667" y="1777910"/>
                  <a:pt x="4432547" y="1778168"/>
                  <a:pt x="4418751" y="1796932"/>
                </a:cubicBezTo>
                <a:cubicBezTo>
                  <a:pt x="4403360" y="1801488"/>
                  <a:pt x="4385278" y="1795746"/>
                  <a:pt x="4378377" y="1815528"/>
                </a:cubicBezTo>
                <a:cubicBezTo>
                  <a:pt x="4366870" y="1839461"/>
                  <a:pt x="4337372" y="1814003"/>
                  <a:pt x="4320575" y="1832722"/>
                </a:cubicBezTo>
                <a:cubicBezTo>
                  <a:pt x="4277898" y="1857053"/>
                  <a:pt x="4243945" y="1846759"/>
                  <a:pt x="4211935" y="1860177"/>
                </a:cubicBezTo>
                <a:cubicBezTo>
                  <a:pt x="4181519" y="1859584"/>
                  <a:pt x="4171342" y="1859762"/>
                  <a:pt x="4101228" y="1868717"/>
                </a:cubicBezTo>
                <a:cubicBezTo>
                  <a:pt x="4080159" y="1876188"/>
                  <a:pt x="4039427" y="1877381"/>
                  <a:pt x="3973223" y="1881015"/>
                </a:cubicBezTo>
                <a:cubicBezTo>
                  <a:pt x="3971330" y="1884974"/>
                  <a:pt x="3952843" y="1879225"/>
                  <a:pt x="3900992" y="1880603"/>
                </a:cubicBezTo>
                <a:cubicBezTo>
                  <a:pt x="3849141" y="1881981"/>
                  <a:pt x="3740060" y="1895686"/>
                  <a:pt x="3662119" y="1889285"/>
                </a:cubicBezTo>
                <a:cubicBezTo>
                  <a:pt x="3565155" y="1881322"/>
                  <a:pt x="3613412" y="1915150"/>
                  <a:pt x="3496919" y="1873180"/>
                </a:cubicBezTo>
                <a:cubicBezTo>
                  <a:pt x="3488062" y="1895719"/>
                  <a:pt x="3474293" y="1876288"/>
                  <a:pt x="3449433" y="1889681"/>
                </a:cubicBezTo>
                <a:cubicBezTo>
                  <a:pt x="3406553" y="1891629"/>
                  <a:pt x="3413217" y="1897797"/>
                  <a:pt x="3369766" y="1916653"/>
                </a:cubicBezTo>
                <a:cubicBezTo>
                  <a:pt x="3338805" y="1929531"/>
                  <a:pt x="3289487" y="1928617"/>
                  <a:pt x="3269672" y="1938036"/>
                </a:cubicBezTo>
                <a:lnTo>
                  <a:pt x="3224897" y="1943733"/>
                </a:lnTo>
                <a:cubicBezTo>
                  <a:pt x="3188693" y="1949271"/>
                  <a:pt x="3178540" y="1909145"/>
                  <a:pt x="3161463" y="1946591"/>
                </a:cubicBezTo>
                <a:lnTo>
                  <a:pt x="3112044" y="1935614"/>
                </a:lnTo>
                <a:lnTo>
                  <a:pt x="3069716" y="1930463"/>
                </a:lnTo>
                <a:cubicBezTo>
                  <a:pt x="3049937" y="1924285"/>
                  <a:pt x="3047816" y="1925644"/>
                  <a:pt x="3005773" y="1915878"/>
                </a:cubicBezTo>
                <a:cubicBezTo>
                  <a:pt x="2978838" y="1921092"/>
                  <a:pt x="2967972" y="1927319"/>
                  <a:pt x="2897201" y="1926772"/>
                </a:cubicBezTo>
                <a:lnTo>
                  <a:pt x="2783891" y="1931749"/>
                </a:lnTo>
                <a:cubicBezTo>
                  <a:pt x="2753098" y="1932794"/>
                  <a:pt x="2731621" y="1915151"/>
                  <a:pt x="2712447" y="1933044"/>
                </a:cubicBezTo>
                <a:cubicBezTo>
                  <a:pt x="2621923" y="1990472"/>
                  <a:pt x="2637976" y="1949546"/>
                  <a:pt x="2560151" y="1963609"/>
                </a:cubicBezTo>
                <a:cubicBezTo>
                  <a:pt x="2472084" y="1973456"/>
                  <a:pt x="2423631" y="1962133"/>
                  <a:pt x="2367221" y="1971884"/>
                </a:cubicBezTo>
                <a:cubicBezTo>
                  <a:pt x="2355331" y="1950582"/>
                  <a:pt x="2295649" y="1950006"/>
                  <a:pt x="2272130" y="1961162"/>
                </a:cubicBezTo>
                <a:cubicBezTo>
                  <a:pt x="2229336" y="1964326"/>
                  <a:pt x="2232627" y="1943953"/>
                  <a:pt x="2189404" y="1978172"/>
                </a:cubicBezTo>
                <a:cubicBezTo>
                  <a:pt x="2153824" y="1968017"/>
                  <a:pt x="2114605" y="1969166"/>
                  <a:pt x="2077704" y="1965002"/>
                </a:cubicBezTo>
                <a:cubicBezTo>
                  <a:pt x="2053064" y="1962036"/>
                  <a:pt x="2051584" y="1971011"/>
                  <a:pt x="2033299" y="1969042"/>
                </a:cubicBezTo>
                <a:cubicBezTo>
                  <a:pt x="2015014" y="1967073"/>
                  <a:pt x="1998956" y="1958903"/>
                  <a:pt x="1967996" y="1953187"/>
                </a:cubicBezTo>
                <a:cubicBezTo>
                  <a:pt x="1924117" y="1970917"/>
                  <a:pt x="1915668" y="1940297"/>
                  <a:pt x="1855805" y="1926082"/>
                </a:cubicBezTo>
                <a:cubicBezTo>
                  <a:pt x="1830663" y="1943732"/>
                  <a:pt x="1810564" y="1935694"/>
                  <a:pt x="1790957" y="1919460"/>
                </a:cubicBezTo>
                <a:cubicBezTo>
                  <a:pt x="1732588" y="1924884"/>
                  <a:pt x="1679506" y="1900619"/>
                  <a:pt x="1613978" y="1891581"/>
                </a:cubicBezTo>
                <a:cubicBezTo>
                  <a:pt x="1542961" y="1912227"/>
                  <a:pt x="1506863" y="1865666"/>
                  <a:pt x="1436831" y="1856201"/>
                </a:cubicBezTo>
                <a:cubicBezTo>
                  <a:pt x="1409149" y="1862955"/>
                  <a:pt x="1416370" y="1829853"/>
                  <a:pt x="1357365" y="1832140"/>
                </a:cubicBezTo>
                <a:cubicBezTo>
                  <a:pt x="1285880" y="1811785"/>
                  <a:pt x="1273193" y="1786872"/>
                  <a:pt x="1232341" y="1785942"/>
                </a:cubicBezTo>
                <a:cubicBezTo>
                  <a:pt x="1223903" y="1792798"/>
                  <a:pt x="1160576" y="1793911"/>
                  <a:pt x="1162595" y="1784330"/>
                </a:cubicBezTo>
                <a:cubicBezTo>
                  <a:pt x="1153167" y="1787110"/>
                  <a:pt x="1122206" y="1805077"/>
                  <a:pt x="1120257" y="1789615"/>
                </a:cubicBezTo>
                <a:cubicBezTo>
                  <a:pt x="1073149" y="1786750"/>
                  <a:pt x="1034361" y="1768718"/>
                  <a:pt x="991903" y="1786741"/>
                </a:cubicBezTo>
                <a:cubicBezTo>
                  <a:pt x="966383" y="1781126"/>
                  <a:pt x="949501" y="1800915"/>
                  <a:pt x="883960" y="1809389"/>
                </a:cubicBezTo>
                <a:cubicBezTo>
                  <a:pt x="836064" y="1808194"/>
                  <a:pt x="826980" y="1826610"/>
                  <a:pt x="766531" y="1805053"/>
                </a:cubicBezTo>
                <a:cubicBezTo>
                  <a:pt x="732778" y="1801141"/>
                  <a:pt x="694055" y="1787044"/>
                  <a:pt x="669779" y="1800537"/>
                </a:cubicBezTo>
                <a:cubicBezTo>
                  <a:pt x="645252" y="1794709"/>
                  <a:pt x="563495" y="1813232"/>
                  <a:pt x="523898" y="1811085"/>
                </a:cubicBezTo>
                <a:cubicBezTo>
                  <a:pt x="457555" y="1798530"/>
                  <a:pt x="395227" y="1824052"/>
                  <a:pt x="360251" y="1830735"/>
                </a:cubicBezTo>
                <a:cubicBezTo>
                  <a:pt x="313564" y="1825583"/>
                  <a:pt x="298281" y="1811622"/>
                  <a:pt x="255207" y="1818275"/>
                </a:cubicBezTo>
                <a:cubicBezTo>
                  <a:pt x="206572" y="1839769"/>
                  <a:pt x="160277" y="1836800"/>
                  <a:pt x="101803" y="1870647"/>
                </a:cubicBezTo>
                <a:cubicBezTo>
                  <a:pt x="85849" y="1910002"/>
                  <a:pt x="27997" y="1845258"/>
                  <a:pt x="25397" y="1888443"/>
                </a:cubicBezTo>
                <a:cubicBezTo>
                  <a:pt x="19096" y="1881154"/>
                  <a:pt x="11260" y="1878398"/>
                  <a:pt x="2370" y="1878311"/>
                </a:cubicBezTo>
                <a:lnTo>
                  <a:pt x="0" y="1878785"/>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Freeform: Shape 19">
            <a:extLst>
              <a:ext uri="{FF2B5EF4-FFF2-40B4-BE49-F238E27FC236}">
                <a16:creationId xmlns:a16="http://schemas.microsoft.com/office/drawing/2014/main" id="{96C5A8F9-3D3C-E61A-AA9C-674BFE2A25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5381626" y="6209413"/>
            <a:ext cx="6810375" cy="648587"/>
          </a:xfrm>
          <a:custGeom>
            <a:avLst/>
            <a:gdLst>
              <a:gd name="connsiteX0" fmla="*/ 0 w 10753706"/>
              <a:gd name="connsiteY0" fmla="*/ 0 h 1027260"/>
              <a:gd name="connsiteX1" fmla="*/ 10753706 w 10753706"/>
              <a:gd name="connsiteY1" fmla="*/ 0 h 1027260"/>
              <a:gd name="connsiteX2" fmla="*/ 10748809 w 10753706"/>
              <a:gd name="connsiteY2" fmla="*/ 2522 h 1027260"/>
              <a:gd name="connsiteX3" fmla="*/ 10725330 w 10753706"/>
              <a:gd name="connsiteY3" fmla="*/ 11977 h 1027260"/>
              <a:gd name="connsiteX4" fmla="*/ 10615423 w 10753706"/>
              <a:gd name="connsiteY4" fmla="*/ 52967 h 1027260"/>
              <a:gd name="connsiteX5" fmla="*/ 10533936 w 10753706"/>
              <a:gd name="connsiteY5" fmla="*/ 53095 h 1027260"/>
              <a:gd name="connsiteX6" fmla="*/ 10466876 w 10753706"/>
              <a:gd name="connsiteY6" fmla="*/ 45180 h 1027260"/>
              <a:gd name="connsiteX7" fmla="*/ 10355090 w 10753706"/>
              <a:gd name="connsiteY7" fmla="*/ 89741 h 1027260"/>
              <a:gd name="connsiteX8" fmla="*/ 10087145 w 10753706"/>
              <a:gd name="connsiteY8" fmla="*/ 66115 h 1027260"/>
              <a:gd name="connsiteX9" fmla="*/ 10015902 w 10753706"/>
              <a:gd name="connsiteY9" fmla="*/ 76178 h 1027260"/>
              <a:gd name="connsiteX10" fmla="*/ 9806005 w 10753706"/>
              <a:gd name="connsiteY10" fmla="*/ 102435 h 1027260"/>
              <a:gd name="connsiteX11" fmla="*/ 9602583 w 10753706"/>
              <a:gd name="connsiteY11" fmla="*/ 179170 h 1027260"/>
              <a:gd name="connsiteX12" fmla="*/ 9469719 w 10753706"/>
              <a:gd name="connsiteY12" fmla="*/ 174721 h 1027260"/>
              <a:gd name="connsiteX13" fmla="*/ 9408692 w 10753706"/>
              <a:gd name="connsiteY13" fmla="*/ 189513 h 1027260"/>
              <a:gd name="connsiteX14" fmla="*/ 9364151 w 10753706"/>
              <a:gd name="connsiteY14" fmla="*/ 194072 h 1027260"/>
              <a:gd name="connsiteX15" fmla="*/ 9337751 w 10753706"/>
              <a:gd name="connsiteY15" fmla="*/ 197579 h 1027260"/>
              <a:gd name="connsiteX16" fmla="*/ 9297166 w 10753706"/>
              <a:gd name="connsiteY16" fmla="*/ 216558 h 1027260"/>
              <a:gd name="connsiteX17" fmla="*/ 9123859 w 10753706"/>
              <a:gd name="connsiteY17" fmla="*/ 237356 h 1027260"/>
              <a:gd name="connsiteX18" fmla="*/ 8950741 w 10753706"/>
              <a:gd name="connsiteY18" fmla="*/ 238020 h 1027260"/>
              <a:gd name="connsiteX19" fmla="*/ 8718236 w 10753706"/>
              <a:gd name="connsiteY19" fmla="*/ 303148 h 1027260"/>
              <a:gd name="connsiteX20" fmla="*/ 8694011 w 10753706"/>
              <a:gd name="connsiteY20" fmla="*/ 308812 h 1027260"/>
              <a:gd name="connsiteX21" fmla="*/ 8611976 w 10753706"/>
              <a:gd name="connsiteY21" fmla="*/ 324819 h 1027260"/>
              <a:gd name="connsiteX22" fmla="*/ 8562074 w 10753706"/>
              <a:gd name="connsiteY22" fmla="*/ 337971 h 1027260"/>
              <a:gd name="connsiteX23" fmla="*/ 8501724 w 10753706"/>
              <a:gd name="connsiteY23" fmla="*/ 360865 h 1027260"/>
              <a:gd name="connsiteX24" fmla="*/ 8504489 w 10753706"/>
              <a:gd name="connsiteY24" fmla="*/ 364790 h 1027260"/>
              <a:gd name="connsiteX25" fmla="*/ 8492774 w 10753706"/>
              <a:gd name="connsiteY25" fmla="*/ 366181 h 1027260"/>
              <a:gd name="connsiteX26" fmla="*/ 8466405 w 10753706"/>
              <a:gd name="connsiteY26" fmla="*/ 368724 h 1027260"/>
              <a:gd name="connsiteX27" fmla="*/ 8427069 w 10753706"/>
              <a:gd name="connsiteY27" fmla="*/ 387211 h 1027260"/>
              <a:gd name="connsiteX28" fmla="*/ 8387766 w 10753706"/>
              <a:gd name="connsiteY28" fmla="*/ 377161 h 1027260"/>
              <a:gd name="connsiteX29" fmla="*/ 8315874 w 10753706"/>
              <a:gd name="connsiteY29" fmla="*/ 395527 h 1027260"/>
              <a:gd name="connsiteX30" fmla="*/ 8274474 w 10753706"/>
              <a:gd name="connsiteY30" fmla="*/ 405112 h 1027260"/>
              <a:gd name="connsiteX31" fmla="*/ 8234664 w 10753706"/>
              <a:gd name="connsiteY31" fmla="*/ 410219 h 1027260"/>
              <a:gd name="connsiteX32" fmla="*/ 8211268 w 10753706"/>
              <a:gd name="connsiteY32" fmla="*/ 416791 h 1027260"/>
              <a:gd name="connsiteX33" fmla="*/ 8188615 w 10753706"/>
              <a:gd name="connsiteY33" fmla="*/ 421755 h 1027260"/>
              <a:gd name="connsiteX34" fmla="*/ 8179981 w 10753706"/>
              <a:gd name="connsiteY34" fmla="*/ 420402 h 1027260"/>
              <a:gd name="connsiteX35" fmla="*/ 8179307 w 10753706"/>
              <a:gd name="connsiteY35" fmla="*/ 422516 h 1027260"/>
              <a:gd name="connsiteX36" fmla="*/ 8147929 w 10753706"/>
              <a:gd name="connsiteY36" fmla="*/ 450302 h 1027260"/>
              <a:gd name="connsiteX37" fmla="*/ 8089136 w 10753706"/>
              <a:gd name="connsiteY37" fmla="*/ 465283 h 1027260"/>
              <a:gd name="connsiteX38" fmla="*/ 8049973 w 10753706"/>
              <a:gd name="connsiteY38" fmla="*/ 454121 h 1027260"/>
              <a:gd name="connsiteX39" fmla="*/ 7965913 w 10753706"/>
              <a:gd name="connsiteY39" fmla="*/ 464415 h 1027260"/>
              <a:gd name="connsiteX40" fmla="*/ 7945093 w 10753706"/>
              <a:gd name="connsiteY40" fmla="*/ 464798 h 1027260"/>
              <a:gd name="connsiteX41" fmla="*/ 7935335 w 10753706"/>
              <a:gd name="connsiteY41" fmla="*/ 462442 h 1027260"/>
              <a:gd name="connsiteX42" fmla="*/ 7904779 w 10753706"/>
              <a:gd name="connsiteY42" fmla="*/ 471429 h 1027260"/>
              <a:gd name="connsiteX43" fmla="*/ 7855604 w 10753706"/>
              <a:gd name="connsiteY43" fmla="*/ 480199 h 1027260"/>
              <a:gd name="connsiteX44" fmla="*/ 7832630 w 10753706"/>
              <a:gd name="connsiteY44" fmla="*/ 485371 h 1027260"/>
              <a:gd name="connsiteX45" fmla="*/ 7812438 w 10753706"/>
              <a:gd name="connsiteY45" fmla="*/ 485391 h 1027260"/>
              <a:gd name="connsiteX46" fmla="*/ 7701399 w 10753706"/>
              <a:gd name="connsiteY46" fmla="*/ 495197 h 1027260"/>
              <a:gd name="connsiteX47" fmla="*/ 7674778 w 10753706"/>
              <a:gd name="connsiteY47" fmla="*/ 494723 h 1027260"/>
              <a:gd name="connsiteX48" fmla="*/ 7660445 w 10753706"/>
              <a:gd name="connsiteY48" fmla="*/ 490194 h 1027260"/>
              <a:gd name="connsiteX49" fmla="*/ 7651781 w 10753706"/>
              <a:gd name="connsiteY49" fmla="*/ 493084 h 1027260"/>
              <a:gd name="connsiteX50" fmla="*/ 7584807 w 10753706"/>
              <a:gd name="connsiteY50" fmla="*/ 499490 h 1027260"/>
              <a:gd name="connsiteX51" fmla="*/ 7541324 w 10753706"/>
              <a:gd name="connsiteY51" fmla="*/ 504184 h 1027260"/>
              <a:gd name="connsiteX52" fmla="*/ 7541756 w 10753706"/>
              <a:gd name="connsiteY52" fmla="*/ 512184 h 1027260"/>
              <a:gd name="connsiteX53" fmla="*/ 7503906 w 10753706"/>
              <a:gd name="connsiteY53" fmla="*/ 518551 h 1027260"/>
              <a:gd name="connsiteX54" fmla="*/ 7460411 w 10753706"/>
              <a:gd name="connsiteY54" fmla="*/ 517415 h 1027260"/>
              <a:gd name="connsiteX55" fmla="*/ 7460116 w 10753706"/>
              <a:gd name="connsiteY55" fmla="*/ 517548 h 1027260"/>
              <a:gd name="connsiteX56" fmla="*/ 7297810 w 10753706"/>
              <a:gd name="connsiteY56" fmla="*/ 563947 h 1027260"/>
              <a:gd name="connsiteX57" fmla="*/ 6946388 w 10753706"/>
              <a:gd name="connsiteY57" fmla="*/ 665244 h 1027260"/>
              <a:gd name="connsiteX58" fmla="*/ 6741704 w 10753706"/>
              <a:gd name="connsiteY58" fmla="*/ 679365 h 1027260"/>
              <a:gd name="connsiteX59" fmla="*/ 6624680 w 10753706"/>
              <a:gd name="connsiteY59" fmla="*/ 677674 h 1027260"/>
              <a:gd name="connsiteX60" fmla="*/ 6605700 w 10753706"/>
              <a:gd name="connsiteY60" fmla="*/ 683566 h 1027260"/>
              <a:gd name="connsiteX61" fmla="*/ 6576922 w 10753706"/>
              <a:gd name="connsiteY61" fmla="*/ 683030 h 1027260"/>
              <a:gd name="connsiteX62" fmla="*/ 6405123 w 10753706"/>
              <a:gd name="connsiteY62" fmla="*/ 721946 h 1027260"/>
              <a:gd name="connsiteX63" fmla="*/ 6368938 w 10753706"/>
              <a:gd name="connsiteY63" fmla="*/ 717341 h 1027260"/>
              <a:gd name="connsiteX64" fmla="*/ 6295102 w 10753706"/>
              <a:gd name="connsiteY64" fmla="*/ 729508 h 1027260"/>
              <a:gd name="connsiteX65" fmla="*/ 6202084 w 10753706"/>
              <a:gd name="connsiteY65" fmla="*/ 767091 h 1027260"/>
              <a:gd name="connsiteX66" fmla="*/ 6067157 w 10753706"/>
              <a:gd name="connsiteY66" fmla="*/ 790339 h 1027260"/>
              <a:gd name="connsiteX67" fmla="*/ 6061443 w 10753706"/>
              <a:gd name="connsiteY67" fmla="*/ 796151 h 1027260"/>
              <a:gd name="connsiteX68" fmla="*/ 6051406 w 10753706"/>
              <a:gd name="connsiteY68" fmla="*/ 800684 h 1027260"/>
              <a:gd name="connsiteX69" fmla="*/ 6049097 w 10753706"/>
              <a:gd name="connsiteY69" fmla="*/ 800636 h 1027260"/>
              <a:gd name="connsiteX70" fmla="*/ 6034222 w 10753706"/>
              <a:gd name="connsiteY70" fmla="*/ 804110 h 1027260"/>
              <a:gd name="connsiteX71" fmla="*/ 6033121 w 10753706"/>
              <a:gd name="connsiteY71" fmla="*/ 806078 h 1027260"/>
              <a:gd name="connsiteX72" fmla="*/ 6023593 w 10753706"/>
              <a:gd name="connsiteY72" fmla="*/ 808842 h 1027260"/>
              <a:gd name="connsiteX73" fmla="*/ 6006639 w 10753706"/>
              <a:gd name="connsiteY73" fmla="*/ 815304 h 1027260"/>
              <a:gd name="connsiteX74" fmla="*/ 6001762 w 10753706"/>
              <a:gd name="connsiteY74" fmla="*/ 815557 h 1027260"/>
              <a:gd name="connsiteX75" fmla="*/ 5973534 w 10753706"/>
              <a:gd name="connsiteY75" fmla="*/ 823815 h 1027260"/>
              <a:gd name="connsiteX76" fmla="*/ 5972336 w 10753706"/>
              <a:gd name="connsiteY76" fmla="*/ 823476 h 1027260"/>
              <a:gd name="connsiteX77" fmla="*/ 5960841 w 10753706"/>
              <a:gd name="connsiteY77" fmla="*/ 823819 h 1027260"/>
              <a:gd name="connsiteX78" fmla="*/ 5940719 w 10753706"/>
              <a:gd name="connsiteY78" fmla="*/ 825514 h 1027260"/>
              <a:gd name="connsiteX79" fmla="*/ 5884298 w 10753706"/>
              <a:gd name="connsiteY79" fmla="*/ 823806 h 1027260"/>
              <a:gd name="connsiteX80" fmla="*/ 5854779 w 10753706"/>
              <a:gd name="connsiteY80" fmla="*/ 832365 h 1027260"/>
              <a:gd name="connsiteX81" fmla="*/ 5848382 w 10753706"/>
              <a:gd name="connsiteY81" fmla="*/ 833844 h 1027260"/>
              <a:gd name="connsiteX82" fmla="*/ 5848066 w 10753706"/>
              <a:gd name="connsiteY82" fmla="*/ 833772 h 1027260"/>
              <a:gd name="connsiteX83" fmla="*/ 5840944 w 10753706"/>
              <a:gd name="connsiteY83" fmla="*/ 835132 h 1027260"/>
              <a:gd name="connsiteX84" fmla="*/ 5836719 w 10753706"/>
              <a:gd name="connsiteY84" fmla="*/ 836539 h 1027260"/>
              <a:gd name="connsiteX85" fmla="*/ 5824311 w 10753706"/>
              <a:gd name="connsiteY85" fmla="*/ 839408 h 1027260"/>
              <a:gd name="connsiteX86" fmla="*/ 5818788 w 10753706"/>
              <a:gd name="connsiteY86" fmla="*/ 839727 h 1027260"/>
              <a:gd name="connsiteX87" fmla="*/ 5763953 w 10753706"/>
              <a:gd name="connsiteY87" fmla="*/ 834282 h 1027260"/>
              <a:gd name="connsiteX88" fmla="*/ 5667748 w 10753706"/>
              <a:gd name="connsiteY88" fmla="*/ 840211 h 1027260"/>
              <a:gd name="connsiteX89" fmla="*/ 5573108 w 10753706"/>
              <a:gd name="connsiteY89" fmla="*/ 847611 h 1027260"/>
              <a:gd name="connsiteX90" fmla="*/ 5539137 w 10753706"/>
              <a:gd name="connsiteY90" fmla="*/ 851033 h 1027260"/>
              <a:gd name="connsiteX91" fmla="*/ 5510651 w 10753706"/>
              <a:gd name="connsiteY91" fmla="*/ 844215 h 1027260"/>
              <a:gd name="connsiteX92" fmla="*/ 5457331 w 10753706"/>
              <a:gd name="connsiteY92" fmla="*/ 839159 h 1027260"/>
              <a:gd name="connsiteX93" fmla="*/ 5410613 w 10753706"/>
              <a:gd name="connsiteY93" fmla="*/ 834358 h 1027260"/>
              <a:gd name="connsiteX94" fmla="*/ 5370040 w 10753706"/>
              <a:gd name="connsiteY94" fmla="*/ 862127 h 1027260"/>
              <a:gd name="connsiteX95" fmla="*/ 5318778 w 10753706"/>
              <a:gd name="connsiteY95" fmla="*/ 855310 h 1027260"/>
              <a:gd name="connsiteX96" fmla="*/ 5298645 w 10753706"/>
              <a:gd name="connsiteY96" fmla="*/ 855171 h 1027260"/>
              <a:gd name="connsiteX97" fmla="*/ 5253828 w 10753706"/>
              <a:gd name="connsiteY97" fmla="*/ 859670 h 1027260"/>
              <a:gd name="connsiteX98" fmla="*/ 5216955 w 10753706"/>
              <a:gd name="connsiteY98" fmla="*/ 866245 h 1027260"/>
              <a:gd name="connsiteX99" fmla="*/ 5214344 w 10753706"/>
              <a:gd name="connsiteY99" fmla="*/ 868102 h 1027260"/>
              <a:gd name="connsiteX100" fmla="*/ 5195561 w 10753706"/>
              <a:gd name="connsiteY100" fmla="*/ 869949 h 1027260"/>
              <a:gd name="connsiteX101" fmla="*/ 5182555 w 10753706"/>
              <a:gd name="connsiteY101" fmla="*/ 873542 h 1027260"/>
              <a:gd name="connsiteX102" fmla="*/ 5172552 w 10753706"/>
              <a:gd name="connsiteY102" fmla="*/ 878801 h 1027260"/>
              <a:gd name="connsiteX103" fmla="*/ 5027993 w 10753706"/>
              <a:gd name="connsiteY103" fmla="*/ 889666 h 1027260"/>
              <a:gd name="connsiteX104" fmla="*/ 4939844 w 10753706"/>
              <a:gd name="connsiteY104" fmla="*/ 934802 h 1027260"/>
              <a:gd name="connsiteX105" fmla="*/ 4792576 w 10753706"/>
              <a:gd name="connsiteY105" fmla="*/ 934820 h 1027260"/>
              <a:gd name="connsiteX106" fmla="*/ 4602423 w 10753706"/>
              <a:gd name="connsiteY106" fmla="*/ 958063 h 1027260"/>
              <a:gd name="connsiteX107" fmla="*/ 4290656 w 10753706"/>
              <a:gd name="connsiteY107" fmla="*/ 969152 h 1027260"/>
              <a:gd name="connsiteX108" fmla="*/ 3952334 w 10753706"/>
              <a:gd name="connsiteY108" fmla="*/ 954043 h 1027260"/>
              <a:gd name="connsiteX109" fmla="*/ 3858560 w 10753706"/>
              <a:gd name="connsiteY109" fmla="*/ 948781 h 1027260"/>
              <a:gd name="connsiteX110" fmla="*/ 3846597 w 10753706"/>
              <a:gd name="connsiteY110" fmla="*/ 948382 h 1027260"/>
              <a:gd name="connsiteX111" fmla="*/ 3736044 w 10753706"/>
              <a:gd name="connsiteY111" fmla="*/ 947759 h 1027260"/>
              <a:gd name="connsiteX112" fmla="*/ 3713136 w 10753706"/>
              <a:gd name="connsiteY112" fmla="*/ 946963 h 1027260"/>
              <a:gd name="connsiteX113" fmla="*/ 3695939 w 10753706"/>
              <a:gd name="connsiteY113" fmla="*/ 943639 h 1027260"/>
              <a:gd name="connsiteX114" fmla="*/ 3694125 w 10753706"/>
              <a:gd name="connsiteY114" fmla="*/ 940567 h 1027260"/>
              <a:gd name="connsiteX115" fmla="*/ 3681925 w 10753706"/>
              <a:gd name="connsiteY115" fmla="*/ 939706 h 1027260"/>
              <a:gd name="connsiteX116" fmla="*/ 3679204 w 10753706"/>
              <a:gd name="connsiteY116" fmla="*/ 938926 h 1027260"/>
              <a:gd name="connsiteX117" fmla="*/ 3615656 w 10753706"/>
              <a:gd name="connsiteY117" fmla="*/ 940320 h 1027260"/>
              <a:gd name="connsiteX118" fmla="*/ 3567983 w 10753706"/>
              <a:gd name="connsiteY118" fmla="*/ 935596 h 1027260"/>
              <a:gd name="connsiteX119" fmla="*/ 3422423 w 10753706"/>
              <a:gd name="connsiteY119" fmla="*/ 932129 h 1027260"/>
              <a:gd name="connsiteX120" fmla="*/ 3310925 w 10753706"/>
              <a:gd name="connsiteY120" fmla="*/ 911072 h 1027260"/>
              <a:gd name="connsiteX121" fmla="*/ 3139421 w 10753706"/>
              <a:gd name="connsiteY121" fmla="*/ 934151 h 1027260"/>
              <a:gd name="connsiteX122" fmla="*/ 2996922 w 10753706"/>
              <a:gd name="connsiteY122" fmla="*/ 927537 h 1027260"/>
              <a:gd name="connsiteX123" fmla="*/ 2982785 w 10753706"/>
              <a:gd name="connsiteY123" fmla="*/ 931453 h 1027260"/>
              <a:gd name="connsiteX124" fmla="*/ 2967478 w 10753706"/>
              <a:gd name="connsiteY124" fmla="*/ 933397 h 1027260"/>
              <a:gd name="connsiteX125" fmla="*/ 2948552 w 10753706"/>
              <a:gd name="connsiteY125" fmla="*/ 932961 h 1027260"/>
              <a:gd name="connsiteX126" fmla="*/ 2944404 w 10753706"/>
              <a:gd name="connsiteY126" fmla="*/ 934452 h 1027260"/>
              <a:gd name="connsiteX127" fmla="*/ 2908608 w 10753706"/>
              <a:gd name="connsiteY127" fmla="*/ 937205 h 1027260"/>
              <a:gd name="connsiteX128" fmla="*/ 2904443 w 10753706"/>
              <a:gd name="connsiteY128" fmla="*/ 936455 h 1027260"/>
              <a:gd name="connsiteX129" fmla="*/ 2868935 w 10753706"/>
              <a:gd name="connsiteY129" fmla="*/ 938022 h 1027260"/>
              <a:gd name="connsiteX130" fmla="*/ 2868586 w 10753706"/>
              <a:gd name="connsiteY130" fmla="*/ 937487 h 1027260"/>
              <a:gd name="connsiteX131" fmla="*/ 2859191 w 10753706"/>
              <a:gd name="connsiteY131" fmla="*/ 935503 h 1027260"/>
              <a:gd name="connsiteX132" fmla="*/ 2840915 w 10753706"/>
              <a:gd name="connsiteY132" fmla="*/ 932977 h 1027260"/>
              <a:gd name="connsiteX133" fmla="*/ 2763509 w 10753706"/>
              <a:gd name="connsiteY133" fmla="*/ 921850 h 1027260"/>
              <a:gd name="connsiteX134" fmla="*/ 2756121 w 10753706"/>
              <a:gd name="connsiteY134" fmla="*/ 921864 h 1027260"/>
              <a:gd name="connsiteX135" fmla="*/ 2755998 w 10753706"/>
              <a:gd name="connsiteY135" fmla="*/ 921739 h 1027260"/>
              <a:gd name="connsiteX136" fmla="*/ 2748255 w 10753706"/>
              <a:gd name="connsiteY136" fmla="*/ 921505 h 1027260"/>
              <a:gd name="connsiteX137" fmla="*/ 2694601 w 10753706"/>
              <a:gd name="connsiteY137" fmla="*/ 915575 h 1027260"/>
              <a:gd name="connsiteX138" fmla="*/ 2635357 w 10753706"/>
              <a:gd name="connsiteY138" fmla="*/ 910976 h 1027260"/>
              <a:gd name="connsiteX139" fmla="*/ 2601047 w 10753706"/>
              <a:gd name="connsiteY139" fmla="*/ 910263 h 1027260"/>
              <a:gd name="connsiteX140" fmla="*/ 2507482 w 10753706"/>
              <a:gd name="connsiteY140" fmla="*/ 906211 h 1027260"/>
              <a:gd name="connsiteX141" fmla="*/ 2413884 w 10753706"/>
              <a:gd name="connsiteY141" fmla="*/ 900545 h 1027260"/>
              <a:gd name="connsiteX142" fmla="*/ 2368912 w 10753706"/>
              <a:gd name="connsiteY142" fmla="*/ 888755 h 1027260"/>
              <a:gd name="connsiteX143" fmla="*/ 2349490 w 10753706"/>
              <a:gd name="connsiteY143" fmla="*/ 889719 h 1027260"/>
              <a:gd name="connsiteX144" fmla="*/ 2344290 w 10753706"/>
              <a:gd name="connsiteY144" fmla="*/ 890584 h 1027260"/>
              <a:gd name="connsiteX145" fmla="*/ 2336488 w 10753706"/>
              <a:gd name="connsiteY145" fmla="*/ 891058 h 1027260"/>
              <a:gd name="connsiteX146" fmla="*/ 2329015 w 10753706"/>
              <a:gd name="connsiteY146" fmla="*/ 891627 h 1027260"/>
              <a:gd name="connsiteX147" fmla="*/ 2293898 w 10753706"/>
              <a:gd name="connsiteY147" fmla="*/ 896431 h 1027260"/>
              <a:gd name="connsiteX148" fmla="*/ 2243927 w 10753706"/>
              <a:gd name="connsiteY148" fmla="*/ 888076 h 1027260"/>
              <a:gd name="connsiteX149" fmla="*/ 2223920 w 10753706"/>
              <a:gd name="connsiteY149" fmla="*/ 887331 h 1027260"/>
              <a:gd name="connsiteX150" fmla="*/ 2213081 w 10753706"/>
              <a:gd name="connsiteY150" fmla="*/ 886302 h 1027260"/>
              <a:gd name="connsiteX151" fmla="*/ 2212307 w 10753706"/>
              <a:gd name="connsiteY151" fmla="*/ 885829 h 1027260"/>
              <a:gd name="connsiteX152" fmla="*/ 2152321 w 10753706"/>
              <a:gd name="connsiteY152" fmla="*/ 894418 h 1027260"/>
              <a:gd name="connsiteX153" fmla="*/ 2140985 w 10753706"/>
              <a:gd name="connsiteY153" fmla="*/ 895968 h 1027260"/>
              <a:gd name="connsiteX154" fmla="*/ 2121210 w 10753706"/>
              <a:gd name="connsiteY154" fmla="*/ 899354 h 1027260"/>
              <a:gd name="connsiteX155" fmla="*/ 2119146 w 10753706"/>
              <a:gd name="connsiteY155" fmla="*/ 899033 h 1027260"/>
              <a:gd name="connsiteX156" fmla="*/ 2105666 w 10753706"/>
              <a:gd name="connsiteY156" fmla="*/ 902240 h 1027260"/>
              <a:gd name="connsiteX157" fmla="*/ 2094924 w 10753706"/>
              <a:gd name="connsiteY157" fmla="*/ 907203 h 1027260"/>
              <a:gd name="connsiteX158" fmla="*/ 1949478 w 10753706"/>
              <a:gd name="connsiteY158" fmla="*/ 913748 h 1027260"/>
              <a:gd name="connsiteX159" fmla="*/ 1749684 w 10753706"/>
              <a:gd name="connsiteY159" fmla="*/ 942223 h 1027260"/>
              <a:gd name="connsiteX160" fmla="*/ 1585576 w 10753706"/>
              <a:gd name="connsiteY160" fmla="*/ 954170 h 1027260"/>
              <a:gd name="connsiteX161" fmla="*/ 1476250 w 10753706"/>
              <a:gd name="connsiteY161" fmla="*/ 950653 h 1027260"/>
              <a:gd name="connsiteX162" fmla="*/ 1433927 w 10753706"/>
              <a:gd name="connsiteY162" fmla="*/ 959926 h 1027260"/>
              <a:gd name="connsiteX163" fmla="*/ 1414893 w 10753706"/>
              <a:gd name="connsiteY163" fmla="*/ 957671 h 1027260"/>
              <a:gd name="connsiteX164" fmla="*/ 1411585 w 10753706"/>
              <a:gd name="connsiteY164" fmla="*/ 957179 h 1027260"/>
              <a:gd name="connsiteX165" fmla="*/ 1398896 w 10753706"/>
              <a:gd name="connsiteY165" fmla="*/ 957460 h 1027260"/>
              <a:gd name="connsiteX166" fmla="*/ 1394632 w 10753706"/>
              <a:gd name="connsiteY166" fmla="*/ 954725 h 1027260"/>
              <a:gd name="connsiteX167" fmla="*/ 1375043 w 10753706"/>
              <a:gd name="connsiteY167" fmla="*/ 953132 h 1027260"/>
              <a:gd name="connsiteX168" fmla="*/ 1351876 w 10753706"/>
              <a:gd name="connsiteY168" fmla="*/ 954436 h 1027260"/>
              <a:gd name="connsiteX169" fmla="*/ 1242676 w 10753706"/>
              <a:gd name="connsiteY169" fmla="*/ 963767 h 1027260"/>
              <a:gd name="connsiteX170" fmla="*/ 1205993 w 10753706"/>
              <a:gd name="connsiteY170" fmla="*/ 974080 h 1027260"/>
              <a:gd name="connsiteX171" fmla="*/ 1052221 w 10753706"/>
              <a:gd name="connsiteY171" fmla="*/ 963954 h 1027260"/>
              <a:gd name="connsiteX172" fmla="*/ 968270 w 10753706"/>
              <a:gd name="connsiteY172" fmla="*/ 964761 h 1027260"/>
              <a:gd name="connsiteX173" fmla="*/ 874493 w 10753706"/>
              <a:gd name="connsiteY173" fmla="*/ 998122 h 1027260"/>
              <a:gd name="connsiteX174" fmla="*/ 814411 w 10753706"/>
              <a:gd name="connsiteY174" fmla="*/ 1007391 h 1027260"/>
              <a:gd name="connsiteX175" fmla="*/ 688604 w 10753706"/>
              <a:gd name="connsiteY175" fmla="*/ 1015631 h 1027260"/>
              <a:gd name="connsiteX176" fmla="*/ 618171 w 10753706"/>
              <a:gd name="connsiteY176" fmla="*/ 1027260 h 1027260"/>
              <a:gd name="connsiteX177" fmla="*/ 570379 w 10753706"/>
              <a:gd name="connsiteY177" fmla="*/ 1023487 h 1027260"/>
              <a:gd name="connsiteX178" fmla="*/ 482519 w 10753706"/>
              <a:gd name="connsiteY178" fmla="*/ 1002108 h 1027260"/>
              <a:gd name="connsiteX179" fmla="*/ 475319 w 10753706"/>
              <a:gd name="connsiteY179" fmla="*/ 1009922 h 1027260"/>
              <a:gd name="connsiteX180" fmla="*/ 431104 w 10753706"/>
              <a:gd name="connsiteY180" fmla="*/ 1009317 h 1027260"/>
              <a:gd name="connsiteX181" fmla="*/ 363782 w 10753706"/>
              <a:gd name="connsiteY181" fmla="*/ 1007585 h 1027260"/>
              <a:gd name="connsiteX182" fmla="*/ 325533 w 10753706"/>
              <a:gd name="connsiteY182" fmla="*/ 1008502 h 1027260"/>
              <a:gd name="connsiteX183" fmla="*/ 220429 w 10753706"/>
              <a:gd name="connsiteY183" fmla="*/ 1008927 h 1027260"/>
              <a:gd name="connsiteX184" fmla="*/ 114676 w 10753706"/>
              <a:gd name="connsiteY184" fmla="*/ 1007765 h 1027260"/>
              <a:gd name="connsiteX185" fmla="*/ 13470 w 10753706"/>
              <a:gd name="connsiteY185" fmla="*/ 998544 h 1027260"/>
              <a:gd name="connsiteX186" fmla="*/ 0 w 10753706"/>
              <a:gd name="connsiteY186" fmla="*/ 997355 h 1027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10753706" h="1027260">
                <a:moveTo>
                  <a:pt x="0" y="0"/>
                </a:moveTo>
                <a:lnTo>
                  <a:pt x="10753706" y="0"/>
                </a:lnTo>
                <a:lnTo>
                  <a:pt x="10748809" y="2522"/>
                </a:lnTo>
                <a:cubicBezTo>
                  <a:pt x="10744031" y="4644"/>
                  <a:pt x="10737551" y="7204"/>
                  <a:pt x="10725330" y="11977"/>
                </a:cubicBezTo>
                <a:cubicBezTo>
                  <a:pt x="10700888" y="21523"/>
                  <a:pt x="10652058" y="39304"/>
                  <a:pt x="10615423" y="52967"/>
                </a:cubicBezTo>
                <a:cubicBezTo>
                  <a:pt x="10598524" y="49017"/>
                  <a:pt x="10550674" y="61360"/>
                  <a:pt x="10533936" y="53095"/>
                </a:cubicBezTo>
                <a:cubicBezTo>
                  <a:pt x="10519435" y="55674"/>
                  <a:pt x="10480156" y="49393"/>
                  <a:pt x="10466876" y="45180"/>
                </a:cubicBezTo>
                <a:cubicBezTo>
                  <a:pt x="10443145" y="68059"/>
                  <a:pt x="10382269" y="71294"/>
                  <a:pt x="10355090" y="89741"/>
                </a:cubicBezTo>
                <a:cubicBezTo>
                  <a:pt x="10286222" y="95376"/>
                  <a:pt x="10146285" y="63529"/>
                  <a:pt x="10087145" y="66115"/>
                </a:cubicBezTo>
                <a:cubicBezTo>
                  <a:pt x="10067575" y="79584"/>
                  <a:pt x="10043111" y="68921"/>
                  <a:pt x="10015902" y="76178"/>
                </a:cubicBezTo>
                <a:cubicBezTo>
                  <a:pt x="9952302" y="84628"/>
                  <a:pt x="9893286" y="103337"/>
                  <a:pt x="9806005" y="102435"/>
                </a:cubicBezTo>
                <a:cubicBezTo>
                  <a:pt x="9782247" y="141133"/>
                  <a:pt x="9674787" y="151643"/>
                  <a:pt x="9602583" y="179170"/>
                </a:cubicBezTo>
                <a:cubicBezTo>
                  <a:pt x="9557658" y="187584"/>
                  <a:pt x="9478290" y="154235"/>
                  <a:pt x="9469719" y="174721"/>
                </a:cubicBezTo>
                <a:cubicBezTo>
                  <a:pt x="9443779" y="165070"/>
                  <a:pt x="9431317" y="185692"/>
                  <a:pt x="9408692" y="189513"/>
                </a:cubicBezTo>
                <a:cubicBezTo>
                  <a:pt x="9387154" y="183843"/>
                  <a:pt x="9380475" y="191089"/>
                  <a:pt x="9364151" y="194072"/>
                </a:cubicBezTo>
                <a:cubicBezTo>
                  <a:pt x="9354686" y="190222"/>
                  <a:pt x="9340485" y="191782"/>
                  <a:pt x="9337751" y="197579"/>
                </a:cubicBezTo>
                <a:cubicBezTo>
                  <a:pt x="9349566" y="209270"/>
                  <a:pt x="9297468" y="207714"/>
                  <a:pt x="9297166" y="216558"/>
                </a:cubicBezTo>
                <a:cubicBezTo>
                  <a:pt x="9269057" y="220999"/>
                  <a:pt x="9139630" y="221783"/>
                  <a:pt x="9123859" y="237356"/>
                </a:cubicBezTo>
                <a:cubicBezTo>
                  <a:pt x="9068176" y="249209"/>
                  <a:pt x="8975349" y="235349"/>
                  <a:pt x="8950741" y="238020"/>
                </a:cubicBezTo>
                <a:cubicBezTo>
                  <a:pt x="8916265" y="215428"/>
                  <a:pt x="8822808" y="292026"/>
                  <a:pt x="8718236" y="303148"/>
                </a:cubicBezTo>
                <a:cubicBezTo>
                  <a:pt x="8703111" y="302060"/>
                  <a:pt x="8695551" y="302792"/>
                  <a:pt x="8694011" y="308812"/>
                </a:cubicBezTo>
                <a:cubicBezTo>
                  <a:pt x="8661810" y="312764"/>
                  <a:pt x="8637956" y="329628"/>
                  <a:pt x="8611976" y="324819"/>
                </a:cubicBezTo>
                <a:cubicBezTo>
                  <a:pt x="8621849" y="336388"/>
                  <a:pt x="8562809" y="325917"/>
                  <a:pt x="8562074" y="337971"/>
                </a:cubicBezTo>
                <a:cubicBezTo>
                  <a:pt x="8543699" y="343978"/>
                  <a:pt x="8511321" y="356396"/>
                  <a:pt x="8501724" y="360865"/>
                </a:cubicBezTo>
                <a:lnTo>
                  <a:pt x="8504489" y="364790"/>
                </a:lnTo>
                <a:lnTo>
                  <a:pt x="8492774" y="366181"/>
                </a:lnTo>
                <a:lnTo>
                  <a:pt x="8466405" y="368724"/>
                </a:lnTo>
                <a:cubicBezTo>
                  <a:pt x="8455454" y="372229"/>
                  <a:pt x="8440175" y="385805"/>
                  <a:pt x="8427069" y="387211"/>
                </a:cubicBezTo>
                <a:cubicBezTo>
                  <a:pt x="8400442" y="392215"/>
                  <a:pt x="8397079" y="382989"/>
                  <a:pt x="8387766" y="377161"/>
                </a:cubicBezTo>
                <a:cubicBezTo>
                  <a:pt x="8369233" y="378548"/>
                  <a:pt x="8334756" y="390869"/>
                  <a:pt x="8315874" y="395527"/>
                </a:cubicBezTo>
                <a:cubicBezTo>
                  <a:pt x="8306664" y="400500"/>
                  <a:pt x="8272845" y="393679"/>
                  <a:pt x="8274474" y="405112"/>
                </a:cubicBezTo>
                <a:cubicBezTo>
                  <a:pt x="8255483" y="406194"/>
                  <a:pt x="8244963" y="408376"/>
                  <a:pt x="8234664" y="410219"/>
                </a:cubicBezTo>
                <a:lnTo>
                  <a:pt x="8211268" y="416791"/>
                </a:lnTo>
                <a:cubicBezTo>
                  <a:pt x="8204720" y="419941"/>
                  <a:pt x="8197411" y="422004"/>
                  <a:pt x="8188615" y="421755"/>
                </a:cubicBezTo>
                <a:lnTo>
                  <a:pt x="8179981" y="420402"/>
                </a:lnTo>
                <a:lnTo>
                  <a:pt x="8179307" y="422516"/>
                </a:lnTo>
                <a:cubicBezTo>
                  <a:pt x="8179027" y="425797"/>
                  <a:pt x="8175790" y="448341"/>
                  <a:pt x="8147929" y="450302"/>
                </a:cubicBezTo>
                <a:cubicBezTo>
                  <a:pt x="8130300" y="457967"/>
                  <a:pt x="8114933" y="461015"/>
                  <a:pt x="8089136" y="465283"/>
                </a:cubicBezTo>
                <a:cubicBezTo>
                  <a:pt x="8072810" y="465920"/>
                  <a:pt x="8069376" y="451569"/>
                  <a:pt x="8049973" y="454121"/>
                </a:cubicBezTo>
                <a:cubicBezTo>
                  <a:pt x="7974508" y="471465"/>
                  <a:pt x="8006050" y="447139"/>
                  <a:pt x="7965913" y="464415"/>
                </a:cubicBezTo>
                <a:cubicBezTo>
                  <a:pt x="7958234" y="466025"/>
                  <a:pt x="7951405" y="465800"/>
                  <a:pt x="7945093" y="464798"/>
                </a:cubicBezTo>
                <a:lnTo>
                  <a:pt x="7935335" y="462442"/>
                </a:lnTo>
                <a:lnTo>
                  <a:pt x="7904779" y="471429"/>
                </a:lnTo>
                <a:cubicBezTo>
                  <a:pt x="7889387" y="474999"/>
                  <a:pt x="7872867" y="477951"/>
                  <a:pt x="7855604" y="480199"/>
                </a:cubicBezTo>
                <a:cubicBezTo>
                  <a:pt x="7850005" y="476378"/>
                  <a:pt x="7838628" y="483595"/>
                  <a:pt x="7832630" y="485371"/>
                </a:cubicBezTo>
                <a:cubicBezTo>
                  <a:pt x="7831473" y="482645"/>
                  <a:pt x="7816623" y="482661"/>
                  <a:pt x="7812438" y="485391"/>
                </a:cubicBezTo>
                <a:cubicBezTo>
                  <a:pt x="7709470" y="505049"/>
                  <a:pt x="7759426" y="473956"/>
                  <a:pt x="7701399" y="495197"/>
                </a:cubicBezTo>
                <a:cubicBezTo>
                  <a:pt x="7690986" y="496989"/>
                  <a:pt x="7682397" y="496365"/>
                  <a:pt x="7674778" y="494723"/>
                </a:cubicBezTo>
                <a:lnTo>
                  <a:pt x="7660445" y="490194"/>
                </a:lnTo>
                <a:lnTo>
                  <a:pt x="7651781" y="493084"/>
                </a:lnTo>
                <a:cubicBezTo>
                  <a:pt x="7616113" y="496548"/>
                  <a:pt x="7603273" y="491735"/>
                  <a:pt x="7584807" y="499490"/>
                </a:cubicBezTo>
                <a:cubicBezTo>
                  <a:pt x="7549256" y="490212"/>
                  <a:pt x="7563949" y="500167"/>
                  <a:pt x="7541324" y="504184"/>
                </a:cubicBezTo>
                <a:cubicBezTo>
                  <a:pt x="7523851" y="508307"/>
                  <a:pt x="7559546" y="509825"/>
                  <a:pt x="7541756" y="512184"/>
                </a:cubicBezTo>
                <a:cubicBezTo>
                  <a:pt x="7520963" y="510864"/>
                  <a:pt x="7525755" y="520497"/>
                  <a:pt x="7503906" y="518551"/>
                </a:cubicBezTo>
                <a:cubicBezTo>
                  <a:pt x="7505924" y="510774"/>
                  <a:pt x="7464361" y="523683"/>
                  <a:pt x="7460411" y="517415"/>
                </a:cubicBezTo>
                <a:lnTo>
                  <a:pt x="7460116" y="517548"/>
                </a:lnTo>
                <a:cubicBezTo>
                  <a:pt x="7447785" y="530928"/>
                  <a:pt x="7310141" y="550568"/>
                  <a:pt x="7297810" y="563947"/>
                </a:cubicBezTo>
                <a:cubicBezTo>
                  <a:pt x="7221791" y="605698"/>
                  <a:pt x="7039072" y="646008"/>
                  <a:pt x="6946388" y="665244"/>
                </a:cubicBezTo>
                <a:cubicBezTo>
                  <a:pt x="6853704" y="684480"/>
                  <a:pt x="6804875" y="677485"/>
                  <a:pt x="6741704" y="679365"/>
                </a:cubicBezTo>
                <a:lnTo>
                  <a:pt x="6624680" y="677674"/>
                </a:lnTo>
                <a:lnTo>
                  <a:pt x="6605700" y="683566"/>
                </a:lnTo>
                <a:cubicBezTo>
                  <a:pt x="6603309" y="685184"/>
                  <a:pt x="6599550" y="685647"/>
                  <a:pt x="6576922" y="683030"/>
                </a:cubicBezTo>
                <a:cubicBezTo>
                  <a:pt x="6527275" y="698355"/>
                  <a:pt x="6440981" y="702347"/>
                  <a:pt x="6405123" y="721946"/>
                </a:cubicBezTo>
                <a:cubicBezTo>
                  <a:pt x="6407963" y="715467"/>
                  <a:pt x="6383450" y="712913"/>
                  <a:pt x="6368938" y="717341"/>
                </a:cubicBezTo>
                <a:cubicBezTo>
                  <a:pt x="6377914" y="692119"/>
                  <a:pt x="6315316" y="744281"/>
                  <a:pt x="6295102" y="729508"/>
                </a:cubicBezTo>
                <a:cubicBezTo>
                  <a:pt x="6300358" y="744473"/>
                  <a:pt x="6240070" y="776254"/>
                  <a:pt x="6202084" y="767091"/>
                </a:cubicBezTo>
                <a:cubicBezTo>
                  <a:pt x="6152826" y="774744"/>
                  <a:pt x="6122010" y="790367"/>
                  <a:pt x="6067157" y="790339"/>
                </a:cubicBezTo>
                <a:cubicBezTo>
                  <a:pt x="6066310" y="792484"/>
                  <a:pt x="6064283" y="794403"/>
                  <a:pt x="6061443" y="796151"/>
                </a:cubicBezTo>
                <a:lnTo>
                  <a:pt x="6051406" y="800684"/>
                </a:lnTo>
                <a:lnTo>
                  <a:pt x="6049097" y="800636"/>
                </a:lnTo>
                <a:cubicBezTo>
                  <a:pt x="6040408" y="801393"/>
                  <a:pt x="6036299" y="802645"/>
                  <a:pt x="6034222" y="804110"/>
                </a:cubicBezTo>
                <a:lnTo>
                  <a:pt x="6033121" y="806078"/>
                </a:lnTo>
                <a:lnTo>
                  <a:pt x="6023593" y="808842"/>
                </a:lnTo>
                <a:lnTo>
                  <a:pt x="6006639" y="815304"/>
                </a:lnTo>
                <a:lnTo>
                  <a:pt x="6001762" y="815557"/>
                </a:lnTo>
                <a:lnTo>
                  <a:pt x="5973534" y="823815"/>
                </a:lnTo>
                <a:lnTo>
                  <a:pt x="5972336" y="823476"/>
                </a:lnTo>
                <a:cubicBezTo>
                  <a:pt x="5969004" y="822901"/>
                  <a:pt x="5965329" y="822833"/>
                  <a:pt x="5960841" y="823819"/>
                </a:cubicBezTo>
                <a:cubicBezTo>
                  <a:pt x="5955860" y="815655"/>
                  <a:pt x="5953515" y="821882"/>
                  <a:pt x="5940719" y="825514"/>
                </a:cubicBezTo>
                <a:cubicBezTo>
                  <a:pt x="5930130" y="813644"/>
                  <a:pt x="5900943" y="827979"/>
                  <a:pt x="5884298" y="823806"/>
                </a:cubicBezTo>
                <a:cubicBezTo>
                  <a:pt x="5875133" y="826741"/>
                  <a:pt x="5865250" y="829630"/>
                  <a:pt x="5854779" y="832365"/>
                </a:cubicBezTo>
                <a:lnTo>
                  <a:pt x="5848382" y="833844"/>
                </a:lnTo>
                <a:lnTo>
                  <a:pt x="5848066" y="833772"/>
                </a:lnTo>
                <a:cubicBezTo>
                  <a:pt x="5846273" y="833879"/>
                  <a:pt x="5844018" y="834284"/>
                  <a:pt x="5840944" y="835132"/>
                </a:cubicBezTo>
                <a:lnTo>
                  <a:pt x="5836719" y="836539"/>
                </a:lnTo>
                <a:lnTo>
                  <a:pt x="5824311" y="839408"/>
                </a:lnTo>
                <a:lnTo>
                  <a:pt x="5818788" y="839727"/>
                </a:lnTo>
                <a:cubicBezTo>
                  <a:pt x="5797008" y="838594"/>
                  <a:pt x="5786883" y="822081"/>
                  <a:pt x="5763953" y="834282"/>
                </a:cubicBezTo>
                <a:cubicBezTo>
                  <a:pt x="5726813" y="837521"/>
                  <a:pt x="5699446" y="830949"/>
                  <a:pt x="5667748" y="840211"/>
                </a:cubicBezTo>
                <a:cubicBezTo>
                  <a:pt x="5632959" y="843205"/>
                  <a:pt x="5601436" y="842280"/>
                  <a:pt x="5573108" y="847611"/>
                </a:cubicBezTo>
                <a:cubicBezTo>
                  <a:pt x="5560030" y="845832"/>
                  <a:pt x="5549547" y="851598"/>
                  <a:pt x="5539137" y="851033"/>
                </a:cubicBezTo>
                <a:cubicBezTo>
                  <a:pt x="5528728" y="850467"/>
                  <a:pt x="5529256" y="837509"/>
                  <a:pt x="5510651" y="844215"/>
                </a:cubicBezTo>
                <a:cubicBezTo>
                  <a:pt x="5494241" y="833607"/>
                  <a:pt x="5466101" y="839171"/>
                  <a:pt x="5457331" y="839159"/>
                </a:cubicBezTo>
                <a:lnTo>
                  <a:pt x="5410613" y="834358"/>
                </a:lnTo>
                <a:lnTo>
                  <a:pt x="5370040" y="862127"/>
                </a:lnTo>
                <a:cubicBezTo>
                  <a:pt x="5357863" y="856469"/>
                  <a:pt x="5319115" y="868069"/>
                  <a:pt x="5318778" y="855310"/>
                </a:cubicBezTo>
                <a:cubicBezTo>
                  <a:pt x="5303920" y="857760"/>
                  <a:pt x="5296727" y="863736"/>
                  <a:pt x="5298645" y="855171"/>
                </a:cubicBezTo>
                <a:cubicBezTo>
                  <a:pt x="5287819" y="855897"/>
                  <a:pt x="5267444" y="857825"/>
                  <a:pt x="5253828" y="859670"/>
                </a:cubicBezTo>
                <a:lnTo>
                  <a:pt x="5216955" y="866245"/>
                </a:lnTo>
                <a:lnTo>
                  <a:pt x="5214344" y="868102"/>
                </a:lnTo>
                <a:cubicBezTo>
                  <a:pt x="5210778" y="868719"/>
                  <a:pt x="5200859" y="869042"/>
                  <a:pt x="5195561" y="869949"/>
                </a:cubicBezTo>
                <a:lnTo>
                  <a:pt x="5182555" y="873542"/>
                </a:lnTo>
                <a:cubicBezTo>
                  <a:pt x="5178496" y="875023"/>
                  <a:pt x="5175066" y="876746"/>
                  <a:pt x="5172552" y="878801"/>
                </a:cubicBezTo>
                <a:cubicBezTo>
                  <a:pt x="5121406" y="873797"/>
                  <a:pt x="5080096" y="886529"/>
                  <a:pt x="5027993" y="889666"/>
                </a:cubicBezTo>
                <a:cubicBezTo>
                  <a:pt x="4999924" y="877115"/>
                  <a:pt x="4946973" y="919452"/>
                  <a:pt x="4939844" y="934802"/>
                </a:cubicBezTo>
                <a:cubicBezTo>
                  <a:pt x="4895154" y="940701"/>
                  <a:pt x="4844006" y="928240"/>
                  <a:pt x="4792576" y="934820"/>
                </a:cubicBezTo>
                <a:lnTo>
                  <a:pt x="4602423" y="958063"/>
                </a:lnTo>
                <a:cubicBezTo>
                  <a:pt x="4488530" y="967131"/>
                  <a:pt x="4399004" y="969822"/>
                  <a:pt x="4290656" y="969152"/>
                </a:cubicBezTo>
                <a:cubicBezTo>
                  <a:pt x="4182308" y="968482"/>
                  <a:pt x="4046938" y="971167"/>
                  <a:pt x="3952334" y="954043"/>
                </a:cubicBezTo>
                <a:lnTo>
                  <a:pt x="3858560" y="948781"/>
                </a:lnTo>
                <a:lnTo>
                  <a:pt x="3846597" y="948382"/>
                </a:lnTo>
                <a:cubicBezTo>
                  <a:pt x="3807516" y="956616"/>
                  <a:pt x="3767475" y="941640"/>
                  <a:pt x="3736044" y="947759"/>
                </a:cubicBezTo>
                <a:cubicBezTo>
                  <a:pt x="3727323" y="948128"/>
                  <a:pt x="3719828" y="947771"/>
                  <a:pt x="3713136" y="946963"/>
                </a:cubicBezTo>
                <a:lnTo>
                  <a:pt x="3695939" y="943639"/>
                </a:lnTo>
                <a:lnTo>
                  <a:pt x="3694125" y="940567"/>
                </a:lnTo>
                <a:lnTo>
                  <a:pt x="3681925" y="939706"/>
                </a:lnTo>
                <a:lnTo>
                  <a:pt x="3679204" y="938926"/>
                </a:lnTo>
                <a:cubicBezTo>
                  <a:pt x="3668160" y="939028"/>
                  <a:pt x="3634193" y="940875"/>
                  <a:pt x="3615656" y="940320"/>
                </a:cubicBezTo>
                <a:cubicBezTo>
                  <a:pt x="3582626" y="936974"/>
                  <a:pt x="3593904" y="949140"/>
                  <a:pt x="3567983" y="935596"/>
                </a:cubicBezTo>
                <a:cubicBezTo>
                  <a:pt x="3504185" y="939048"/>
                  <a:pt x="3482818" y="922224"/>
                  <a:pt x="3422423" y="932129"/>
                </a:cubicBezTo>
                <a:cubicBezTo>
                  <a:pt x="3369166" y="933413"/>
                  <a:pt x="3329486" y="910108"/>
                  <a:pt x="3310925" y="911072"/>
                </a:cubicBezTo>
                <a:cubicBezTo>
                  <a:pt x="3261363" y="909787"/>
                  <a:pt x="3198415" y="933574"/>
                  <a:pt x="3139421" y="934151"/>
                </a:cubicBezTo>
                <a:cubicBezTo>
                  <a:pt x="3088799" y="931012"/>
                  <a:pt x="3038941" y="938464"/>
                  <a:pt x="2996922" y="927537"/>
                </a:cubicBezTo>
                <a:cubicBezTo>
                  <a:pt x="2992673" y="929234"/>
                  <a:pt x="2987900" y="930498"/>
                  <a:pt x="2982785" y="931453"/>
                </a:cubicBezTo>
                <a:lnTo>
                  <a:pt x="2967478" y="933397"/>
                </a:lnTo>
                <a:lnTo>
                  <a:pt x="2948552" y="932961"/>
                </a:lnTo>
                <a:lnTo>
                  <a:pt x="2944404" y="934452"/>
                </a:lnTo>
                <a:lnTo>
                  <a:pt x="2908608" y="937205"/>
                </a:lnTo>
                <a:lnTo>
                  <a:pt x="2904443" y="936455"/>
                </a:lnTo>
                <a:lnTo>
                  <a:pt x="2868935" y="938022"/>
                </a:lnTo>
                <a:lnTo>
                  <a:pt x="2868586" y="937487"/>
                </a:lnTo>
                <a:cubicBezTo>
                  <a:pt x="2866994" y="936327"/>
                  <a:pt x="2864292" y="935538"/>
                  <a:pt x="2859191" y="935503"/>
                </a:cubicBezTo>
                <a:cubicBezTo>
                  <a:pt x="2869075" y="927418"/>
                  <a:pt x="2856828" y="932364"/>
                  <a:pt x="2840915" y="932977"/>
                </a:cubicBezTo>
                <a:lnTo>
                  <a:pt x="2763509" y="921850"/>
                </a:lnTo>
                <a:lnTo>
                  <a:pt x="2756121" y="921864"/>
                </a:lnTo>
                <a:cubicBezTo>
                  <a:pt x="2756081" y="921822"/>
                  <a:pt x="2756039" y="921781"/>
                  <a:pt x="2755998" y="921739"/>
                </a:cubicBezTo>
                <a:cubicBezTo>
                  <a:pt x="2754445" y="921476"/>
                  <a:pt x="2752036" y="921380"/>
                  <a:pt x="2748255" y="921505"/>
                </a:cubicBezTo>
                <a:lnTo>
                  <a:pt x="2694601" y="915575"/>
                </a:lnTo>
                <a:cubicBezTo>
                  <a:pt x="2671223" y="919874"/>
                  <a:pt x="2666972" y="913376"/>
                  <a:pt x="2635357" y="910976"/>
                </a:cubicBezTo>
                <a:cubicBezTo>
                  <a:pt x="2621906" y="915051"/>
                  <a:pt x="2611315" y="913542"/>
                  <a:pt x="2601047" y="910263"/>
                </a:cubicBezTo>
                <a:cubicBezTo>
                  <a:pt x="2570084" y="912074"/>
                  <a:pt x="2542135" y="907435"/>
                  <a:pt x="2507482" y="906211"/>
                </a:cubicBezTo>
                <a:cubicBezTo>
                  <a:pt x="2469706" y="911437"/>
                  <a:pt x="2450920" y="901812"/>
                  <a:pt x="2413884" y="900545"/>
                </a:cubicBezTo>
                <a:cubicBezTo>
                  <a:pt x="2381338" y="909664"/>
                  <a:pt x="2387753" y="892438"/>
                  <a:pt x="2368912" y="888755"/>
                </a:cubicBezTo>
                <a:lnTo>
                  <a:pt x="2349490" y="889719"/>
                </a:lnTo>
                <a:lnTo>
                  <a:pt x="2344290" y="890584"/>
                </a:lnTo>
                <a:cubicBezTo>
                  <a:pt x="2340673" y="891041"/>
                  <a:pt x="2338228" y="891167"/>
                  <a:pt x="2336488" y="891058"/>
                </a:cubicBezTo>
                <a:lnTo>
                  <a:pt x="2329015" y="891627"/>
                </a:lnTo>
                <a:cubicBezTo>
                  <a:pt x="2316843" y="893039"/>
                  <a:pt x="2305064" y="894669"/>
                  <a:pt x="2293898" y="896431"/>
                </a:cubicBezTo>
                <a:cubicBezTo>
                  <a:pt x="2282637" y="890404"/>
                  <a:pt x="2242346" y="900851"/>
                  <a:pt x="2243927" y="888076"/>
                </a:cubicBezTo>
                <a:cubicBezTo>
                  <a:pt x="2228778" y="890081"/>
                  <a:pt x="2220725" y="895845"/>
                  <a:pt x="2223920" y="887331"/>
                </a:cubicBezTo>
                <a:cubicBezTo>
                  <a:pt x="2218877" y="887756"/>
                  <a:pt x="2215583" y="887254"/>
                  <a:pt x="2213081" y="886302"/>
                </a:cubicBezTo>
                <a:lnTo>
                  <a:pt x="2212307" y="885829"/>
                </a:lnTo>
                <a:lnTo>
                  <a:pt x="2152321" y="894418"/>
                </a:lnTo>
                <a:lnTo>
                  <a:pt x="2140985" y="895968"/>
                </a:lnTo>
                <a:lnTo>
                  <a:pt x="2121210" y="899354"/>
                </a:lnTo>
                <a:lnTo>
                  <a:pt x="2119146" y="899033"/>
                </a:lnTo>
                <a:lnTo>
                  <a:pt x="2105666" y="902240"/>
                </a:lnTo>
                <a:cubicBezTo>
                  <a:pt x="2101407" y="903601"/>
                  <a:pt x="2097735" y="905221"/>
                  <a:pt x="2094924" y="907203"/>
                </a:cubicBezTo>
                <a:cubicBezTo>
                  <a:pt x="2044793" y="900664"/>
                  <a:pt x="2001785" y="912168"/>
                  <a:pt x="1949478" y="913748"/>
                </a:cubicBezTo>
                <a:cubicBezTo>
                  <a:pt x="1891937" y="919585"/>
                  <a:pt x="1810334" y="935486"/>
                  <a:pt x="1749684" y="942223"/>
                </a:cubicBezTo>
                <a:lnTo>
                  <a:pt x="1585576" y="954170"/>
                </a:lnTo>
                <a:cubicBezTo>
                  <a:pt x="1549165" y="943719"/>
                  <a:pt x="1511425" y="950847"/>
                  <a:pt x="1476250" y="950653"/>
                </a:cubicBezTo>
                <a:cubicBezTo>
                  <a:pt x="1488515" y="961596"/>
                  <a:pt x="1432660" y="946795"/>
                  <a:pt x="1433927" y="959926"/>
                </a:cubicBezTo>
                <a:cubicBezTo>
                  <a:pt x="1427485" y="959475"/>
                  <a:pt x="1421205" y="958623"/>
                  <a:pt x="1414893" y="957671"/>
                </a:cubicBezTo>
                <a:lnTo>
                  <a:pt x="1411585" y="957179"/>
                </a:lnTo>
                <a:lnTo>
                  <a:pt x="1398896" y="957460"/>
                </a:lnTo>
                <a:lnTo>
                  <a:pt x="1394632" y="954725"/>
                </a:lnTo>
                <a:lnTo>
                  <a:pt x="1375043" y="953132"/>
                </a:lnTo>
                <a:cubicBezTo>
                  <a:pt x="1367813" y="952970"/>
                  <a:pt x="1360155" y="953305"/>
                  <a:pt x="1351876" y="954436"/>
                </a:cubicBezTo>
                <a:cubicBezTo>
                  <a:pt x="1325912" y="963028"/>
                  <a:pt x="1274459" y="952492"/>
                  <a:pt x="1242676" y="963767"/>
                </a:cubicBezTo>
                <a:cubicBezTo>
                  <a:pt x="1230276" y="966918"/>
                  <a:pt x="1216715" y="977098"/>
                  <a:pt x="1205993" y="974080"/>
                </a:cubicBezTo>
                <a:cubicBezTo>
                  <a:pt x="1174251" y="974112"/>
                  <a:pt x="1086982" y="964420"/>
                  <a:pt x="1052221" y="963954"/>
                </a:cubicBezTo>
                <a:cubicBezTo>
                  <a:pt x="1038515" y="970622"/>
                  <a:pt x="1009522" y="962342"/>
                  <a:pt x="968270" y="964761"/>
                </a:cubicBezTo>
                <a:cubicBezTo>
                  <a:pt x="943437" y="973698"/>
                  <a:pt x="900136" y="991017"/>
                  <a:pt x="874493" y="998122"/>
                </a:cubicBezTo>
                <a:cubicBezTo>
                  <a:pt x="848849" y="1005226"/>
                  <a:pt x="853424" y="1009427"/>
                  <a:pt x="814411" y="1007391"/>
                </a:cubicBezTo>
                <a:cubicBezTo>
                  <a:pt x="765926" y="1022821"/>
                  <a:pt x="732885" y="1009859"/>
                  <a:pt x="688604" y="1015631"/>
                </a:cubicBezTo>
                <a:cubicBezTo>
                  <a:pt x="638045" y="1020877"/>
                  <a:pt x="677999" y="1011556"/>
                  <a:pt x="618171" y="1027260"/>
                </a:cubicBezTo>
                <a:cubicBezTo>
                  <a:pt x="609680" y="1023165"/>
                  <a:pt x="583253" y="1020277"/>
                  <a:pt x="570379" y="1023487"/>
                </a:cubicBezTo>
                <a:cubicBezTo>
                  <a:pt x="543992" y="1022523"/>
                  <a:pt x="505183" y="1001686"/>
                  <a:pt x="482519" y="1002108"/>
                </a:cubicBezTo>
                <a:cubicBezTo>
                  <a:pt x="464011" y="1002285"/>
                  <a:pt x="495211" y="1007995"/>
                  <a:pt x="475319" y="1009922"/>
                </a:cubicBezTo>
                <a:cubicBezTo>
                  <a:pt x="450818" y="1011135"/>
                  <a:pt x="454804" y="1022539"/>
                  <a:pt x="431104" y="1009317"/>
                </a:cubicBezTo>
                <a:cubicBezTo>
                  <a:pt x="406857" y="1014651"/>
                  <a:pt x="399686" y="1008456"/>
                  <a:pt x="363782" y="1007585"/>
                </a:cubicBezTo>
                <a:cubicBezTo>
                  <a:pt x="350440" y="1012231"/>
                  <a:pt x="338145" y="1011245"/>
                  <a:pt x="325533" y="1008502"/>
                </a:cubicBezTo>
                <a:cubicBezTo>
                  <a:pt x="291944" y="1011745"/>
                  <a:pt x="259251" y="1008497"/>
                  <a:pt x="220429" y="1008927"/>
                </a:cubicBezTo>
                <a:cubicBezTo>
                  <a:pt x="180594" y="1015852"/>
                  <a:pt x="156150" y="1007265"/>
                  <a:pt x="114676" y="1007765"/>
                </a:cubicBezTo>
                <a:cubicBezTo>
                  <a:pt x="85718" y="1006195"/>
                  <a:pt x="43316" y="1001491"/>
                  <a:pt x="13470" y="998544"/>
                </a:cubicBezTo>
                <a:lnTo>
                  <a:pt x="0" y="997355"/>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B7F34200-161E-B0A5-2B69-F6F0D55D3DB5}"/>
              </a:ext>
            </a:extLst>
          </p:cNvPr>
          <p:cNvSpPr>
            <a:spLocks noGrp="1"/>
          </p:cNvSpPr>
          <p:nvPr>
            <p:ph type="title"/>
          </p:nvPr>
        </p:nvSpPr>
        <p:spPr>
          <a:xfrm>
            <a:off x="359228" y="1122218"/>
            <a:ext cx="8376558" cy="102425"/>
          </a:xfrm>
        </p:spPr>
        <p:txBody>
          <a:bodyPr>
            <a:normAutofit fontScale="90000"/>
          </a:bodyPr>
          <a:lstStyle/>
          <a:p>
            <a:br>
              <a:rPr lang="en-US" sz="5300" b="1">
                <a:latin typeface="Arial"/>
                <a:cs typeface="Arial"/>
              </a:rPr>
            </a:br>
            <a:r>
              <a:rPr lang="en-US" sz="5300" b="1">
                <a:latin typeface="Arial"/>
                <a:cs typeface="Arial"/>
              </a:rPr>
              <a:t>Our strategy – PAT in action</a:t>
            </a:r>
            <a:br>
              <a:rPr lang="en-US" sz="4900" b="1">
                <a:latin typeface="Arial" panose="020B0604020202020204" pitchFamily="34" charset="0"/>
                <a:cs typeface="Arial" panose="020B0604020202020204" pitchFamily="34" charset="0"/>
              </a:rPr>
            </a:br>
            <a:br>
              <a:rPr lang="en-GB"/>
            </a:br>
            <a:endParaRPr lang="en-GB"/>
          </a:p>
        </p:txBody>
      </p:sp>
      <p:sp>
        <p:nvSpPr>
          <p:cNvPr id="3" name="Content Placeholder 2">
            <a:extLst>
              <a:ext uri="{FF2B5EF4-FFF2-40B4-BE49-F238E27FC236}">
                <a16:creationId xmlns:a16="http://schemas.microsoft.com/office/drawing/2014/main" id="{5FA4FBA8-BA0A-7FDD-1060-85DF4CA29246}"/>
              </a:ext>
            </a:extLst>
          </p:cNvPr>
          <p:cNvSpPr>
            <a:spLocks noGrp="1"/>
          </p:cNvSpPr>
          <p:nvPr>
            <p:ph idx="1"/>
          </p:nvPr>
        </p:nvSpPr>
        <p:spPr>
          <a:xfrm flipV="1">
            <a:off x="359229" y="849086"/>
            <a:ext cx="11312071" cy="1284513"/>
          </a:xfrm>
        </p:spPr>
        <p:txBody>
          <a:bodyPr>
            <a:normAutofit/>
          </a:bodyPr>
          <a:lstStyle/>
          <a:p>
            <a:pPr marL="0" indent="0">
              <a:buNone/>
            </a:pPr>
            <a:endParaRPr lang="en-GB"/>
          </a:p>
          <a:p>
            <a:endParaRPr lang="en-GB"/>
          </a:p>
          <a:p>
            <a:endParaRPr lang="en-GB"/>
          </a:p>
        </p:txBody>
      </p:sp>
      <p:sp>
        <p:nvSpPr>
          <p:cNvPr id="4" name="TextBox 3">
            <a:extLst>
              <a:ext uri="{FF2B5EF4-FFF2-40B4-BE49-F238E27FC236}">
                <a16:creationId xmlns:a16="http://schemas.microsoft.com/office/drawing/2014/main" id="{8C8206D5-344F-B9EB-CABB-64F02A204391}"/>
              </a:ext>
            </a:extLst>
          </p:cNvPr>
          <p:cNvSpPr txBox="1"/>
          <p:nvPr/>
        </p:nvSpPr>
        <p:spPr>
          <a:xfrm>
            <a:off x="359228" y="1975198"/>
            <a:ext cx="11473543" cy="5355312"/>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22860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prstClr val="black"/>
                </a:solidFill>
                <a:effectLst/>
                <a:uLnTx/>
                <a:uFillTx/>
                <a:latin typeface="Aptos" panose="02110004020202020204"/>
                <a:ea typeface="+mn-ea"/>
                <a:cs typeface="+mn-cs"/>
              </a:rPr>
              <a:t>Aim of the Strategy</a:t>
            </a:r>
          </a:p>
          <a:p>
            <a:pPr marL="0" marR="0" lvl="0" indent="-228600" algn="l"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a:ln>
                  <a:noFill/>
                </a:ln>
                <a:solidFill>
                  <a:prstClr val="black"/>
                </a:solidFill>
                <a:effectLst/>
                <a:uLnTx/>
                <a:uFillTx/>
                <a:latin typeface="Aptos" panose="02110004020202020204"/>
                <a:ea typeface="+mn-ea"/>
                <a:cs typeface="+mn-cs"/>
              </a:rPr>
              <a:t>To build a trauma-informed partnership, improve the </a:t>
            </a:r>
            <a:r>
              <a:rPr kumimoji="0" lang="en-GB" sz="2000" b="1" i="0" u="none" strike="noStrike" kern="1200" cap="none" spc="0" normalizeH="0" baseline="0" noProof="0">
                <a:ln>
                  <a:noFill/>
                </a:ln>
                <a:solidFill>
                  <a:prstClr val="black"/>
                </a:solidFill>
                <a:effectLst/>
                <a:uLnTx/>
                <a:uFillTx/>
                <a:latin typeface="Aptos" panose="02110004020202020204"/>
                <a:ea typeface="+mn-ea"/>
                <a:cs typeface="+mn-cs"/>
              </a:rPr>
              <a:t>Psychological, Adversity &amp; Trauma-informed </a:t>
            </a:r>
            <a:r>
              <a:rPr kumimoji="0" lang="en-GB" sz="2000" b="0" i="0" u="none" strike="noStrike" kern="1200" cap="none" spc="0" normalizeH="0" baseline="0" noProof="0">
                <a:ln>
                  <a:noFill/>
                </a:ln>
                <a:solidFill>
                  <a:prstClr val="black"/>
                </a:solidFill>
                <a:effectLst/>
                <a:uLnTx/>
                <a:uFillTx/>
                <a:latin typeface="Aptos" panose="02110004020202020204"/>
                <a:ea typeface="+mn-ea"/>
                <a:cs typeface="+mn-cs"/>
              </a:rPr>
              <a:t>understanding and experience of all people using services and staff so we deliver trauma-informed services, support staff wellbeing and continue to learn and develop best practice.</a:t>
            </a:r>
            <a:endParaRPr kumimoji="0" lang="en-US" sz="2000" b="0" i="0" u="none" strike="noStrike" kern="1200" cap="none" spc="0" normalizeH="0" baseline="0" noProof="0">
              <a:ln>
                <a:noFill/>
              </a:ln>
              <a:solidFill>
                <a:prstClr val="black"/>
              </a:solidFill>
              <a:effectLst/>
              <a:uLnTx/>
              <a:uFillTx/>
              <a:latin typeface="Aptos" panose="02110004020202020204"/>
              <a:ea typeface="+mn-ea"/>
              <a:cs typeface="+mn-cs"/>
            </a:endParaRPr>
          </a:p>
          <a:p>
            <a:pPr marL="0" marR="0" lvl="0" indent="-228600" algn="l"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a:ln>
                <a:noFill/>
              </a:ln>
              <a:solidFill>
                <a:prstClr val="black"/>
              </a:solidFill>
              <a:effectLst/>
              <a:uLnTx/>
              <a:uFillTx/>
              <a:latin typeface="Aptos" panose="02110004020202020204"/>
              <a:ea typeface="+mn-ea"/>
              <a:cs typeface="+mn-cs"/>
            </a:endParaRPr>
          </a:p>
          <a:p>
            <a:pPr marL="0" marR="0" lvl="0" indent="-22860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prstClr val="black"/>
                </a:solidFill>
                <a:effectLst/>
                <a:uLnTx/>
                <a:uFillTx/>
                <a:latin typeface="Aptos" panose="02110004020202020204"/>
                <a:ea typeface="+mn-ea"/>
                <a:cs typeface="+mn-cs"/>
              </a:rPr>
              <a:t> </a:t>
            </a:r>
            <a:r>
              <a:rPr kumimoji="0" lang="en-GB" sz="2000" b="1" i="0" u="none" strike="noStrike" kern="1200" cap="none" spc="0" normalizeH="0" baseline="0" noProof="0">
                <a:ln>
                  <a:noFill/>
                </a:ln>
                <a:solidFill>
                  <a:prstClr val="black"/>
                </a:solidFill>
                <a:effectLst/>
                <a:uLnTx/>
                <a:uFillTx/>
                <a:latin typeface="Aptos" panose="02110004020202020204"/>
                <a:ea typeface="+mn-ea"/>
                <a:cs typeface="+mn-cs"/>
              </a:rPr>
              <a:t>Key priorities of the Strategy</a:t>
            </a:r>
            <a:endParaRPr kumimoji="0" lang="en-GB" sz="2000" b="0" i="0" u="none" strike="noStrike" kern="1200" cap="none" spc="0" normalizeH="0" baseline="0" noProof="0">
              <a:ln>
                <a:noFill/>
              </a:ln>
              <a:solidFill>
                <a:prstClr val="black"/>
              </a:solidFill>
              <a:effectLst/>
              <a:uLnTx/>
              <a:uFillTx/>
              <a:latin typeface="Aptos" panose="02110004020202020204"/>
              <a:ea typeface="+mn-ea"/>
              <a:cs typeface="+mn-cs"/>
            </a:endParaRPr>
          </a:p>
          <a:p>
            <a:pPr marL="285750" marR="0" lvl="0" indent="-285750" algn="l" defTabSz="914400" rtl="0" eaLnBrk="1" fontAlgn="auto" latinLnBrk="0" hangingPunct="1">
              <a:lnSpc>
                <a:spcPct val="150000"/>
              </a:lnSpc>
              <a:spcBef>
                <a:spcPts val="0"/>
              </a:spcBef>
              <a:spcAft>
                <a:spcPts val="0"/>
              </a:spcAft>
              <a:buClrTx/>
              <a:buSzTx/>
              <a:buFont typeface="Arial"/>
              <a:buChar char="•"/>
              <a:tabLst/>
              <a:defRPr/>
            </a:pPr>
            <a:r>
              <a:rPr kumimoji="0" lang="en-GB" sz="2000" b="0" i="0" u="none" strike="noStrike" kern="1200" cap="none" spc="0" normalizeH="0" baseline="0" noProof="0">
                <a:ln>
                  <a:noFill/>
                </a:ln>
                <a:solidFill>
                  <a:prstClr val="black"/>
                </a:solidFill>
                <a:effectLst/>
                <a:uLnTx/>
                <a:uFillTx/>
                <a:latin typeface="Aptos" panose="02110004020202020204"/>
                <a:ea typeface="+mn-ea"/>
                <a:cs typeface="+mn-cs"/>
              </a:rPr>
              <a:t>All OMH partners to sign up to the Somerset Council Trauma-Informed Pledge</a:t>
            </a:r>
          </a:p>
          <a:p>
            <a:pPr marL="285750" marR="0" lvl="0" indent="-285750" algn="l" defTabSz="914400" rtl="0" eaLnBrk="1" fontAlgn="auto" latinLnBrk="0" hangingPunct="1">
              <a:lnSpc>
                <a:spcPct val="150000"/>
              </a:lnSpc>
              <a:spcBef>
                <a:spcPts val="0"/>
              </a:spcBef>
              <a:spcAft>
                <a:spcPts val="0"/>
              </a:spcAft>
              <a:buClrTx/>
              <a:buSzTx/>
              <a:buFont typeface="Arial"/>
              <a:buChar char="•"/>
              <a:tabLst/>
              <a:defRPr/>
            </a:pPr>
            <a:r>
              <a:rPr kumimoji="0" lang="en-US" sz="2000" b="0" i="0" u="none" strike="noStrike" kern="1200" cap="none" spc="0" normalizeH="0" baseline="0" noProof="0">
                <a:ln>
                  <a:noFill/>
                </a:ln>
                <a:solidFill>
                  <a:prstClr val="black"/>
                </a:solidFill>
                <a:effectLst/>
                <a:uLnTx/>
                <a:uFillTx/>
                <a:latin typeface="Aptos" panose="02110004020202020204"/>
                <a:ea typeface="+mn-ea"/>
                <a:cs typeface="+mn-cs"/>
              </a:rPr>
              <a:t>To establish cross partnership awareness of PAT practice through leadership training, PAT training, creative thinking spaces and having PAT Champions</a:t>
            </a:r>
            <a:endParaRPr kumimoji="0" lang="en-GB" sz="2000" b="0" i="0" u="none" strike="noStrike" kern="1200" cap="none" spc="0" normalizeH="0" baseline="0" noProof="0">
              <a:ln>
                <a:noFill/>
              </a:ln>
              <a:solidFill>
                <a:prstClr val="black"/>
              </a:solidFill>
              <a:effectLst/>
              <a:uLnTx/>
              <a:uFillTx/>
              <a:latin typeface="Aptos" panose="02110004020202020204"/>
              <a:ea typeface="+mn-ea"/>
              <a:cs typeface="+mn-cs"/>
            </a:endParaRPr>
          </a:p>
          <a:p>
            <a:pPr marL="285750" marR="0" lvl="0" indent="-285750" algn="l" defTabSz="914400" rtl="0" eaLnBrk="1" fontAlgn="auto" latinLnBrk="0" hangingPunct="1">
              <a:lnSpc>
                <a:spcPct val="150000"/>
              </a:lnSpc>
              <a:spcBef>
                <a:spcPts val="0"/>
              </a:spcBef>
              <a:spcAft>
                <a:spcPts val="0"/>
              </a:spcAft>
              <a:buClrTx/>
              <a:buSzTx/>
              <a:buFont typeface="Arial"/>
              <a:buChar char="•"/>
              <a:tabLst/>
              <a:defRPr/>
            </a:pPr>
            <a:r>
              <a:rPr kumimoji="0" lang="en-US" sz="2000" b="0" i="0" u="none" strike="noStrike" kern="1200" cap="none" spc="0" normalizeH="0" baseline="0" noProof="0">
                <a:ln>
                  <a:noFill/>
                </a:ln>
                <a:solidFill>
                  <a:prstClr val="black"/>
                </a:solidFill>
                <a:effectLst/>
                <a:uLnTx/>
                <a:uFillTx/>
                <a:latin typeface="Aptos" panose="02110004020202020204"/>
                <a:ea typeface="+mn-ea"/>
                <a:cs typeface="+mn-cs"/>
              </a:rPr>
              <a:t>Integrate PAT knowledge into leadership structures, culture, language, protocols, procedures, and practice across the Open Mental Health alliance,  not just service delivery</a:t>
            </a:r>
          </a:p>
          <a:p>
            <a:pPr marL="285750" marR="0" lvl="0" indent="-285750" algn="l" defTabSz="914400" rtl="0" eaLnBrk="1" fontAlgn="auto" latinLnBrk="0" hangingPunct="1">
              <a:lnSpc>
                <a:spcPct val="150000"/>
              </a:lnSpc>
              <a:spcBef>
                <a:spcPts val="0"/>
              </a:spcBef>
              <a:spcAft>
                <a:spcPts val="0"/>
              </a:spcAft>
              <a:buClrTx/>
              <a:buSzTx/>
              <a:buFont typeface="Arial"/>
              <a:buChar char="•"/>
              <a:tabLst/>
              <a:defRPr/>
            </a:pPr>
            <a:r>
              <a:rPr kumimoji="0" lang="en-GB" sz="2000" b="0" i="0" u="none" strike="noStrike" kern="1200" cap="none" spc="0" normalizeH="0" baseline="0" noProof="0">
                <a:ln>
                  <a:noFill/>
                </a:ln>
                <a:solidFill>
                  <a:prstClr val="black"/>
                </a:solidFill>
                <a:effectLst/>
                <a:uLnTx/>
                <a:uFillTx/>
                <a:latin typeface="Aptos" panose="02110004020202020204"/>
                <a:ea typeface="+mn-ea"/>
                <a:cs typeface="+mn-cs"/>
              </a:rPr>
              <a:t>Prioritise co-production and feedback from people with lived experience</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GB" sz="1400" b="0" i="0" u="none" strike="noStrike" kern="1200" cap="none" spc="0" normalizeH="0" baseline="0" noProof="0">
              <a:ln>
                <a:noFill/>
              </a:ln>
              <a:solidFill>
                <a:prstClr val="black"/>
              </a:solidFill>
              <a:effectLst/>
              <a:uLnTx/>
              <a:uFillTx/>
              <a:latin typeface="Aptos" panose="02110004020202020204"/>
              <a:ea typeface="+mn-ea"/>
              <a:cs typeface="+mn-cs"/>
            </a:endParaRPr>
          </a:p>
          <a:p>
            <a:pPr marL="0" marR="0" lvl="0" indent="-22860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black"/>
              </a:solidFill>
              <a:effectLst/>
              <a:uLnTx/>
              <a:uFillTx/>
              <a:latin typeface="Aptos" panose="02110004020202020204"/>
              <a:ea typeface="+mn-ea"/>
              <a:cs typeface="+mn-cs"/>
            </a:endParaRPr>
          </a:p>
          <a:p>
            <a:pPr marL="0" marR="0" lvl="0" indent="-22860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 name="TextBox 4">
            <a:extLst>
              <a:ext uri="{FF2B5EF4-FFF2-40B4-BE49-F238E27FC236}">
                <a16:creationId xmlns:a16="http://schemas.microsoft.com/office/drawing/2014/main" id="{8D3ABE5B-364E-412F-D6D5-65B478A8AD3D}"/>
              </a:ext>
            </a:extLst>
          </p:cNvPr>
          <p:cNvSpPr txBox="1"/>
          <p:nvPr/>
        </p:nvSpPr>
        <p:spPr>
          <a:xfrm>
            <a:off x="359227" y="724159"/>
            <a:ext cx="7527472"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br>
              <a:rPr kumimoji="0" lang="en-US" sz="3200" b="1" i="0" u="none" strike="noStrike" kern="1200" cap="none" spc="0" normalizeH="0" baseline="0" noProof="0">
                <a:ln>
                  <a:noFill/>
                </a:ln>
                <a:effectLst/>
                <a:uLnTx/>
                <a:uFillTx/>
                <a:latin typeface="Arial" panose="020B0604020202020204" pitchFamily="34" charset="0"/>
                <a:cs typeface="Arial" panose="020B0604020202020204" pitchFamily="34" charset="0"/>
              </a:rPr>
            </a:br>
            <a:r>
              <a:rPr kumimoji="0" lang="en-GB" sz="3200" b="1" i="0" u="none" strike="noStrike" kern="1200" cap="none" spc="0" normalizeH="0" baseline="0" noProof="0">
                <a:ln>
                  <a:noFill/>
                </a:ln>
                <a:effectLst/>
                <a:uLnTx/>
                <a:uFillTx/>
                <a:latin typeface="Arial" panose="020B0604020202020204" pitchFamily="34" charset="0"/>
                <a:cs typeface="Arial" panose="020B0604020202020204" pitchFamily="34" charset="0"/>
              </a:rPr>
              <a:t>Key priorities and The Pledge</a:t>
            </a:r>
            <a:r>
              <a:rPr kumimoji="0" lang="en-GB" sz="3200" b="0" i="0" u="none" strike="noStrike" kern="1200" cap="none" spc="0" normalizeH="0" baseline="0" noProof="0">
                <a:ln>
                  <a:noFill/>
                </a:ln>
                <a:effectLst/>
                <a:uLnTx/>
                <a:uFillTx/>
                <a:latin typeface="Arial" panose="020B0604020202020204" pitchFamily="34" charset="0"/>
                <a:cs typeface="Arial" panose="020B0604020202020204" pitchFamily="34" charset="0"/>
              </a:rPr>
              <a:t> </a:t>
            </a:r>
          </a:p>
        </p:txBody>
      </p:sp>
      <p:pic>
        <p:nvPicPr>
          <p:cNvPr id="6" name="Picture 5" descr="A yellow sign with black text&#10;&#10;AI-generated content may be incorrect.">
            <a:extLst>
              <a:ext uri="{FF2B5EF4-FFF2-40B4-BE49-F238E27FC236}">
                <a16:creationId xmlns:a16="http://schemas.microsoft.com/office/drawing/2014/main" id="{9237BDF3-FEDA-AE30-FFD8-D19DA69C32A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380701" y="650381"/>
            <a:ext cx="1239158" cy="1447337"/>
          </a:xfrm>
          <a:prstGeom prst="rect">
            <a:avLst/>
          </a:prstGeom>
        </p:spPr>
      </p:pic>
    </p:spTree>
    <p:extLst>
      <p:ext uri="{BB962C8B-B14F-4D97-AF65-F5344CB8AC3E}">
        <p14:creationId xmlns:p14="http://schemas.microsoft.com/office/powerpoint/2010/main" val="1432369308"/>
      </p:ext>
    </p:extLst>
  </p:cSld>
  <p:clrMapOvr>
    <a:masterClrMapping/>
  </p:clrMapOvr>
  <p:extLst>
    <p:ext uri="{6950BFC3-D8DA-4A85-94F7-54DA5524770B}">
      <p188:commentRel xmlns:p188="http://schemas.microsoft.com/office/powerpoint/2018/8/main" r:id="rId3"/>
    </p:ext>
  </p:extLst>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F5044D0F-83DF-1D23-A549-3D5C04D5B37F}"/>
            </a:ext>
          </a:extLst>
        </p:cNvPr>
        <p:cNvGrpSpPr/>
        <p:nvPr/>
      </p:nvGrpSpPr>
      <p:grpSpPr>
        <a:xfrm>
          <a:off x="0" y="0"/>
          <a:ext cx="0" cy="0"/>
          <a:chOff x="0" y="0"/>
          <a:chExt cx="0" cy="0"/>
        </a:xfrm>
      </p:grpSpPr>
      <p:sp useBgFill="1">
        <p:nvSpPr>
          <p:cNvPr id="16" name="Rectangle 15">
            <a:extLst>
              <a:ext uri="{FF2B5EF4-FFF2-40B4-BE49-F238E27FC236}">
                <a16:creationId xmlns:a16="http://schemas.microsoft.com/office/drawing/2014/main" id="{D8ECF2CC-710F-77F9-20A0-FB97AA13979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Freeform: Shape 17">
            <a:extLst>
              <a:ext uri="{FF2B5EF4-FFF2-40B4-BE49-F238E27FC236}">
                <a16:creationId xmlns:a16="http://schemas.microsoft.com/office/drawing/2014/main" id="{441E7555-3332-7AD2-37DF-ED379A833A7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1766176" cy="2061837"/>
          </a:xfrm>
          <a:custGeom>
            <a:avLst/>
            <a:gdLst>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13657 w 10768629"/>
              <a:gd name="connsiteY144" fmla="*/ 1730706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84330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0768629" h="1978172">
                <a:moveTo>
                  <a:pt x="0" y="0"/>
                </a:moveTo>
                <a:lnTo>
                  <a:pt x="10768629" y="0"/>
                </a:lnTo>
                <a:lnTo>
                  <a:pt x="10733254" y="31439"/>
                </a:lnTo>
                <a:lnTo>
                  <a:pt x="10727085" y="37910"/>
                </a:lnTo>
                <a:cubicBezTo>
                  <a:pt x="10712973" y="56080"/>
                  <a:pt x="10699457" y="78430"/>
                  <a:pt x="10675953" y="68623"/>
                </a:cubicBezTo>
                <a:cubicBezTo>
                  <a:pt x="10685972" y="89202"/>
                  <a:pt x="10641629" y="69781"/>
                  <a:pt x="10637091" y="90361"/>
                </a:cubicBezTo>
                <a:cubicBezTo>
                  <a:pt x="10635214" y="107005"/>
                  <a:pt x="10621323" y="104993"/>
                  <a:pt x="10610971" y="110764"/>
                </a:cubicBezTo>
                <a:cubicBezTo>
                  <a:pt x="10603980" y="127568"/>
                  <a:pt x="10551417" y="141180"/>
                  <a:pt x="10532872" y="138028"/>
                </a:cubicBezTo>
                <a:cubicBezTo>
                  <a:pt x="10480300" y="119072"/>
                  <a:pt x="10440532" y="186296"/>
                  <a:pt x="10398558" y="172911"/>
                </a:cubicBezTo>
                <a:cubicBezTo>
                  <a:pt x="10387708" y="174114"/>
                  <a:pt x="10378792" y="177646"/>
                  <a:pt x="10371128" y="182609"/>
                </a:cubicBezTo>
                <a:lnTo>
                  <a:pt x="10352178" y="199976"/>
                </a:lnTo>
                <a:lnTo>
                  <a:pt x="10351815" y="211879"/>
                </a:lnTo>
                <a:lnTo>
                  <a:pt x="10337471" y="218661"/>
                </a:lnTo>
                <a:lnTo>
                  <a:pt x="10334625" y="222351"/>
                </a:lnTo>
                <a:cubicBezTo>
                  <a:pt x="10321108" y="225227"/>
                  <a:pt x="10278615" y="228401"/>
                  <a:pt x="10256365" y="235917"/>
                </a:cubicBezTo>
                <a:cubicBezTo>
                  <a:pt x="10218136" y="258033"/>
                  <a:pt x="10224552" y="209685"/>
                  <a:pt x="10201127" y="267448"/>
                </a:cubicBezTo>
                <a:cubicBezTo>
                  <a:pt x="10121320" y="273476"/>
                  <a:pt x="10040763" y="345580"/>
                  <a:pt x="9961218" y="326720"/>
                </a:cubicBezTo>
                <a:cubicBezTo>
                  <a:pt x="9980173" y="341621"/>
                  <a:pt x="9883038" y="318484"/>
                  <a:pt x="9859715" y="355698"/>
                </a:cubicBezTo>
                <a:cubicBezTo>
                  <a:pt x="9812822" y="367758"/>
                  <a:pt x="9752089" y="383830"/>
                  <a:pt x="9679867" y="399081"/>
                </a:cubicBezTo>
                <a:cubicBezTo>
                  <a:pt x="9618357" y="415668"/>
                  <a:pt x="9525492" y="446315"/>
                  <a:pt x="9490654" y="455225"/>
                </a:cubicBezTo>
                <a:lnTo>
                  <a:pt x="9470837" y="452539"/>
                </a:lnTo>
                <a:lnTo>
                  <a:pt x="9469082" y="454891"/>
                </a:lnTo>
                <a:cubicBezTo>
                  <a:pt x="9460057" y="461184"/>
                  <a:pt x="9453495" y="461729"/>
                  <a:pt x="9448038" y="459733"/>
                </a:cubicBezTo>
                <a:lnTo>
                  <a:pt x="9396821" y="455795"/>
                </a:lnTo>
                <a:lnTo>
                  <a:pt x="9392197" y="459796"/>
                </a:lnTo>
                <a:lnTo>
                  <a:pt x="9347994" y="464462"/>
                </a:lnTo>
                <a:cubicBezTo>
                  <a:pt x="9347959" y="465155"/>
                  <a:pt x="9347925" y="465846"/>
                  <a:pt x="9347889" y="466539"/>
                </a:cubicBezTo>
                <a:cubicBezTo>
                  <a:pt x="9346648" y="471307"/>
                  <a:pt x="9343831" y="475025"/>
                  <a:pt x="9337639" y="476654"/>
                </a:cubicBezTo>
                <a:cubicBezTo>
                  <a:pt x="9354547" y="503661"/>
                  <a:pt x="9307720" y="510631"/>
                  <a:pt x="9287964" y="513052"/>
                </a:cubicBezTo>
                <a:cubicBezTo>
                  <a:pt x="9269905" y="526173"/>
                  <a:pt x="9245386" y="544358"/>
                  <a:pt x="9229283" y="555377"/>
                </a:cubicBezTo>
                <a:lnTo>
                  <a:pt x="9220274" y="557502"/>
                </a:lnTo>
                <a:cubicBezTo>
                  <a:pt x="9220250" y="557668"/>
                  <a:pt x="9220226" y="557835"/>
                  <a:pt x="9220202" y="558001"/>
                </a:cubicBezTo>
                <a:cubicBezTo>
                  <a:pt x="9218468" y="559434"/>
                  <a:pt x="9215591" y="560497"/>
                  <a:pt x="9210908" y="561147"/>
                </a:cubicBezTo>
                <a:lnTo>
                  <a:pt x="9186374" y="565502"/>
                </a:lnTo>
                <a:lnTo>
                  <a:pt x="9181058" y="569943"/>
                </a:lnTo>
                <a:lnTo>
                  <a:pt x="9167549" y="584727"/>
                </a:lnTo>
                <a:lnTo>
                  <a:pt x="9149110" y="598906"/>
                </a:lnTo>
                <a:cubicBezTo>
                  <a:pt x="9133575" y="594395"/>
                  <a:pt x="9087390" y="636567"/>
                  <a:pt x="9078556" y="644039"/>
                </a:cubicBezTo>
                <a:lnTo>
                  <a:pt x="8996399" y="690055"/>
                </a:lnTo>
                <a:cubicBezTo>
                  <a:pt x="8913147" y="777045"/>
                  <a:pt x="8867993" y="772591"/>
                  <a:pt x="8803791" y="813860"/>
                </a:cubicBezTo>
                <a:cubicBezTo>
                  <a:pt x="8745270" y="819906"/>
                  <a:pt x="8690049" y="823612"/>
                  <a:pt x="8636202" y="848463"/>
                </a:cubicBezTo>
                <a:cubicBezTo>
                  <a:pt x="8594799" y="860014"/>
                  <a:pt x="8568613" y="864779"/>
                  <a:pt x="8555372" y="883171"/>
                </a:cubicBezTo>
                <a:lnTo>
                  <a:pt x="8507229" y="901665"/>
                </a:lnTo>
                <a:lnTo>
                  <a:pt x="8428473" y="927985"/>
                </a:lnTo>
                <a:cubicBezTo>
                  <a:pt x="8428287" y="929817"/>
                  <a:pt x="8428100" y="931648"/>
                  <a:pt x="8427914" y="933480"/>
                </a:cubicBezTo>
                <a:lnTo>
                  <a:pt x="8420327" y="941984"/>
                </a:lnTo>
                <a:lnTo>
                  <a:pt x="8394729" y="948347"/>
                </a:lnTo>
                <a:lnTo>
                  <a:pt x="8380548" y="987916"/>
                </a:lnTo>
                <a:lnTo>
                  <a:pt x="8375330" y="965444"/>
                </a:lnTo>
                <a:cubicBezTo>
                  <a:pt x="8372375" y="964202"/>
                  <a:pt x="8344433" y="977378"/>
                  <a:pt x="8340796" y="980522"/>
                </a:cubicBezTo>
                <a:cubicBezTo>
                  <a:pt x="8328292" y="982128"/>
                  <a:pt x="8319237" y="991089"/>
                  <a:pt x="8304438" y="996739"/>
                </a:cubicBezTo>
                <a:cubicBezTo>
                  <a:pt x="8297193" y="1005683"/>
                  <a:pt x="8289328" y="1014568"/>
                  <a:pt x="8280929" y="1023089"/>
                </a:cubicBezTo>
                <a:lnTo>
                  <a:pt x="8275760" y="1027772"/>
                </a:lnTo>
                <a:lnTo>
                  <a:pt x="8275478" y="1027605"/>
                </a:lnTo>
                <a:cubicBezTo>
                  <a:pt x="8273970" y="1028076"/>
                  <a:pt x="8251461" y="1029408"/>
                  <a:pt x="8249003" y="1032033"/>
                </a:cubicBezTo>
                <a:lnTo>
                  <a:pt x="8203836" y="1037347"/>
                </a:lnTo>
                <a:cubicBezTo>
                  <a:pt x="8172789" y="1049890"/>
                  <a:pt x="8148166" y="1034625"/>
                  <a:pt x="8122936" y="1063113"/>
                </a:cubicBezTo>
                <a:cubicBezTo>
                  <a:pt x="8093850" y="1074757"/>
                  <a:pt x="8066781" y="1075350"/>
                  <a:pt x="8043658" y="1092746"/>
                </a:cubicBezTo>
                <a:cubicBezTo>
                  <a:pt x="8032157" y="1089174"/>
                  <a:pt x="8022145" y="1089998"/>
                  <a:pt x="8015351" y="1105478"/>
                </a:cubicBezTo>
                <a:cubicBezTo>
                  <a:pt x="7987544" y="1113006"/>
                  <a:pt x="7977708" y="1099152"/>
                  <a:pt x="7963145" y="1119346"/>
                </a:cubicBezTo>
                <a:cubicBezTo>
                  <a:pt x="7942622" y="1098880"/>
                  <a:pt x="7943760" y="1109516"/>
                  <a:pt x="7938145" y="1120225"/>
                </a:cubicBezTo>
                <a:lnTo>
                  <a:pt x="7937238" y="1121204"/>
                </a:lnTo>
                <a:lnTo>
                  <a:pt x="7934398" y="1118240"/>
                </a:lnTo>
                <a:lnTo>
                  <a:pt x="7918248" y="1124371"/>
                </a:lnTo>
                <a:lnTo>
                  <a:pt x="7914119" y="1127653"/>
                </a:lnTo>
                <a:cubicBezTo>
                  <a:pt x="7911201" y="1129547"/>
                  <a:pt x="7909169" y="1130331"/>
                  <a:pt x="7907658" y="1130350"/>
                </a:cubicBezTo>
                <a:lnTo>
                  <a:pt x="7907434" y="1130103"/>
                </a:lnTo>
                <a:lnTo>
                  <a:pt x="7901508" y="1133245"/>
                </a:lnTo>
                <a:cubicBezTo>
                  <a:pt x="7891644" y="1139271"/>
                  <a:pt x="7882185" y="1145815"/>
                  <a:pt x="7873287" y="1152609"/>
                </a:cubicBezTo>
                <a:cubicBezTo>
                  <a:pt x="7864672" y="1141906"/>
                  <a:pt x="7845199" y="1159242"/>
                  <a:pt x="7834833" y="1153868"/>
                </a:cubicBezTo>
                <a:lnTo>
                  <a:pt x="7828661" y="1139994"/>
                </a:lnTo>
                <a:lnTo>
                  <a:pt x="7823966" y="1143178"/>
                </a:lnTo>
                <a:lnTo>
                  <a:pt x="7815078" y="1151776"/>
                </a:lnTo>
                <a:cubicBezTo>
                  <a:pt x="7813692" y="1152943"/>
                  <a:pt x="7812687" y="1153116"/>
                  <a:pt x="7812026" y="1151522"/>
                </a:cubicBezTo>
                <a:cubicBezTo>
                  <a:pt x="7806555" y="1153054"/>
                  <a:pt x="7788673" y="1159989"/>
                  <a:pt x="7782249" y="1160970"/>
                </a:cubicBezTo>
                <a:lnTo>
                  <a:pt x="7773476" y="1157414"/>
                </a:lnTo>
                <a:lnTo>
                  <a:pt x="7769600" y="1157365"/>
                </a:lnTo>
                <a:lnTo>
                  <a:pt x="7752631" y="1172815"/>
                </a:lnTo>
                <a:lnTo>
                  <a:pt x="7739392" y="1192062"/>
                </a:lnTo>
                <a:lnTo>
                  <a:pt x="7677677" y="1216394"/>
                </a:lnTo>
                <a:lnTo>
                  <a:pt x="7586920" y="1261888"/>
                </a:lnTo>
                <a:cubicBezTo>
                  <a:pt x="7556723" y="1298911"/>
                  <a:pt x="7489187" y="1284518"/>
                  <a:pt x="7486100" y="1292563"/>
                </a:cubicBezTo>
                <a:cubicBezTo>
                  <a:pt x="7454875" y="1308356"/>
                  <a:pt x="7453335" y="1326361"/>
                  <a:pt x="7411323" y="1340732"/>
                </a:cubicBezTo>
                <a:cubicBezTo>
                  <a:pt x="7372519" y="1390006"/>
                  <a:pt x="7288617" y="1403664"/>
                  <a:pt x="7240698" y="1438832"/>
                </a:cubicBezTo>
                <a:cubicBezTo>
                  <a:pt x="7206467" y="1417136"/>
                  <a:pt x="7227555" y="1441678"/>
                  <a:pt x="7197675" y="1447530"/>
                </a:cubicBezTo>
                <a:cubicBezTo>
                  <a:pt x="7211601" y="1474927"/>
                  <a:pt x="7159483" y="1444981"/>
                  <a:pt x="7164788" y="1480293"/>
                </a:cubicBezTo>
                <a:cubicBezTo>
                  <a:pt x="7159184" y="1480240"/>
                  <a:pt x="7153584" y="1479075"/>
                  <a:pt x="7147929" y="1477641"/>
                </a:cubicBezTo>
                <a:lnTo>
                  <a:pt x="7144965" y="1476908"/>
                </a:lnTo>
                <a:lnTo>
                  <a:pt x="7134299" y="1479969"/>
                </a:lnTo>
                <a:lnTo>
                  <a:pt x="7129809" y="1473339"/>
                </a:lnTo>
                <a:lnTo>
                  <a:pt x="7112688" y="1472575"/>
                </a:lnTo>
                <a:cubicBezTo>
                  <a:pt x="7106506" y="1473449"/>
                  <a:pt x="7100123" y="1475741"/>
                  <a:pt x="7093470" y="1480300"/>
                </a:cubicBezTo>
                <a:cubicBezTo>
                  <a:pt x="7079039" y="1501274"/>
                  <a:pt x="7048991" y="1495718"/>
                  <a:pt x="7025034" y="1506934"/>
                </a:cubicBezTo>
                <a:lnTo>
                  <a:pt x="7014783" y="1515868"/>
                </a:lnTo>
                <a:lnTo>
                  <a:pt x="6979706" y="1523511"/>
                </a:lnTo>
                <a:lnTo>
                  <a:pt x="6977890" y="1525793"/>
                </a:lnTo>
                <a:cubicBezTo>
                  <a:pt x="6971996" y="1527914"/>
                  <a:pt x="6959488" y="1529941"/>
                  <a:pt x="6944339" y="1536237"/>
                </a:cubicBezTo>
                <a:lnTo>
                  <a:pt x="6886996" y="1563569"/>
                </a:lnTo>
                <a:lnTo>
                  <a:pt x="6874510" y="1558469"/>
                </a:lnTo>
                <a:lnTo>
                  <a:pt x="6871943" y="1554651"/>
                </a:lnTo>
                <a:lnTo>
                  <a:pt x="6856174" y="1562024"/>
                </a:lnTo>
                <a:lnTo>
                  <a:pt x="6842321" y="1560554"/>
                </a:lnTo>
                <a:lnTo>
                  <a:pt x="6832713" y="1569357"/>
                </a:lnTo>
                <a:lnTo>
                  <a:pt x="6816351" y="1571495"/>
                </a:lnTo>
                <a:cubicBezTo>
                  <a:pt x="6810216" y="1571510"/>
                  <a:pt x="6803310" y="1571324"/>
                  <a:pt x="6795800" y="1572010"/>
                </a:cubicBezTo>
                <a:lnTo>
                  <a:pt x="6777546" y="1568661"/>
                </a:lnTo>
                <a:lnTo>
                  <a:pt x="6751528" y="1574143"/>
                </a:lnTo>
                <a:cubicBezTo>
                  <a:pt x="6731455" y="1578562"/>
                  <a:pt x="6712054" y="1582098"/>
                  <a:pt x="6691966" y="1582255"/>
                </a:cubicBezTo>
                <a:cubicBezTo>
                  <a:pt x="6677921" y="1590738"/>
                  <a:pt x="6663787" y="1595441"/>
                  <a:pt x="6646941" y="1588471"/>
                </a:cubicBezTo>
                <a:cubicBezTo>
                  <a:pt x="6605135" y="1597971"/>
                  <a:pt x="6598373" y="1612583"/>
                  <a:pt x="6568576" y="1606488"/>
                </a:cubicBezTo>
                <a:cubicBezTo>
                  <a:pt x="6562510" y="1614734"/>
                  <a:pt x="6558067" y="1619360"/>
                  <a:pt x="6554358" y="1621701"/>
                </a:cubicBezTo>
                <a:cubicBezTo>
                  <a:pt x="6543227" y="1628727"/>
                  <a:pt x="6538724" y="1615196"/>
                  <a:pt x="6516968" y="1617195"/>
                </a:cubicBezTo>
                <a:cubicBezTo>
                  <a:pt x="6493173" y="1617368"/>
                  <a:pt x="6528193" y="1598652"/>
                  <a:pt x="6506479" y="1602227"/>
                </a:cubicBezTo>
                <a:cubicBezTo>
                  <a:pt x="6486674" y="1613929"/>
                  <a:pt x="6478484" y="1593997"/>
                  <a:pt x="6458436" y="1607332"/>
                </a:cubicBezTo>
                <a:cubicBezTo>
                  <a:pt x="6471168" y="1620800"/>
                  <a:pt x="6410323" y="1615478"/>
                  <a:pt x="6414786" y="1628815"/>
                </a:cubicBezTo>
                <a:cubicBezTo>
                  <a:pt x="6385942" y="1615041"/>
                  <a:pt x="6386569" y="1640238"/>
                  <a:pt x="6357085" y="1640846"/>
                </a:cubicBezTo>
                <a:cubicBezTo>
                  <a:pt x="6341163" y="1636809"/>
                  <a:pt x="6331497" y="1637754"/>
                  <a:pt x="6322636" y="1648213"/>
                </a:cubicBezTo>
                <a:cubicBezTo>
                  <a:pt x="6248448" y="1627802"/>
                  <a:pt x="6286748" y="1654976"/>
                  <a:pt x="6226172" y="1654676"/>
                </a:cubicBezTo>
                <a:lnTo>
                  <a:pt x="6221217" y="1654506"/>
                </a:lnTo>
                <a:lnTo>
                  <a:pt x="6204956" y="1664280"/>
                </a:lnTo>
                <a:cubicBezTo>
                  <a:pt x="6204728" y="1665114"/>
                  <a:pt x="6204498" y="1665947"/>
                  <a:pt x="6204270" y="1666782"/>
                </a:cubicBezTo>
                <a:lnTo>
                  <a:pt x="6143810" y="1661963"/>
                </a:lnTo>
                <a:lnTo>
                  <a:pt x="6136560" y="1665728"/>
                </a:lnTo>
                <a:lnTo>
                  <a:pt x="6096155" y="1656951"/>
                </a:lnTo>
                <a:lnTo>
                  <a:pt x="6075812" y="1655422"/>
                </a:lnTo>
                <a:lnTo>
                  <a:pt x="6039495" y="1649680"/>
                </a:lnTo>
                <a:lnTo>
                  <a:pt x="6036523" y="1652121"/>
                </a:lnTo>
                <a:lnTo>
                  <a:pt x="6029328" y="1649904"/>
                </a:lnTo>
                <a:lnTo>
                  <a:pt x="6024075" y="1652779"/>
                </a:lnTo>
                <a:lnTo>
                  <a:pt x="6018085" y="1652030"/>
                </a:lnTo>
                <a:cubicBezTo>
                  <a:pt x="6006658" y="1653831"/>
                  <a:pt x="5968194" y="1662035"/>
                  <a:pt x="5955513" y="1663584"/>
                </a:cubicBezTo>
                <a:lnTo>
                  <a:pt x="5941996" y="1661326"/>
                </a:lnTo>
                <a:lnTo>
                  <a:pt x="5931789" y="1669915"/>
                </a:lnTo>
                <a:lnTo>
                  <a:pt x="5888686" y="1672175"/>
                </a:lnTo>
                <a:lnTo>
                  <a:pt x="5873794" y="1665454"/>
                </a:lnTo>
                <a:lnTo>
                  <a:pt x="5860022" y="1660635"/>
                </a:lnTo>
                <a:lnTo>
                  <a:pt x="5858237" y="1660649"/>
                </a:lnTo>
                <a:lnTo>
                  <a:pt x="5840319" y="1660798"/>
                </a:lnTo>
                <a:lnTo>
                  <a:pt x="5806984" y="1661075"/>
                </a:lnTo>
                <a:cubicBezTo>
                  <a:pt x="5785708" y="1661533"/>
                  <a:pt x="5764126" y="1662974"/>
                  <a:pt x="5742351" y="1667489"/>
                </a:cubicBezTo>
                <a:cubicBezTo>
                  <a:pt x="5659069" y="1645168"/>
                  <a:pt x="5615134" y="1706361"/>
                  <a:pt x="5521171" y="1671626"/>
                </a:cubicBezTo>
                <a:cubicBezTo>
                  <a:pt x="5491803" y="1671296"/>
                  <a:pt x="5498089" y="1662666"/>
                  <a:pt x="5457384" y="1683952"/>
                </a:cubicBezTo>
                <a:cubicBezTo>
                  <a:pt x="5356959" y="1699287"/>
                  <a:pt x="5078905" y="1774579"/>
                  <a:pt x="4950070" y="1748401"/>
                </a:cubicBezTo>
                <a:cubicBezTo>
                  <a:pt x="4918276" y="1752255"/>
                  <a:pt x="4891043" y="1756936"/>
                  <a:pt x="4872172" y="1757222"/>
                </a:cubicBezTo>
                <a:lnTo>
                  <a:pt x="4809524" y="1761033"/>
                </a:lnTo>
                <a:cubicBezTo>
                  <a:pt x="4791324" y="1772975"/>
                  <a:pt x="4777258" y="1754591"/>
                  <a:pt x="4759058" y="1766533"/>
                </a:cubicBezTo>
                <a:cubicBezTo>
                  <a:pt x="4747481" y="1770744"/>
                  <a:pt x="4734604" y="1772921"/>
                  <a:pt x="4719749" y="1771811"/>
                </a:cubicBezTo>
                <a:cubicBezTo>
                  <a:pt x="4671168" y="1780243"/>
                  <a:pt x="4634134" y="1775931"/>
                  <a:pt x="4568686" y="1786141"/>
                </a:cubicBezTo>
                <a:cubicBezTo>
                  <a:pt x="4544667" y="1777910"/>
                  <a:pt x="4432547" y="1778168"/>
                  <a:pt x="4418751" y="1796932"/>
                </a:cubicBezTo>
                <a:cubicBezTo>
                  <a:pt x="4403360" y="1801488"/>
                  <a:pt x="4385278" y="1795746"/>
                  <a:pt x="4378377" y="1815528"/>
                </a:cubicBezTo>
                <a:cubicBezTo>
                  <a:pt x="4366870" y="1839461"/>
                  <a:pt x="4337372" y="1814003"/>
                  <a:pt x="4320575" y="1832722"/>
                </a:cubicBezTo>
                <a:cubicBezTo>
                  <a:pt x="4277898" y="1857053"/>
                  <a:pt x="4243945" y="1846759"/>
                  <a:pt x="4211935" y="1860177"/>
                </a:cubicBezTo>
                <a:cubicBezTo>
                  <a:pt x="4181519" y="1859584"/>
                  <a:pt x="4171342" y="1859762"/>
                  <a:pt x="4101228" y="1868717"/>
                </a:cubicBezTo>
                <a:cubicBezTo>
                  <a:pt x="4080159" y="1876188"/>
                  <a:pt x="4039427" y="1877381"/>
                  <a:pt x="3973223" y="1881015"/>
                </a:cubicBezTo>
                <a:cubicBezTo>
                  <a:pt x="3971330" y="1884974"/>
                  <a:pt x="3952843" y="1879225"/>
                  <a:pt x="3900992" y="1880603"/>
                </a:cubicBezTo>
                <a:cubicBezTo>
                  <a:pt x="3849141" y="1881981"/>
                  <a:pt x="3740060" y="1895686"/>
                  <a:pt x="3662119" y="1889285"/>
                </a:cubicBezTo>
                <a:cubicBezTo>
                  <a:pt x="3565155" y="1881322"/>
                  <a:pt x="3613412" y="1915150"/>
                  <a:pt x="3496919" y="1873180"/>
                </a:cubicBezTo>
                <a:cubicBezTo>
                  <a:pt x="3488062" y="1895719"/>
                  <a:pt x="3474293" y="1876288"/>
                  <a:pt x="3449433" y="1889681"/>
                </a:cubicBezTo>
                <a:cubicBezTo>
                  <a:pt x="3406553" y="1891629"/>
                  <a:pt x="3413217" y="1897797"/>
                  <a:pt x="3369766" y="1916653"/>
                </a:cubicBezTo>
                <a:cubicBezTo>
                  <a:pt x="3338805" y="1929531"/>
                  <a:pt x="3289487" y="1928617"/>
                  <a:pt x="3269672" y="1938036"/>
                </a:cubicBezTo>
                <a:lnTo>
                  <a:pt x="3224897" y="1943733"/>
                </a:lnTo>
                <a:cubicBezTo>
                  <a:pt x="3188693" y="1949271"/>
                  <a:pt x="3178540" y="1909145"/>
                  <a:pt x="3161463" y="1946591"/>
                </a:cubicBezTo>
                <a:lnTo>
                  <a:pt x="3112044" y="1935614"/>
                </a:lnTo>
                <a:lnTo>
                  <a:pt x="3069716" y="1930463"/>
                </a:lnTo>
                <a:cubicBezTo>
                  <a:pt x="3049937" y="1924285"/>
                  <a:pt x="3047816" y="1925644"/>
                  <a:pt x="3005773" y="1915878"/>
                </a:cubicBezTo>
                <a:cubicBezTo>
                  <a:pt x="2978838" y="1921092"/>
                  <a:pt x="2967972" y="1927319"/>
                  <a:pt x="2897201" y="1926772"/>
                </a:cubicBezTo>
                <a:lnTo>
                  <a:pt x="2783891" y="1931749"/>
                </a:lnTo>
                <a:cubicBezTo>
                  <a:pt x="2753098" y="1932794"/>
                  <a:pt x="2731621" y="1915151"/>
                  <a:pt x="2712447" y="1933044"/>
                </a:cubicBezTo>
                <a:cubicBezTo>
                  <a:pt x="2621923" y="1990472"/>
                  <a:pt x="2637976" y="1949546"/>
                  <a:pt x="2560151" y="1963609"/>
                </a:cubicBezTo>
                <a:cubicBezTo>
                  <a:pt x="2472084" y="1973456"/>
                  <a:pt x="2423631" y="1962133"/>
                  <a:pt x="2367221" y="1971884"/>
                </a:cubicBezTo>
                <a:cubicBezTo>
                  <a:pt x="2355331" y="1950582"/>
                  <a:pt x="2295649" y="1950006"/>
                  <a:pt x="2272130" y="1961162"/>
                </a:cubicBezTo>
                <a:cubicBezTo>
                  <a:pt x="2229336" y="1964326"/>
                  <a:pt x="2232627" y="1943953"/>
                  <a:pt x="2189404" y="1978172"/>
                </a:cubicBezTo>
                <a:cubicBezTo>
                  <a:pt x="2153824" y="1968017"/>
                  <a:pt x="2114605" y="1969166"/>
                  <a:pt x="2077704" y="1965002"/>
                </a:cubicBezTo>
                <a:cubicBezTo>
                  <a:pt x="2053064" y="1962036"/>
                  <a:pt x="2051584" y="1971011"/>
                  <a:pt x="2033299" y="1969042"/>
                </a:cubicBezTo>
                <a:cubicBezTo>
                  <a:pt x="2015014" y="1967073"/>
                  <a:pt x="1998956" y="1958903"/>
                  <a:pt x="1967996" y="1953187"/>
                </a:cubicBezTo>
                <a:cubicBezTo>
                  <a:pt x="1924117" y="1970917"/>
                  <a:pt x="1915668" y="1940297"/>
                  <a:pt x="1855805" y="1926082"/>
                </a:cubicBezTo>
                <a:cubicBezTo>
                  <a:pt x="1830663" y="1943732"/>
                  <a:pt x="1810564" y="1935694"/>
                  <a:pt x="1790957" y="1919460"/>
                </a:cubicBezTo>
                <a:cubicBezTo>
                  <a:pt x="1732588" y="1924884"/>
                  <a:pt x="1679506" y="1900619"/>
                  <a:pt x="1613978" y="1891581"/>
                </a:cubicBezTo>
                <a:cubicBezTo>
                  <a:pt x="1542961" y="1912227"/>
                  <a:pt x="1506863" y="1865666"/>
                  <a:pt x="1436831" y="1856201"/>
                </a:cubicBezTo>
                <a:cubicBezTo>
                  <a:pt x="1409149" y="1862955"/>
                  <a:pt x="1416370" y="1829853"/>
                  <a:pt x="1357365" y="1832140"/>
                </a:cubicBezTo>
                <a:cubicBezTo>
                  <a:pt x="1285880" y="1811785"/>
                  <a:pt x="1273193" y="1786872"/>
                  <a:pt x="1232341" y="1785942"/>
                </a:cubicBezTo>
                <a:cubicBezTo>
                  <a:pt x="1223903" y="1792798"/>
                  <a:pt x="1160576" y="1793911"/>
                  <a:pt x="1162595" y="1784330"/>
                </a:cubicBezTo>
                <a:cubicBezTo>
                  <a:pt x="1153167" y="1787110"/>
                  <a:pt x="1122206" y="1805077"/>
                  <a:pt x="1120257" y="1789615"/>
                </a:cubicBezTo>
                <a:cubicBezTo>
                  <a:pt x="1073149" y="1786750"/>
                  <a:pt x="1034361" y="1768718"/>
                  <a:pt x="991903" y="1786741"/>
                </a:cubicBezTo>
                <a:cubicBezTo>
                  <a:pt x="966383" y="1781126"/>
                  <a:pt x="949501" y="1800915"/>
                  <a:pt x="883960" y="1809389"/>
                </a:cubicBezTo>
                <a:cubicBezTo>
                  <a:pt x="836064" y="1808194"/>
                  <a:pt x="826980" y="1826610"/>
                  <a:pt x="766531" y="1805053"/>
                </a:cubicBezTo>
                <a:cubicBezTo>
                  <a:pt x="732778" y="1801141"/>
                  <a:pt x="694055" y="1787044"/>
                  <a:pt x="669779" y="1800537"/>
                </a:cubicBezTo>
                <a:cubicBezTo>
                  <a:pt x="645252" y="1794709"/>
                  <a:pt x="563495" y="1813232"/>
                  <a:pt x="523898" y="1811085"/>
                </a:cubicBezTo>
                <a:cubicBezTo>
                  <a:pt x="457555" y="1798530"/>
                  <a:pt x="395227" y="1824052"/>
                  <a:pt x="360251" y="1830735"/>
                </a:cubicBezTo>
                <a:cubicBezTo>
                  <a:pt x="313564" y="1825583"/>
                  <a:pt x="298281" y="1811622"/>
                  <a:pt x="255207" y="1818275"/>
                </a:cubicBezTo>
                <a:cubicBezTo>
                  <a:pt x="206572" y="1839769"/>
                  <a:pt x="160277" y="1836800"/>
                  <a:pt x="101803" y="1870647"/>
                </a:cubicBezTo>
                <a:cubicBezTo>
                  <a:pt x="85849" y="1910002"/>
                  <a:pt x="27997" y="1845258"/>
                  <a:pt x="25397" y="1888443"/>
                </a:cubicBezTo>
                <a:cubicBezTo>
                  <a:pt x="19096" y="1881154"/>
                  <a:pt x="11260" y="1878398"/>
                  <a:pt x="2370" y="1878311"/>
                </a:cubicBezTo>
                <a:lnTo>
                  <a:pt x="0" y="1878785"/>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Freeform: Shape 19">
            <a:extLst>
              <a:ext uri="{FF2B5EF4-FFF2-40B4-BE49-F238E27FC236}">
                <a16:creationId xmlns:a16="http://schemas.microsoft.com/office/drawing/2014/main" id="{2B73D673-EE45-A548-7098-14B2C55855A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5381626" y="6209413"/>
            <a:ext cx="6810375" cy="648587"/>
          </a:xfrm>
          <a:custGeom>
            <a:avLst/>
            <a:gdLst>
              <a:gd name="connsiteX0" fmla="*/ 0 w 10753706"/>
              <a:gd name="connsiteY0" fmla="*/ 0 h 1027260"/>
              <a:gd name="connsiteX1" fmla="*/ 10753706 w 10753706"/>
              <a:gd name="connsiteY1" fmla="*/ 0 h 1027260"/>
              <a:gd name="connsiteX2" fmla="*/ 10748809 w 10753706"/>
              <a:gd name="connsiteY2" fmla="*/ 2522 h 1027260"/>
              <a:gd name="connsiteX3" fmla="*/ 10725330 w 10753706"/>
              <a:gd name="connsiteY3" fmla="*/ 11977 h 1027260"/>
              <a:gd name="connsiteX4" fmla="*/ 10615423 w 10753706"/>
              <a:gd name="connsiteY4" fmla="*/ 52967 h 1027260"/>
              <a:gd name="connsiteX5" fmla="*/ 10533936 w 10753706"/>
              <a:gd name="connsiteY5" fmla="*/ 53095 h 1027260"/>
              <a:gd name="connsiteX6" fmla="*/ 10466876 w 10753706"/>
              <a:gd name="connsiteY6" fmla="*/ 45180 h 1027260"/>
              <a:gd name="connsiteX7" fmla="*/ 10355090 w 10753706"/>
              <a:gd name="connsiteY7" fmla="*/ 89741 h 1027260"/>
              <a:gd name="connsiteX8" fmla="*/ 10087145 w 10753706"/>
              <a:gd name="connsiteY8" fmla="*/ 66115 h 1027260"/>
              <a:gd name="connsiteX9" fmla="*/ 10015902 w 10753706"/>
              <a:gd name="connsiteY9" fmla="*/ 76178 h 1027260"/>
              <a:gd name="connsiteX10" fmla="*/ 9806005 w 10753706"/>
              <a:gd name="connsiteY10" fmla="*/ 102435 h 1027260"/>
              <a:gd name="connsiteX11" fmla="*/ 9602583 w 10753706"/>
              <a:gd name="connsiteY11" fmla="*/ 179170 h 1027260"/>
              <a:gd name="connsiteX12" fmla="*/ 9469719 w 10753706"/>
              <a:gd name="connsiteY12" fmla="*/ 174721 h 1027260"/>
              <a:gd name="connsiteX13" fmla="*/ 9408692 w 10753706"/>
              <a:gd name="connsiteY13" fmla="*/ 189513 h 1027260"/>
              <a:gd name="connsiteX14" fmla="*/ 9364151 w 10753706"/>
              <a:gd name="connsiteY14" fmla="*/ 194072 h 1027260"/>
              <a:gd name="connsiteX15" fmla="*/ 9337751 w 10753706"/>
              <a:gd name="connsiteY15" fmla="*/ 197579 h 1027260"/>
              <a:gd name="connsiteX16" fmla="*/ 9297166 w 10753706"/>
              <a:gd name="connsiteY16" fmla="*/ 216558 h 1027260"/>
              <a:gd name="connsiteX17" fmla="*/ 9123859 w 10753706"/>
              <a:gd name="connsiteY17" fmla="*/ 237356 h 1027260"/>
              <a:gd name="connsiteX18" fmla="*/ 8950741 w 10753706"/>
              <a:gd name="connsiteY18" fmla="*/ 238020 h 1027260"/>
              <a:gd name="connsiteX19" fmla="*/ 8718236 w 10753706"/>
              <a:gd name="connsiteY19" fmla="*/ 303148 h 1027260"/>
              <a:gd name="connsiteX20" fmla="*/ 8694011 w 10753706"/>
              <a:gd name="connsiteY20" fmla="*/ 308812 h 1027260"/>
              <a:gd name="connsiteX21" fmla="*/ 8611976 w 10753706"/>
              <a:gd name="connsiteY21" fmla="*/ 324819 h 1027260"/>
              <a:gd name="connsiteX22" fmla="*/ 8562074 w 10753706"/>
              <a:gd name="connsiteY22" fmla="*/ 337971 h 1027260"/>
              <a:gd name="connsiteX23" fmla="*/ 8501724 w 10753706"/>
              <a:gd name="connsiteY23" fmla="*/ 360865 h 1027260"/>
              <a:gd name="connsiteX24" fmla="*/ 8504489 w 10753706"/>
              <a:gd name="connsiteY24" fmla="*/ 364790 h 1027260"/>
              <a:gd name="connsiteX25" fmla="*/ 8492774 w 10753706"/>
              <a:gd name="connsiteY25" fmla="*/ 366181 h 1027260"/>
              <a:gd name="connsiteX26" fmla="*/ 8466405 w 10753706"/>
              <a:gd name="connsiteY26" fmla="*/ 368724 h 1027260"/>
              <a:gd name="connsiteX27" fmla="*/ 8427069 w 10753706"/>
              <a:gd name="connsiteY27" fmla="*/ 387211 h 1027260"/>
              <a:gd name="connsiteX28" fmla="*/ 8387766 w 10753706"/>
              <a:gd name="connsiteY28" fmla="*/ 377161 h 1027260"/>
              <a:gd name="connsiteX29" fmla="*/ 8315874 w 10753706"/>
              <a:gd name="connsiteY29" fmla="*/ 395527 h 1027260"/>
              <a:gd name="connsiteX30" fmla="*/ 8274474 w 10753706"/>
              <a:gd name="connsiteY30" fmla="*/ 405112 h 1027260"/>
              <a:gd name="connsiteX31" fmla="*/ 8234664 w 10753706"/>
              <a:gd name="connsiteY31" fmla="*/ 410219 h 1027260"/>
              <a:gd name="connsiteX32" fmla="*/ 8211268 w 10753706"/>
              <a:gd name="connsiteY32" fmla="*/ 416791 h 1027260"/>
              <a:gd name="connsiteX33" fmla="*/ 8188615 w 10753706"/>
              <a:gd name="connsiteY33" fmla="*/ 421755 h 1027260"/>
              <a:gd name="connsiteX34" fmla="*/ 8179981 w 10753706"/>
              <a:gd name="connsiteY34" fmla="*/ 420402 h 1027260"/>
              <a:gd name="connsiteX35" fmla="*/ 8179307 w 10753706"/>
              <a:gd name="connsiteY35" fmla="*/ 422516 h 1027260"/>
              <a:gd name="connsiteX36" fmla="*/ 8147929 w 10753706"/>
              <a:gd name="connsiteY36" fmla="*/ 450302 h 1027260"/>
              <a:gd name="connsiteX37" fmla="*/ 8089136 w 10753706"/>
              <a:gd name="connsiteY37" fmla="*/ 465283 h 1027260"/>
              <a:gd name="connsiteX38" fmla="*/ 8049973 w 10753706"/>
              <a:gd name="connsiteY38" fmla="*/ 454121 h 1027260"/>
              <a:gd name="connsiteX39" fmla="*/ 7965913 w 10753706"/>
              <a:gd name="connsiteY39" fmla="*/ 464415 h 1027260"/>
              <a:gd name="connsiteX40" fmla="*/ 7945093 w 10753706"/>
              <a:gd name="connsiteY40" fmla="*/ 464798 h 1027260"/>
              <a:gd name="connsiteX41" fmla="*/ 7935335 w 10753706"/>
              <a:gd name="connsiteY41" fmla="*/ 462442 h 1027260"/>
              <a:gd name="connsiteX42" fmla="*/ 7904779 w 10753706"/>
              <a:gd name="connsiteY42" fmla="*/ 471429 h 1027260"/>
              <a:gd name="connsiteX43" fmla="*/ 7855604 w 10753706"/>
              <a:gd name="connsiteY43" fmla="*/ 480199 h 1027260"/>
              <a:gd name="connsiteX44" fmla="*/ 7832630 w 10753706"/>
              <a:gd name="connsiteY44" fmla="*/ 485371 h 1027260"/>
              <a:gd name="connsiteX45" fmla="*/ 7812438 w 10753706"/>
              <a:gd name="connsiteY45" fmla="*/ 485391 h 1027260"/>
              <a:gd name="connsiteX46" fmla="*/ 7701399 w 10753706"/>
              <a:gd name="connsiteY46" fmla="*/ 495197 h 1027260"/>
              <a:gd name="connsiteX47" fmla="*/ 7674778 w 10753706"/>
              <a:gd name="connsiteY47" fmla="*/ 494723 h 1027260"/>
              <a:gd name="connsiteX48" fmla="*/ 7660445 w 10753706"/>
              <a:gd name="connsiteY48" fmla="*/ 490194 h 1027260"/>
              <a:gd name="connsiteX49" fmla="*/ 7651781 w 10753706"/>
              <a:gd name="connsiteY49" fmla="*/ 493084 h 1027260"/>
              <a:gd name="connsiteX50" fmla="*/ 7584807 w 10753706"/>
              <a:gd name="connsiteY50" fmla="*/ 499490 h 1027260"/>
              <a:gd name="connsiteX51" fmla="*/ 7541324 w 10753706"/>
              <a:gd name="connsiteY51" fmla="*/ 504184 h 1027260"/>
              <a:gd name="connsiteX52" fmla="*/ 7541756 w 10753706"/>
              <a:gd name="connsiteY52" fmla="*/ 512184 h 1027260"/>
              <a:gd name="connsiteX53" fmla="*/ 7503906 w 10753706"/>
              <a:gd name="connsiteY53" fmla="*/ 518551 h 1027260"/>
              <a:gd name="connsiteX54" fmla="*/ 7460411 w 10753706"/>
              <a:gd name="connsiteY54" fmla="*/ 517415 h 1027260"/>
              <a:gd name="connsiteX55" fmla="*/ 7460116 w 10753706"/>
              <a:gd name="connsiteY55" fmla="*/ 517548 h 1027260"/>
              <a:gd name="connsiteX56" fmla="*/ 7297810 w 10753706"/>
              <a:gd name="connsiteY56" fmla="*/ 563947 h 1027260"/>
              <a:gd name="connsiteX57" fmla="*/ 6946388 w 10753706"/>
              <a:gd name="connsiteY57" fmla="*/ 665244 h 1027260"/>
              <a:gd name="connsiteX58" fmla="*/ 6741704 w 10753706"/>
              <a:gd name="connsiteY58" fmla="*/ 679365 h 1027260"/>
              <a:gd name="connsiteX59" fmla="*/ 6624680 w 10753706"/>
              <a:gd name="connsiteY59" fmla="*/ 677674 h 1027260"/>
              <a:gd name="connsiteX60" fmla="*/ 6605700 w 10753706"/>
              <a:gd name="connsiteY60" fmla="*/ 683566 h 1027260"/>
              <a:gd name="connsiteX61" fmla="*/ 6576922 w 10753706"/>
              <a:gd name="connsiteY61" fmla="*/ 683030 h 1027260"/>
              <a:gd name="connsiteX62" fmla="*/ 6405123 w 10753706"/>
              <a:gd name="connsiteY62" fmla="*/ 721946 h 1027260"/>
              <a:gd name="connsiteX63" fmla="*/ 6368938 w 10753706"/>
              <a:gd name="connsiteY63" fmla="*/ 717341 h 1027260"/>
              <a:gd name="connsiteX64" fmla="*/ 6295102 w 10753706"/>
              <a:gd name="connsiteY64" fmla="*/ 729508 h 1027260"/>
              <a:gd name="connsiteX65" fmla="*/ 6202084 w 10753706"/>
              <a:gd name="connsiteY65" fmla="*/ 767091 h 1027260"/>
              <a:gd name="connsiteX66" fmla="*/ 6067157 w 10753706"/>
              <a:gd name="connsiteY66" fmla="*/ 790339 h 1027260"/>
              <a:gd name="connsiteX67" fmla="*/ 6061443 w 10753706"/>
              <a:gd name="connsiteY67" fmla="*/ 796151 h 1027260"/>
              <a:gd name="connsiteX68" fmla="*/ 6051406 w 10753706"/>
              <a:gd name="connsiteY68" fmla="*/ 800684 h 1027260"/>
              <a:gd name="connsiteX69" fmla="*/ 6049097 w 10753706"/>
              <a:gd name="connsiteY69" fmla="*/ 800636 h 1027260"/>
              <a:gd name="connsiteX70" fmla="*/ 6034222 w 10753706"/>
              <a:gd name="connsiteY70" fmla="*/ 804110 h 1027260"/>
              <a:gd name="connsiteX71" fmla="*/ 6033121 w 10753706"/>
              <a:gd name="connsiteY71" fmla="*/ 806078 h 1027260"/>
              <a:gd name="connsiteX72" fmla="*/ 6023593 w 10753706"/>
              <a:gd name="connsiteY72" fmla="*/ 808842 h 1027260"/>
              <a:gd name="connsiteX73" fmla="*/ 6006639 w 10753706"/>
              <a:gd name="connsiteY73" fmla="*/ 815304 h 1027260"/>
              <a:gd name="connsiteX74" fmla="*/ 6001762 w 10753706"/>
              <a:gd name="connsiteY74" fmla="*/ 815557 h 1027260"/>
              <a:gd name="connsiteX75" fmla="*/ 5973534 w 10753706"/>
              <a:gd name="connsiteY75" fmla="*/ 823815 h 1027260"/>
              <a:gd name="connsiteX76" fmla="*/ 5972336 w 10753706"/>
              <a:gd name="connsiteY76" fmla="*/ 823476 h 1027260"/>
              <a:gd name="connsiteX77" fmla="*/ 5960841 w 10753706"/>
              <a:gd name="connsiteY77" fmla="*/ 823819 h 1027260"/>
              <a:gd name="connsiteX78" fmla="*/ 5940719 w 10753706"/>
              <a:gd name="connsiteY78" fmla="*/ 825514 h 1027260"/>
              <a:gd name="connsiteX79" fmla="*/ 5884298 w 10753706"/>
              <a:gd name="connsiteY79" fmla="*/ 823806 h 1027260"/>
              <a:gd name="connsiteX80" fmla="*/ 5854779 w 10753706"/>
              <a:gd name="connsiteY80" fmla="*/ 832365 h 1027260"/>
              <a:gd name="connsiteX81" fmla="*/ 5848382 w 10753706"/>
              <a:gd name="connsiteY81" fmla="*/ 833844 h 1027260"/>
              <a:gd name="connsiteX82" fmla="*/ 5848066 w 10753706"/>
              <a:gd name="connsiteY82" fmla="*/ 833772 h 1027260"/>
              <a:gd name="connsiteX83" fmla="*/ 5840944 w 10753706"/>
              <a:gd name="connsiteY83" fmla="*/ 835132 h 1027260"/>
              <a:gd name="connsiteX84" fmla="*/ 5836719 w 10753706"/>
              <a:gd name="connsiteY84" fmla="*/ 836539 h 1027260"/>
              <a:gd name="connsiteX85" fmla="*/ 5824311 w 10753706"/>
              <a:gd name="connsiteY85" fmla="*/ 839408 h 1027260"/>
              <a:gd name="connsiteX86" fmla="*/ 5818788 w 10753706"/>
              <a:gd name="connsiteY86" fmla="*/ 839727 h 1027260"/>
              <a:gd name="connsiteX87" fmla="*/ 5763953 w 10753706"/>
              <a:gd name="connsiteY87" fmla="*/ 834282 h 1027260"/>
              <a:gd name="connsiteX88" fmla="*/ 5667748 w 10753706"/>
              <a:gd name="connsiteY88" fmla="*/ 840211 h 1027260"/>
              <a:gd name="connsiteX89" fmla="*/ 5573108 w 10753706"/>
              <a:gd name="connsiteY89" fmla="*/ 847611 h 1027260"/>
              <a:gd name="connsiteX90" fmla="*/ 5539137 w 10753706"/>
              <a:gd name="connsiteY90" fmla="*/ 851033 h 1027260"/>
              <a:gd name="connsiteX91" fmla="*/ 5510651 w 10753706"/>
              <a:gd name="connsiteY91" fmla="*/ 844215 h 1027260"/>
              <a:gd name="connsiteX92" fmla="*/ 5457331 w 10753706"/>
              <a:gd name="connsiteY92" fmla="*/ 839159 h 1027260"/>
              <a:gd name="connsiteX93" fmla="*/ 5410613 w 10753706"/>
              <a:gd name="connsiteY93" fmla="*/ 834358 h 1027260"/>
              <a:gd name="connsiteX94" fmla="*/ 5370040 w 10753706"/>
              <a:gd name="connsiteY94" fmla="*/ 862127 h 1027260"/>
              <a:gd name="connsiteX95" fmla="*/ 5318778 w 10753706"/>
              <a:gd name="connsiteY95" fmla="*/ 855310 h 1027260"/>
              <a:gd name="connsiteX96" fmla="*/ 5298645 w 10753706"/>
              <a:gd name="connsiteY96" fmla="*/ 855171 h 1027260"/>
              <a:gd name="connsiteX97" fmla="*/ 5253828 w 10753706"/>
              <a:gd name="connsiteY97" fmla="*/ 859670 h 1027260"/>
              <a:gd name="connsiteX98" fmla="*/ 5216955 w 10753706"/>
              <a:gd name="connsiteY98" fmla="*/ 866245 h 1027260"/>
              <a:gd name="connsiteX99" fmla="*/ 5214344 w 10753706"/>
              <a:gd name="connsiteY99" fmla="*/ 868102 h 1027260"/>
              <a:gd name="connsiteX100" fmla="*/ 5195561 w 10753706"/>
              <a:gd name="connsiteY100" fmla="*/ 869949 h 1027260"/>
              <a:gd name="connsiteX101" fmla="*/ 5182555 w 10753706"/>
              <a:gd name="connsiteY101" fmla="*/ 873542 h 1027260"/>
              <a:gd name="connsiteX102" fmla="*/ 5172552 w 10753706"/>
              <a:gd name="connsiteY102" fmla="*/ 878801 h 1027260"/>
              <a:gd name="connsiteX103" fmla="*/ 5027993 w 10753706"/>
              <a:gd name="connsiteY103" fmla="*/ 889666 h 1027260"/>
              <a:gd name="connsiteX104" fmla="*/ 4939844 w 10753706"/>
              <a:gd name="connsiteY104" fmla="*/ 934802 h 1027260"/>
              <a:gd name="connsiteX105" fmla="*/ 4792576 w 10753706"/>
              <a:gd name="connsiteY105" fmla="*/ 934820 h 1027260"/>
              <a:gd name="connsiteX106" fmla="*/ 4602423 w 10753706"/>
              <a:gd name="connsiteY106" fmla="*/ 958063 h 1027260"/>
              <a:gd name="connsiteX107" fmla="*/ 4290656 w 10753706"/>
              <a:gd name="connsiteY107" fmla="*/ 969152 h 1027260"/>
              <a:gd name="connsiteX108" fmla="*/ 3952334 w 10753706"/>
              <a:gd name="connsiteY108" fmla="*/ 954043 h 1027260"/>
              <a:gd name="connsiteX109" fmla="*/ 3858560 w 10753706"/>
              <a:gd name="connsiteY109" fmla="*/ 948781 h 1027260"/>
              <a:gd name="connsiteX110" fmla="*/ 3846597 w 10753706"/>
              <a:gd name="connsiteY110" fmla="*/ 948382 h 1027260"/>
              <a:gd name="connsiteX111" fmla="*/ 3736044 w 10753706"/>
              <a:gd name="connsiteY111" fmla="*/ 947759 h 1027260"/>
              <a:gd name="connsiteX112" fmla="*/ 3713136 w 10753706"/>
              <a:gd name="connsiteY112" fmla="*/ 946963 h 1027260"/>
              <a:gd name="connsiteX113" fmla="*/ 3695939 w 10753706"/>
              <a:gd name="connsiteY113" fmla="*/ 943639 h 1027260"/>
              <a:gd name="connsiteX114" fmla="*/ 3694125 w 10753706"/>
              <a:gd name="connsiteY114" fmla="*/ 940567 h 1027260"/>
              <a:gd name="connsiteX115" fmla="*/ 3681925 w 10753706"/>
              <a:gd name="connsiteY115" fmla="*/ 939706 h 1027260"/>
              <a:gd name="connsiteX116" fmla="*/ 3679204 w 10753706"/>
              <a:gd name="connsiteY116" fmla="*/ 938926 h 1027260"/>
              <a:gd name="connsiteX117" fmla="*/ 3615656 w 10753706"/>
              <a:gd name="connsiteY117" fmla="*/ 940320 h 1027260"/>
              <a:gd name="connsiteX118" fmla="*/ 3567983 w 10753706"/>
              <a:gd name="connsiteY118" fmla="*/ 935596 h 1027260"/>
              <a:gd name="connsiteX119" fmla="*/ 3422423 w 10753706"/>
              <a:gd name="connsiteY119" fmla="*/ 932129 h 1027260"/>
              <a:gd name="connsiteX120" fmla="*/ 3310925 w 10753706"/>
              <a:gd name="connsiteY120" fmla="*/ 911072 h 1027260"/>
              <a:gd name="connsiteX121" fmla="*/ 3139421 w 10753706"/>
              <a:gd name="connsiteY121" fmla="*/ 934151 h 1027260"/>
              <a:gd name="connsiteX122" fmla="*/ 2996922 w 10753706"/>
              <a:gd name="connsiteY122" fmla="*/ 927537 h 1027260"/>
              <a:gd name="connsiteX123" fmla="*/ 2982785 w 10753706"/>
              <a:gd name="connsiteY123" fmla="*/ 931453 h 1027260"/>
              <a:gd name="connsiteX124" fmla="*/ 2967478 w 10753706"/>
              <a:gd name="connsiteY124" fmla="*/ 933397 h 1027260"/>
              <a:gd name="connsiteX125" fmla="*/ 2948552 w 10753706"/>
              <a:gd name="connsiteY125" fmla="*/ 932961 h 1027260"/>
              <a:gd name="connsiteX126" fmla="*/ 2944404 w 10753706"/>
              <a:gd name="connsiteY126" fmla="*/ 934452 h 1027260"/>
              <a:gd name="connsiteX127" fmla="*/ 2908608 w 10753706"/>
              <a:gd name="connsiteY127" fmla="*/ 937205 h 1027260"/>
              <a:gd name="connsiteX128" fmla="*/ 2904443 w 10753706"/>
              <a:gd name="connsiteY128" fmla="*/ 936455 h 1027260"/>
              <a:gd name="connsiteX129" fmla="*/ 2868935 w 10753706"/>
              <a:gd name="connsiteY129" fmla="*/ 938022 h 1027260"/>
              <a:gd name="connsiteX130" fmla="*/ 2868586 w 10753706"/>
              <a:gd name="connsiteY130" fmla="*/ 937487 h 1027260"/>
              <a:gd name="connsiteX131" fmla="*/ 2859191 w 10753706"/>
              <a:gd name="connsiteY131" fmla="*/ 935503 h 1027260"/>
              <a:gd name="connsiteX132" fmla="*/ 2840915 w 10753706"/>
              <a:gd name="connsiteY132" fmla="*/ 932977 h 1027260"/>
              <a:gd name="connsiteX133" fmla="*/ 2763509 w 10753706"/>
              <a:gd name="connsiteY133" fmla="*/ 921850 h 1027260"/>
              <a:gd name="connsiteX134" fmla="*/ 2756121 w 10753706"/>
              <a:gd name="connsiteY134" fmla="*/ 921864 h 1027260"/>
              <a:gd name="connsiteX135" fmla="*/ 2755998 w 10753706"/>
              <a:gd name="connsiteY135" fmla="*/ 921739 h 1027260"/>
              <a:gd name="connsiteX136" fmla="*/ 2748255 w 10753706"/>
              <a:gd name="connsiteY136" fmla="*/ 921505 h 1027260"/>
              <a:gd name="connsiteX137" fmla="*/ 2694601 w 10753706"/>
              <a:gd name="connsiteY137" fmla="*/ 915575 h 1027260"/>
              <a:gd name="connsiteX138" fmla="*/ 2635357 w 10753706"/>
              <a:gd name="connsiteY138" fmla="*/ 910976 h 1027260"/>
              <a:gd name="connsiteX139" fmla="*/ 2601047 w 10753706"/>
              <a:gd name="connsiteY139" fmla="*/ 910263 h 1027260"/>
              <a:gd name="connsiteX140" fmla="*/ 2507482 w 10753706"/>
              <a:gd name="connsiteY140" fmla="*/ 906211 h 1027260"/>
              <a:gd name="connsiteX141" fmla="*/ 2413884 w 10753706"/>
              <a:gd name="connsiteY141" fmla="*/ 900545 h 1027260"/>
              <a:gd name="connsiteX142" fmla="*/ 2368912 w 10753706"/>
              <a:gd name="connsiteY142" fmla="*/ 888755 h 1027260"/>
              <a:gd name="connsiteX143" fmla="*/ 2349490 w 10753706"/>
              <a:gd name="connsiteY143" fmla="*/ 889719 h 1027260"/>
              <a:gd name="connsiteX144" fmla="*/ 2344290 w 10753706"/>
              <a:gd name="connsiteY144" fmla="*/ 890584 h 1027260"/>
              <a:gd name="connsiteX145" fmla="*/ 2336488 w 10753706"/>
              <a:gd name="connsiteY145" fmla="*/ 891058 h 1027260"/>
              <a:gd name="connsiteX146" fmla="*/ 2329015 w 10753706"/>
              <a:gd name="connsiteY146" fmla="*/ 891627 h 1027260"/>
              <a:gd name="connsiteX147" fmla="*/ 2293898 w 10753706"/>
              <a:gd name="connsiteY147" fmla="*/ 896431 h 1027260"/>
              <a:gd name="connsiteX148" fmla="*/ 2243927 w 10753706"/>
              <a:gd name="connsiteY148" fmla="*/ 888076 h 1027260"/>
              <a:gd name="connsiteX149" fmla="*/ 2223920 w 10753706"/>
              <a:gd name="connsiteY149" fmla="*/ 887331 h 1027260"/>
              <a:gd name="connsiteX150" fmla="*/ 2213081 w 10753706"/>
              <a:gd name="connsiteY150" fmla="*/ 886302 h 1027260"/>
              <a:gd name="connsiteX151" fmla="*/ 2212307 w 10753706"/>
              <a:gd name="connsiteY151" fmla="*/ 885829 h 1027260"/>
              <a:gd name="connsiteX152" fmla="*/ 2152321 w 10753706"/>
              <a:gd name="connsiteY152" fmla="*/ 894418 h 1027260"/>
              <a:gd name="connsiteX153" fmla="*/ 2140985 w 10753706"/>
              <a:gd name="connsiteY153" fmla="*/ 895968 h 1027260"/>
              <a:gd name="connsiteX154" fmla="*/ 2121210 w 10753706"/>
              <a:gd name="connsiteY154" fmla="*/ 899354 h 1027260"/>
              <a:gd name="connsiteX155" fmla="*/ 2119146 w 10753706"/>
              <a:gd name="connsiteY155" fmla="*/ 899033 h 1027260"/>
              <a:gd name="connsiteX156" fmla="*/ 2105666 w 10753706"/>
              <a:gd name="connsiteY156" fmla="*/ 902240 h 1027260"/>
              <a:gd name="connsiteX157" fmla="*/ 2094924 w 10753706"/>
              <a:gd name="connsiteY157" fmla="*/ 907203 h 1027260"/>
              <a:gd name="connsiteX158" fmla="*/ 1949478 w 10753706"/>
              <a:gd name="connsiteY158" fmla="*/ 913748 h 1027260"/>
              <a:gd name="connsiteX159" fmla="*/ 1749684 w 10753706"/>
              <a:gd name="connsiteY159" fmla="*/ 942223 h 1027260"/>
              <a:gd name="connsiteX160" fmla="*/ 1585576 w 10753706"/>
              <a:gd name="connsiteY160" fmla="*/ 954170 h 1027260"/>
              <a:gd name="connsiteX161" fmla="*/ 1476250 w 10753706"/>
              <a:gd name="connsiteY161" fmla="*/ 950653 h 1027260"/>
              <a:gd name="connsiteX162" fmla="*/ 1433927 w 10753706"/>
              <a:gd name="connsiteY162" fmla="*/ 959926 h 1027260"/>
              <a:gd name="connsiteX163" fmla="*/ 1414893 w 10753706"/>
              <a:gd name="connsiteY163" fmla="*/ 957671 h 1027260"/>
              <a:gd name="connsiteX164" fmla="*/ 1411585 w 10753706"/>
              <a:gd name="connsiteY164" fmla="*/ 957179 h 1027260"/>
              <a:gd name="connsiteX165" fmla="*/ 1398896 w 10753706"/>
              <a:gd name="connsiteY165" fmla="*/ 957460 h 1027260"/>
              <a:gd name="connsiteX166" fmla="*/ 1394632 w 10753706"/>
              <a:gd name="connsiteY166" fmla="*/ 954725 h 1027260"/>
              <a:gd name="connsiteX167" fmla="*/ 1375043 w 10753706"/>
              <a:gd name="connsiteY167" fmla="*/ 953132 h 1027260"/>
              <a:gd name="connsiteX168" fmla="*/ 1351876 w 10753706"/>
              <a:gd name="connsiteY168" fmla="*/ 954436 h 1027260"/>
              <a:gd name="connsiteX169" fmla="*/ 1242676 w 10753706"/>
              <a:gd name="connsiteY169" fmla="*/ 963767 h 1027260"/>
              <a:gd name="connsiteX170" fmla="*/ 1205993 w 10753706"/>
              <a:gd name="connsiteY170" fmla="*/ 974080 h 1027260"/>
              <a:gd name="connsiteX171" fmla="*/ 1052221 w 10753706"/>
              <a:gd name="connsiteY171" fmla="*/ 963954 h 1027260"/>
              <a:gd name="connsiteX172" fmla="*/ 968270 w 10753706"/>
              <a:gd name="connsiteY172" fmla="*/ 964761 h 1027260"/>
              <a:gd name="connsiteX173" fmla="*/ 874493 w 10753706"/>
              <a:gd name="connsiteY173" fmla="*/ 998122 h 1027260"/>
              <a:gd name="connsiteX174" fmla="*/ 814411 w 10753706"/>
              <a:gd name="connsiteY174" fmla="*/ 1007391 h 1027260"/>
              <a:gd name="connsiteX175" fmla="*/ 688604 w 10753706"/>
              <a:gd name="connsiteY175" fmla="*/ 1015631 h 1027260"/>
              <a:gd name="connsiteX176" fmla="*/ 618171 w 10753706"/>
              <a:gd name="connsiteY176" fmla="*/ 1027260 h 1027260"/>
              <a:gd name="connsiteX177" fmla="*/ 570379 w 10753706"/>
              <a:gd name="connsiteY177" fmla="*/ 1023487 h 1027260"/>
              <a:gd name="connsiteX178" fmla="*/ 482519 w 10753706"/>
              <a:gd name="connsiteY178" fmla="*/ 1002108 h 1027260"/>
              <a:gd name="connsiteX179" fmla="*/ 475319 w 10753706"/>
              <a:gd name="connsiteY179" fmla="*/ 1009922 h 1027260"/>
              <a:gd name="connsiteX180" fmla="*/ 431104 w 10753706"/>
              <a:gd name="connsiteY180" fmla="*/ 1009317 h 1027260"/>
              <a:gd name="connsiteX181" fmla="*/ 363782 w 10753706"/>
              <a:gd name="connsiteY181" fmla="*/ 1007585 h 1027260"/>
              <a:gd name="connsiteX182" fmla="*/ 325533 w 10753706"/>
              <a:gd name="connsiteY182" fmla="*/ 1008502 h 1027260"/>
              <a:gd name="connsiteX183" fmla="*/ 220429 w 10753706"/>
              <a:gd name="connsiteY183" fmla="*/ 1008927 h 1027260"/>
              <a:gd name="connsiteX184" fmla="*/ 114676 w 10753706"/>
              <a:gd name="connsiteY184" fmla="*/ 1007765 h 1027260"/>
              <a:gd name="connsiteX185" fmla="*/ 13470 w 10753706"/>
              <a:gd name="connsiteY185" fmla="*/ 998544 h 1027260"/>
              <a:gd name="connsiteX186" fmla="*/ 0 w 10753706"/>
              <a:gd name="connsiteY186" fmla="*/ 997355 h 1027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10753706" h="1027260">
                <a:moveTo>
                  <a:pt x="0" y="0"/>
                </a:moveTo>
                <a:lnTo>
                  <a:pt x="10753706" y="0"/>
                </a:lnTo>
                <a:lnTo>
                  <a:pt x="10748809" y="2522"/>
                </a:lnTo>
                <a:cubicBezTo>
                  <a:pt x="10744031" y="4644"/>
                  <a:pt x="10737551" y="7204"/>
                  <a:pt x="10725330" y="11977"/>
                </a:cubicBezTo>
                <a:cubicBezTo>
                  <a:pt x="10700888" y="21523"/>
                  <a:pt x="10652058" y="39304"/>
                  <a:pt x="10615423" y="52967"/>
                </a:cubicBezTo>
                <a:cubicBezTo>
                  <a:pt x="10598524" y="49017"/>
                  <a:pt x="10550674" y="61360"/>
                  <a:pt x="10533936" y="53095"/>
                </a:cubicBezTo>
                <a:cubicBezTo>
                  <a:pt x="10519435" y="55674"/>
                  <a:pt x="10480156" y="49393"/>
                  <a:pt x="10466876" y="45180"/>
                </a:cubicBezTo>
                <a:cubicBezTo>
                  <a:pt x="10443145" y="68059"/>
                  <a:pt x="10382269" y="71294"/>
                  <a:pt x="10355090" y="89741"/>
                </a:cubicBezTo>
                <a:cubicBezTo>
                  <a:pt x="10286222" y="95376"/>
                  <a:pt x="10146285" y="63529"/>
                  <a:pt x="10087145" y="66115"/>
                </a:cubicBezTo>
                <a:cubicBezTo>
                  <a:pt x="10067575" y="79584"/>
                  <a:pt x="10043111" y="68921"/>
                  <a:pt x="10015902" y="76178"/>
                </a:cubicBezTo>
                <a:cubicBezTo>
                  <a:pt x="9952302" y="84628"/>
                  <a:pt x="9893286" y="103337"/>
                  <a:pt x="9806005" y="102435"/>
                </a:cubicBezTo>
                <a:cubicBezTo>
                  <a:pt x="9782247" y="141133"/>
                  <a:pt x="9674787" y="151643"/>
                  <a:pt x="9602583" y="179170"/>
                </a:cubicBezTo>
                <a:cubicBezTo>
                  <a:pt x="9557658" y="187584"/>
                  <a:pt x="9478290" y="154235"/>
                  <a:pt x="9469719" y="174721"/>
                </a:cubicBezTo>
                <a:cubicBezTo>
                  <a:pt x="9443779" y="165070"/>
                  <a:pt x="9431317" y="185692"/>
                  <a:pt x="9408692" y="189513"/>
                </a:cubicBezTo>
                <a:cubicBezTo>
                  <a:pt x="9387154" y="183843"/>
                  <a:pt x="9380475" y="191089"/>
                  <a:pt x="9364151" y="194072"/>
                </a:cubicBezTo>
                <a:cubicBezTo>
                  <a:pt x="9354686" y="190222"/>
                  <a:pt x="9340485" y="191782"/>
                  <a:pt x="9337751" y="197579"/>
                </a:cubicBezTo>
                <a:cubicBezTo>
                  <a:pt x="9349566" y="209270"/>
                  <a:pt x="9297468" y="207714"/>
                  <a:pt x="9297166" y="216558"/>
                </a:cubicBezTo>
                <a:cubicBezTo>
                  <a:pt x="9269057" y="220999"/>
                  <a:pt x="9139630" y="221783"/>
                  <a:pt x="9123859" y="237356"/>
                </a:cubicBezTo>
                <a:cubicBezTo>
                  <a:pt x="9068176" y="249209"/>
                  <a:pt x="8975349" y="235349"/>
                  <a:pt x="8950741" y="238020"/>
                </a:cubicBezTo>
                <a:cubicBezTo>
                  <a:pt x="8916265" y="215428"/>
                  <a:pt x="8822808" y="292026"/>
                  <a:pt x="8718236" y="303148"/>
                </a:cubicBezTo>
                <a:cubicBezTo>
                  <a:pt x="8703111" y="302060"/>
                  <a:pt x="8695551" y="302792"/>
                  <a:pt x="8694011" y="308812"/>
                </a:cubicBezTo>
                <a:cubicBezTo>
                  <a:pt x="8661810" y="312764"/>
                  <a:pt x="8637956" y="329628"/>
                  <a:pt x="8611976" y="324819"/>
                </a:cubicBezTo>
                <a:cubicBezTo>
                  <a:pt x="8621849" y="336388"/>
                  <a:pt x="8562809" y="325917"/>
                  <a:pt x="8562074" y="337971"/>
                </a:cubicBezTo>
                <a:cubicBezTo>
                  <a:pt x="8543699" y="343978"/>
                  <a:pt x="8511321" y="356396"/>
                  <a:pt x="8501724" y="360865"/>
                </a:cubicBezTo>
                <a:lnTo>
                  <a:pt x="8504489" y="364790"/>
                </a:lnTo>
                <a:lnTo>
                  <a:pt x="8492774" y="366181"/>
                </a:lnTo>
                <a:lnTo>
                  <a:pt x="8466405" y="368724"/>
                </a:lnTo>
                <a:cubicBezTo>
                  <a:pt x="8455454" y="372229"/>
                  <a:pt x="8440175" y="385805"/>
                  <a:pt x="8427069" y="387211"/>
                </a:cubicBezTo>
                <a:cubicBezTo>
                  <a:pt x="8400442" y="392215"/>
                  <a:pt x="8397079" y="382989"/>
                  <a:pt x="8387766" y="377161"/>
                </a:cubicBezTo>
                <a:cubicBezTo>
                  <a:pt x="8369233" y="378548"/>
                  <a:pt x="8334756" y="390869"/>
                  <a:pt x="8315874" y="395527"/>
                </a:cubicBezTo>
                <a:cubicBezTo>
                  <a:pt x="8306664" y="400500"/>
                  <a:pt x="8272845" y="393679"/>
                  <a:pt x="8274474" y="405112"/>
                </a:cubicBezTo>
                <a:cubicBezTo>
                  <a:pt x="8255483" y="406194"/>
                  <a:pt x="8244963" y="408376"/>
                  <a:pt x="8234664" y="410219"/>
                </a:cubicBezTo>
                <a:lnTo>
                  <a:pt x="8211268" y="416791"/>
                </a:lnTo>
                <a:cubicBezTo>
                  <a:pt x="8204720" y="419941"/>
                  <a:pt x="8197411" y="422004"/>
                  <a:pt x="8188615" y="421755"/>
                </a:cubicBezTo>
                <a:lnTo>
                  <a:pt x="8179981" y="420402"/>
                </a:lnTo>
                <a:lnTo>
                  <a:pt x="8179307" y="422516"/>
                </a:lnTo>
                <a:cubicBezTo>
                  <a:pt x="8179027" y="425797"/>
                  <a:pt x="8175790" y="448341"/>
                  <a:pt x="8147929" y="450302"/>
                </a:cubicBezTo>
                <a:cubicBezTo>
                  <a:pt x="8130300" y="457967"/>
                  <a:pt x="8114933" y="461015"/>
                  <a:pt x="8089136" y="465283"/>
                </a:cubicBezTo>
                <a:cubicBezTo>
                  <a:pt x="8072810" y="465920"/>
                  <a:pt x="8069376" y="451569"/>
                  <a:pt x="8049973" y="454121"/>
                </a:cubicBezTo>
                <a:cubicBezTo>
                  <a:pt x="7974508" y="471465"/>
                  <a:pt x="8006050" y="447139"/>
                  <a:pt x="7965913" y="464415"/>
                </a:cubicBezTo>
                <a:cubicBezTo>
                  <a:pt x="7958234" y="466025"/>
                  <a:pt x="7951405" y="465800"/>
                  <a:pt x="7945093" y="464798"/>
                </a:cubicBezTo>
                <a:lnTo>
                  <a:pt x="7935335" y="462442"/>
                </a:lnTo>
                <a:lnTo>
                  <a:pt x="7904779" y="471429"/>
                </a:lnTo>
                <a:cubicBezTo>
                  <a:pt x="7889387" y="474999"/>
                  <a:pt x="7872867" y="477951"/>
                  <a:pt x="7855604" y="480199"/>
                </a:cubicBezTo>
                <a:cubicBezTo>
                  <a:pt x="7850005" y="476378"/>
                  <a:pt x="7838628" y="483595"/>
                  <a:pt x="7832630" y="485371"/>
                </a:cubicBezTo>
                <a:cubicBezTo>
                  <a:pt x="7831473" y="482645"/>
                  <a:pt x="7816623" y="482661"/>
                  <a:pt x="7812438" y="485391"/>
                </a:cubicBezTo>
                <a:cubicBezTo>
                  <a:pt x="7709470" y="505049"/>
                  <a:pt x="7759426" y="473956"/>
                  <a:pt x="7701399" y="495197"/>
                </a:cubicBezTo>
                <a:cubicBezTo>
                  <a:pt x="7690986" y="496989"/>
                  <a:pt x="7682397" y="496365"/>
                  <a:pt x="7674778" y="494723"/>
                </a:cubicBezTo>
                <a:lnTo>
                  <a:pt x="7660445" y="490194"/>
                </a:lnTo>
                <a:lnTo>
                  <a:pt x="7651781" y="493084"/>
                </a:lnTo>
                <a:cubicBezTo>
                  <a:pt x="7616113" y="496548"/>
                  <a:pt x="7603273" y="491735"/>
                  <a:pt x="7584807" y="499490"/>
                </a:cubicBezTo>
                <a:cubicBezTo>
                  <a:pt x="7549256" y="490212"/>
                  <a:pt x="7563949" y="500167"/>
                  <a:pt x="7541324" y="504184"/>
                </a:cubicBezTo>
                <a:cubicBezTo>
                  <a:pt x="7523851" y="508307"/>
                  <a:pt x="7559546" y="509825"/>
                  <a:pt x="7541756" y="512184"/>
                </a:cubicBezTo>
                <a:cubicBezTo>
                  <a:pt x="7520963" y="510864"/>
                  <a:pt x="7525755" y="520497"/>
                  <a:pt x="7503906" y="518551"/>
                </a:cubicBezTo>
                <a:cubicBezTo>
                  <a:pt x="7505924" y="510774"/>
                  <a:pt x="7464361" y="523683"/>
                  <a:pt x="7460411" y="517415"/>
                </a:cubicBezTo>
                <a:lnTo>
                  <a:pt x="7460116" y="517548"/>
                </a:lnTo>
                <a:cubicBezTo>
                  <a:pt x="7447785" y="530928"/>
                  <a:pt x="7310141" y="550568"/>
                  <a:pt x="7297810" y="563947"/>
                </a:cubicBezTo>
                <a:cubicBezTo>
                  <a:pt x="7221791" y="605698"/>
                  <a:pt x="7039072" y="646008"/>
                  <a:pt x="6946388" y="665244"/>
                </a:cubicBezTo>
                <a:cubicBezTo>
                  <a:pt x="6853704" y="684480"/>
                  <a:pt x="6804875" y="677485"/>
                  <a:pt x="6741704" y="679365"/>
                </a:cubicBezTo>
                <a:lnTo>
                  <a:pt x="6624680" y="677674"/>
                </a:lnTo>
                <a:lnTo>
                  <a:pt x="6605700" y="683566"/>
                </a:lnTo>
                <a:cubicBezTo>
                  <a:pt x="6603309" y="685184"/>
                  <a:pt x="6599550" y="685647"/>
                  <a:pt x="6576922" y="683030"/>
                </a:cubicBezTo>
                <a:cubicBezTo>
                  <a:pt x="6527275" y="698355"/>
                  <a:pt x="6440981" y="702347"/>
                  <a:pt x="6405123" y="721946"/>
                </a:cubicBezTo>
                <a:cubicBezTo>
                  <a:pt x="6407963" y="715467"/>
                  <a:pt x="6383450" y="712913"/>
                  <a:pt x="6368938" y="717341"/>
                </a:cubicBezTo>
                <a:cubicBezTo>
                  <a:pt x="6377914" y="692119"/>
                  <a:pt x="6315316" y="744281"/>
                  <a:pt x="6295102" y="729508"/>
                </a:cubicBezTo>
                <a:cubicBezTo>
                  <a:pt x="6300358" y="744473"/>
                  <a:pt x="6240070" y="776254"/>
                  <a:pt x="6202084" y="767091"/>
                </a:cubicBezTo>
                <a:cubicBezTo>
                  <a:pt x="6152826" y="774744"/>
                  <a:pt x="6122010" y="790367"/>
                  <a:pt x="6067157" y="790339"/>
                </a:cubicBezTo>
                <a:cubicBezTo>
                  <a:pt x="6066310" y="792484"/>
                  <a:pt x="6064283" y="794403"/>
                  <a:pt x="6061443" y="796151"/>
                </a:cubicBezTo>
                <a:lnTo>
                  <a:pt x="6051406" y="800684"/>
                </a:lnTo>
                <a:lnTo>
                  <a:pt x="6049097" y="800636"/>
                </a:lnTo>
                <a:cubicBezTo>
                  <a:pt x="6040408" y="801393"/>
                  <a:pt x="6036299" y="802645"/>
                  <a:pt x="6034222" y="804110"/>
                </a:cubicBezTo>
                <a:lnTo>
                  <a:pt x="6033121" y="806078"/>
                </a:lnTo>
                <a:lnTo>
                  <a:pt x="6023593" y="808842"/>
                </a:lnTo>
                <a:lnTo>
                  <a:pt x="6006639" y="815304"/>
                </a:lnTo>
                <a:lnTo>
                  <a:pt x="6001762" y="815557"/>
                </a:lnTo>
                <a:lnTo>
                  <a:pt x="5973534" y="823815"/>
                </a:lnTo>
                <a:lnTo>
                  <a:pt x="5972336" y="823476"/>
                </a:lnTo>
                <a:cubicBezTo>
                  <a:pt x="5969004" y="822901"/>
                  <a:pt x="5965329" y="822833"/>
                  <a:pt x="5960841" y="823819"/>
                </a:cubicBezTo>
                <a:cubicBezTo>
                  <a:pt x="5955860" y="815655"/>
                  <a:pt x="5953515" y="821882"/>
                  <a:pt x="5940719" y="825514"/>
                </a:cubicBezTo>
                <a:cubicBezTo>
                  <a:pt x="5930130" y="813644"/>
                  <a:pt x="5900943" y="827979"/>
                  <a:pt x="5884298" y="823806"/>
                </a:cubicBezTo>
                <a:cubicBezTo>
                  <a:pt x="5875133" y="826741"/>
                  <a:pt x="5865250" y="829630"/>
                  <a:pt x="5854779" y="832365"/>
                </a:cubicBezTo>
                <a:lnTo>
                  <a:pt x="5848382" y="833844"/>
                </a:lnTo>
                <a:lnTo>
                  <a:pt x="5848066" y="833772"/>
                </a:lnTo>
                <a:cubicBezTo>
                  <a:pt x="5846273" y="833879"/>
                  <a:pt x="5844018" y="834284"/>
                  <a:pt x="5840944" y="835132"/>
                </a:cubicBezTo>
                <a:lnTo>
                  <a:pt x="5836719" y="836539"/>
                </a:lnTo>
                <a:lnTo>
                  <a:pt x="5824311" y="839408"/>
                </a:lnTo>
                <a:lnTo>
                  <a:pt x="5818788" y="839727"/>
                </a:lnTo>
                <a:cubicBezTo>
                  <a:pt x="5797008" y="838594"/>
                  <a:pt x="5786883" y="822081"/>
                  <a:pt x="5763953" y="834282"/>
                </a:cubicBezTo>
                <a:cubicBezTo>
                  <a:pt x="5726813" y="837521"/>
                  <a:pt x="5699446" y="830949"/>
                  <a:pt x="5667748" y="840211"/>
                </a:cubicBezTo>
                <a:cubicBezTo>
                  <a:pt x="5632959" y="843205"/>
                  <a:pt x="5601436" y="842280"/>
                  <a:pt x="5573108" y="847611"/>
                </a:cubicBezTo>
                <a:cubicBezTo>
                  <a:pt x="5560030" y="845832"/>
                  <a:pt x="5549547" y="851598"/>
                  <a:pt x="5539137" y="851033"/>
                </a:cubicBezTo>
                <a:cubicBezTo>
                  <a:pt x="5528728" y="850467"/>
                  <a:pt x="5529256" y="837509"/>
                  <a:pt x="5510651" y="844215"/>
                </a:cubicBezTo>
                <a:cubicBezTo>
                  <a:pt x="5494241" y="833607"/>
                  <a:pt x="5466101" y="839171"/>
                  <a:pt x="5457331" y="839159"/>
                </a:cubicBezTo>
                <a:lnTo>
                  <a:pt x="5410613" y="834358"/>
                </a:lnTo>
                <a:lnTo>
                  <a:pt x="5370040" y="862127"/>
                </a:lnTo>
                <a:cubicBezTo>
                  <a:pt x="5357863" y="856469"/>
                  <a:pt x="5319115" y="868069"/>
                  <a:pt x="5318778" y="855310"/>
                </a:cubicBezTo>
                <a:cubicBezTo>
                  <a:pt x="5303920" y="857760"/>
                  <a:pt x="5296727" y="863736"/>
                  <a:pt x="5298645" y="855171"/>
                </a:cubicBezTo>
                <a:cubicBezTo>
                  <a:pt x="5287819" y="855897"/>
                  <a:pt x="5267444" y="857825"/>
                  <a:pt x="5253828" y="859670"/>
                </a:cubicBezTo>
                <a:lnTo>
                  <a:pt x="5216955" y="866245"/>
                </a:lnTo>
                <a:lnTo>
                  <a:pt x="5214344" y="868102"/>
                </a:lnTo>
                <a:cubicBezTo>
                  <a:pt x="5210778" y="868719"/>
                  <a:pt x="5200859" y="869042"/>
                  <a:pt x="5195561" y="869949"/>
                </a:cubicBezTo>
                <a:lnTo>
                  <a:pt x="5182555" y="873542"/>
                </a:lnTo>
                <a:cubicBezTo>
                  <a:pt x="5178496" y="875023"/>
                  <a:pt x="5175066" y="876746"/>
                  <a:pt x="5172552" y="878801"/>
                </a:cubicBezTo>
                <a:cubicBezTo>
                  <a:pt x="5121406" y="873797"/>
                  <a:pt x="5080096" y="886529"/>
                  <a:pt x="5027993" y="889666"/>
                </a:cubicBezTo>
                <a:cubicBezTo>
                  <a:pt x="4999924" y="877115"/>
                  <a:pt x="4946973" y="919452"/>
                  <a:pt x="4939844" y="934802"/>
                </a:cubicBezTo>
                <a:cubicBezTo>
                  <a:pt x="4895154" y="940701"/>
                  <a:pt x="4844006" y="928240"/>
                  <a:pt x="4792576" y="934820"/>
                </a:cubicBezTo>
                <a:lnTo>
                  <a:pt x="4602423" y="958063"/>
                </a:lnTo>
                <a:cubicBezTo>
                  <a:pt x="4488530" y="967131"/>
                  <a:pt x="4399004" y="969822"/>
                  <a:pt x="4290656" y="969152"/>
                </a:cubicBezTo>
                <a:cubicBezTo>
                  <a:pt x="4182308" y="968482"/>
                  <a:pt x="4046938" y="971167"/>
                  <a:pt x="3952334" y="954043"/>
                </a:cubicBezTo>
                <a:lnTo>
                  <a:pt x="3858560" y="948781"/>
                </a:lnTo>
                <a:lnTo>
                  <a:pt x="3846597" y="948382"/>
                </a:lnTo>
                <a:cubicBezTo>
                  <a:pt x="3807516" y="956616"/>
                  <a:pt x="3767475" y="941640"/>
                  <a:pt x="3736044" y="947759"/>
                </a:cubicBezTo>
                <a:cubicBezTo>
                  <a:pt x="3727323" y="948128"/>
                  <a:pt x="3719828" y="947771"/>
                  <a:pt x="3713136" y="946963"/>
                </a:cubicBezTo>
                <a:lnTo>
                  <a:pt x="3695939" y="943639"/>
                </a:lnTo>
                <a:lnTo>
                  <a:pt x="3694125" y="940567"/>
                </a:lnTo>
                <a:lnTo>
                  <a:pt x="3681925" y="939706"/>
                </a:lnTo>
                <a:lnTo>
                  <a:pt x="3679204" y="938926"/>
                </a:lnTo>
                <a:cubicBezTo>
                  <a:pt x="3668160" y="939028"/>
                  <a:pt x="3634193" y="940875"/>
                  <a:pt x="3615656" y="940320"/>
                </a:cubicBezTo>
                <a:cubicBezTo>
                  <a:pt x="3582626" y="936974"/>
                  <a:pt x="3593904" y="949140"/>
                  <a:pt x="3567983" y="935596"/>
                </a:cubicBezTo>
                <a:cubicBezTo>
                  <a:pt x="3504185" y="939048"/>
                  <a:pt x="3482818" y="922224"/>
                  <a:pt x="3422423" y="932129"/>
                </a:cubicBezTo>
                <a:cubicBezTo>
                  <a:pt x="3369166" y="933413"/>
                  <a:pt x="3329486" y="910108"/>
                  <a:pt x="3310925" y="911072"/>
                </a:cubicBezTo>
                <a:cubicBezTo>
                  <a:pt x="3261363" y="909787"/>
                  <a:pt x="3198415" y="933574"/>
                  <a:pt x="3139421" y="934151"/>
                </a:cubicBezTo>
                <a:cubicBezTo>
                  <a:pt x="3088799" y="931012"/>
                  <a:pt x="3038941" y="938464"/>
                  <a:pt x="2996922" y="927537"/>
                </a:cubicBezTo>
                <a:cubicBezTo>
                  <a:pt x="2992673" y="929234"/>
                  <a:pt x="2987900" y="930498"/>
                  <a:pt x="2982785" y="931453"/>
                </a:cubicBezTo>
                <a:lnTo>
                  <a:pt x="2967478" y="933397"/>
                </a:lnTo>
                <a:lnTo>
                  <a:pt x="2948552" y="932961"/>
                </a:lnTo>
                <a:lnTo>
                  <a:pt x="2944404" y="934452"/>
                </a:lnTo>
                <a:lnTo>
                  <a:pt x="2908608" y="937205"/>
                </a:lnTo>
                <a:lnTo>
                  <a:pt x="2904443" y="936455"/>
                </a:lnTo>
                <a:lnTo>
                  <a:pt x="2868935" y="938022"/>
                </a:lnTo>
                <a:lnTo>
                  <a:pt x="2868586" y="937487"/>
                </a:lnTo>
                <a:cubicBezTo>
                  <a:pt x="2866994" y="936327"/>
                  <a:pt x="2864292" y="935538"/>
                  <a:pt x="2859191" y="935503"/>
                </a:cubicBezTo>
                <a:cubicBezTo>
                  <a:pt x="2869075" y="927418"/>
                  <a:pt x="2856828" y="932364"/>
                  <a:pt x="2840915" y="932977"/>
                </a:cubicBezTo>
                <a:lnTo>
                  <a:pt x="2763509" y="921850"/>
                </a:lnTo>
                <a:lnTo>
                  <a:pt x="2756121" y="921864"/>
                </a:lnTo>
                <a:cubicBezTo>
                  <a:pt x="2756081" y="921822"/>
                  <a:pt x="2756039" y="921781"/>
                  <a:pt x="2755998" y="921739"/>
                </a:cubicBezTo>
                <a:cubicBezTo>
                  <a:pt x="2754445" y="921476"/>
                  <a:pt x="2752036" y="921380"/>
                  <a:pt x="2748255" y="921505"/>
                </a:cubicBezTo>
                <a:lnTo>
                  <a:pt x="2694601" y="915575"/>
                </a:lnTo>
                <a:cubicBezTo>
                  <a:pt x="2671223" y="919874"/>
                  <a:pt x="2666972" y="913376"/>
                  <a:pt x="2635357" y="910976"/>
                </a:cubicBezTo>
                <a:cubicBezTo>
                  <a:pt x="2621906" y="915051"/>
                  <a:pt x="2611315" y="913542"/>
                  <a:pt x="2601047" y="910263"/>
                </a:cubicBezTo>
                <a:cubicBezTo>
                  <a:pt x="2570084" y="912074"/>
                  <a:pt x="2542135" y="907435"/>
                  <a:pt x="2507482" y="906211"/>
                </a:cubicBezTo>
                <a:cubicBezTo>
                  <a:pt x="2469706" y="911437"/>
                  <a:pt x="2450920" y="901812"/>
                  <a:pt x="2413884" y="900545"/>
                </a:cubicBezTo>
                <a:cubicBezTo>
                  <a:pt x="2381338" y="909664"/>
                  <a:pt x="2387753" y="892438"/>
                  <a:pt x="2368912" y="888755"/>
                </a:cubicBezTo>
                <a:lnTo>
                  <a:pt x="2349490" y="889719"/>
                </a:lnTo>
                <a:lnTo>
                  <a:pt x="2344290" y="890584"/>
                </a:lnTo>
                <a:cubicBezTo>
                  <a:pt x="2340673" y="891041"/>
                  <a:pt x="2338228" y="891167"/>
                  <a:pt x="2336488" y="891058"/>
                </a:cubicBezTo>
                <a:lnTo>
                  <a:pt x="2329015" y="891627"/>
                </a:lnTo>
                <a:cubicBezTo>
                  <a:pt x="2316843" y="893039"/>
                  <a:pt x="2305064" y="894669"/>
                  <a:pt x="2293898" y="896431"/>
                </a:cubicBezTo>
                <a:cubicBezTo>
                  <a:pt x="2282637" y="890404"/>
                  <a:pt x="2242346" y="900851"/>
                  <a:pt x="2243927" y="888076"/>
                </a:cubicBezTo>
                <a:cubicBezTo>
                  <a:pt x="2228778" y="890081"/>
                  <a:pt x="2220725" y="895845"/>
                  <a:pt x="2223920" y="887331"/>
                </a:cubicBezTo>
                <a:cubicBezTo>
                  <a:pt x="2218877" y="887756"/>
                  <a:pt x="2215583" y="887254"/>
                  <a:pt x="2213081" y="886302"/>
                </a:cubicBezTo>
                <a:lnTo>
                  <a:pt x="2212307" y="885829"/>
                </a:lnTo>
                <a:lnTo>
                  <a:pt x="2152321" y="894418"/>
                </a:lnTo>
                <a:lnTo>
                  <a:pt x="2140985" y="895968"/>
                </a:lnTo>
                <a:lnTo>
                  <a:pt x="2121210" y="899354"/>
                </a:lnTo>
                <a:lnTo>
                  <a:pt x="2119146" y="899033"/>
                </a:lnTo>
                <a:lnTo>
                  <a:pt x="2105666" y="902240"/>
                </a:lnTo>
                <a:cubicBezTo>
                  <a:pt x="2101407" y="903601"/>
                  <a:pt x="2097735" y="905221"/>
                  <a:pt x="2094924" y="907203"/>
                </a:cubicBezTo>
                <a:cubicBezTo>
                  <a:pt x="2044793" y="900664"/>
                  <a:pt x="2001785" y="912168"/>
                  <a:pt x="1949478" y="913748"/>
                </a:cubicBezTo>
                <a:cubicBezTo>
                  <a:pt x="1891937" y="919585"/>
                  <a:pt x="1810334" y="935486"/>
                  <a:pt x="1749684" y="942223"/>
                </a:cubicBezTo>
                <a:lnTo>
                  <a:pt x="1585576" y="954170"/>
                </a:lnTo>
                <a:cubicBezTo>
                  <a:pt x="1549165" y="943719"/>
                  <a:pt x="1511425" y="950847"/>
                  <a:pt x="1476250" y="950653"/>
                </a:cubicBezTo>
                <a:cubicBezTo>
                  <a:pt x="1488515" y="961596"/>
                  <a:pt x="1432660" y="946795"/>
                  <a:pt x="1433927" y="959926"/>
                </a:cubicBezTo>
                <a:cubicBezTo>
                  <a:pt x="1427485" y="959475"/>
                  <a:pt x="1421205" y="958623"/>
                  <a:pt x="1414893" y="957671"/>
                </a:cubicBezTo>
                <a:lnTo>
                  <a:pt x="1411585" y="957179"/>
                </a:lnTo>
                <a:lnTo>
                  <a:pt x="1398896" y="957460"/>
                </a:lnTo>
                <a:lnTo>
                  <a:pt x="1394632" y="954725"/>
                </a:lnTo>
                <a:lnTo>
                  <a:pt x="1375043" y="953132"/>
                </a:lnTo>
                <a:cubicBezTo>
                  <a:pt x="1367813" y="952970"/>
                  <a:pt x="1360155" y="953305"/>
                  <a:pt x="1351876" y="954436"/>
                </a:cubicBezTo>
                <a:cubicBezTo>
                  <a:pt x="1325912" y="963028"/>
                  <a:pt x="1274459" y="952492"/>
                  <a:pt x="1242676" y="963767"/>
                </a:cubicBezTo>
                <a:cubicBezTo>
                  <a:pt x="1230276" y="966918"/>
                  <a:pt x="1216715" y="977098"/>
                  <a:pt x="1205993" y="974080"/>
                </a:cubicBezTo>
                <a:cubicBezTo>
                  <a:pt x="1174251" y="974112"/>
                  <a:pt x="1086982" y="964420"/>
                  <a:pt x="1052221" y="963954"/>
                </a:cubicBezTo>
                <a:cubicBezTo>
                  <a:pt x="1038515" y="970622"/>
                  <a:pt x="1009522" y="962342"/>
                  <a:pt x="968270" y="964761"/>
                </a:cubicBezTo>
                <a:cubicBezTo>
                  <a:pt x="943437" y="973698"/>
                  <a:pt x="900136" y="991017"/>
                  <a:pt x="874493" y="998122"/>
                </a:cubicBezTo>
                <a:cubicBezTo>
                  <a:pt x="848849" y="1005226"/>
                  <a:pt x="853424" y="1009427"/>
                  <a:pt x="814411" y="1007391"/>
                </a:cubicBezTo>
                <a:cubicBezTo>
                  <a:pt x="765926" y="1022821"/>
                  <a:pt x="732885" y="1009859"/>
                  <a:pt x="688604" y="1015631"/>
                </a:cubicBezTo>
                <a:cubicBezTo>
                  <a:pt x="638045" y="1020877"/>
                  <a:pt x="677999" y="1011556"/>
                  <a:pt x="618171" y="1027260"/>
                </a:cubicBezTo>
                <a:cubicBezTo>
                  <a:pt x="609680" y="1023165"/>
                  <a:pt x="583253" y="1020277"/>
                  <a:pt x="570379" y="1023487"/>
                </a:cubicBezTo>
                <a:cubicBezTo>
                  <a:pt x="543992" y="1022523"/>
                  <a:pt x="505183" y="1001686"/>
                  <a:pt x="482519" y="1002108"/>
                </a:cubicBezTo>
                <a:cubicBezTo>
                  <a:pt x="464011" y="1002285"/>
                  <a:pt x="495211" y="1007995"/>
                  <a:pt x="475319" y="1009922"/>
                </a:cubicBezTo>
                <a:cubicBezTo>
                  <a:pt x="450818" y="1011135"/>
                  <a:pt x="454804" y="1022539"/>
                  <a:pt x="431104" y="1009317"/>
                </a:cubicBezTo>
                <a:cubicBezTo>
                  <a:pt x="406857" y="1014651"/>
                  <a:pt x="399686" y="1008456"/>
                  <a:pt x="363782" y="1007585"/>
                </a:cubicBezTo>
                <a:cubicBezTo>
                  <a:pt x="350440" y="1012231"/>
                  <a:pt x="338145" y="1011245"/>
                  <a:pt x="325533" y="1008502"/>
                </a:cubicBezTo>
                <a:cubicBezTo>
                  <a:pt x="291944" y="1011745"/>
                  <a:pt x="259251" y="1008497"/>
                  <a:pt x="220429" y="1008927"/>
                </a:cubicBezTo>
                <a:cubicBezTo>
                  <a:pt x="180594" y="1015852"/>
                  <a:pt x="156150" y="1007265"/>
                  <a:pt x="114676" y="1007765"/>
                </a:cubicBezTo>
                <a:cubicBezTo>
                  <a:pt x="85718" y="1006195"/>
                  <a:pt x="43316" y="1001491"/>
                  <a:pt x="13470" y="998544"/>
                </a:cubicBezTo>
                <a:lnTo>
                  <a:pt x="0" y="997355"/>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Title 1">
            <a:extLst>
              <a:ext uri="{FF2B5EF4-FFF2-40B4-BE49-F238E27FC236}">
                <a16:creationId xmlns:a16="http://schemas.microsoft.com/office/drawing/2014/main" id="{4CF44969-5DA0-4C54-101F-D524309DCCCE}"/>
              </a:ext>
            </a:extLst>
          </p:cNvPr>
          <p:cNvSpPr txBox="1">
            <a:spLocks/>
          </p:cNvSpPr>
          <p:nvPr/>
        </p:nvSpPr>
        <p:spPr>
          <a:xfrm>
            <a:off x="548659" y="415462"/>
            <a:ext cx="6869880" cy="1186088"/>
          </a:xfrm>
          <a:prstGeom prst="rect">
            <a:avLst/>
          </a:prstGeom>
        </p:spPr>
        <p:txBody>
          <a:bodyPr vert="horz" lIns="91440" tIns="45720" rIns="91440" bIns="45720" rtlCol="0" anchor="ctr">
            <a:noAutofit/>
          </a:bodyPr>
          <a:lstStyle>
            <a:lvl1pPr algn="l" defTabSz="914377" rtl="0" eaLnBrk="1" latinLnBrk="0" hangingPunct="1">
              <a:lnSpc>
                <a:spcPct val="90000"/>
              </a:lnSpc>
              <a:spcBef>
                <a:spcPct val="0"/>
              </a:spcBef>
              <a:buNone/>
              <a:defRPr sz="4400" kern="1200">
                <a:solidFill>
                  <a:schemeClr val="tx1"/>
                </a:solidFill>
                <a:latin typeface="Arial" panose="020B0604020202020204" pitchFamily="34" charset="0"/>
                <a:ea typeface="+mj-ea"/>
                <a:cs typeface="+mj-cs"/>
              </a:defRPr>
            </a:lvl1pPr>
          </a:lstStyle>
          <a:p>
            <a:r>
              <a:rPr lang="en-US" sz="4800" b="1">
                <a:cs typeface="Arial" panose="020B0604020202020204" pitchFamily="34" charset="0"/>
              </a:rPr>
              <a:t>What’s next for you?</a:t>
            </a:r>
          </a:p>
        </p:txBody>
      </p:sp>
      <p:sp>
        <p:nvSpPr>
          <p:cNvPr id="12" name="Rectangle 1">
            <a:extLst>
              <a:ext uri="{FF2B5EF4-FFF2-40B4-BE49-F238E27FC236}">
                <a16:creationId xmlns:a16="http://schemas.microsoft.com/office/drawing/2014/main" id="{CA51E5B4-7FF4-3E4C-A35E-71A462AA96CC}"/>
              </a:ext>
            </a:extLst>
          </p:cNvPr>
          <p:cNvSpPr txBox="1">
            <a:spLocks noChangeArrowheads="1"/>
          </p:cNvSpPr>
          <p:nvPr/>
        </p:nvSpPr>
        <p:spPr bwMode="auto">
          <a:xfrm>
            <a:off x="431232" y="4793080"/>
            <a:ext cx="10903712" cy="2059364"/>
          </a:xfrm>
          <a:prstGeom prst="rect">
            <a:avLst/>
          </a:prstGeo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lIns="91440" tIns="45720" rIns="91440" bIns="45720" numCol="1" rtlCol="0" anchor="t" anchorCtr="0" compatLnSpc="1">
            <a:prstTxWarp prst="textNoShape">
              <a:avLst/>
            </a:prstTxWarp>
            <a:noAutofit/>
          </a:bodyPr>
          <a:lst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228600" fontAlgn="base">
              <a:lnSpc>
                <a:spcPct val="150000"/>
              </a:lnSpc>
              <a:spcBef>
                <a:spcPct val="0"/>
              </a:spcBef>
              <a:spcAft>
                <a:spcPts val="600"/>
              </a:spcAft>
            </a:pPr>
            <a:r>
              <a:rPr lang="en-US" altLang="en-US" sz="2400">
                <a:latin typeface="Arial"/>
                <a:cs typeface="Arial"/>
              </a:rPr>
              <a:t>Take part in PAT training - available soon to all </a:t>
            </a:r>
            <a:r>
              <a:rPr lang="en-US" altLang="en-US" sz="2400" err="1">
                <a:latin typeface="Arial"/>
                <a:cs typeface="Arial"/>
              </a:rPr>
              <a:t>organisations</a:t>
            </a:r>
            <a:r>
              <a:rPr lang="en-US" altLang="en-US" sz="2400">
                <a:latin typeface="Arial"/>
                <a:cs typeface="Arial"/>
              </a:rPr>
              <a:t> in the alliance</a:t>
            </a:r>
          </a:p>
          <a:p>
            <a:pPr marL="342900" indent="-228600" fontAlgn="base">
              <a:lnSpc>
                <a:spcPct val="150000"/>
              </a:lnSpc>
              <a:spcBef>
                <a:spcPct val="0"/>
              </a:spcBef>
              <a:spcAft>
                <a:spcPts val="600"/>
              </a:spcAft>
            </a:pPr>
            <a:r>
              <a:rPr lang="en-US" altLang="en-US" sz="2400">
                <a:latin typeface="Arial"/>
                <a:cs typeface="Arial"/>
              </a:rPr>
              <a:t>Attend monthly PAT creative reflection spaces.</a:t>
            </a:r>
          </a:p>
          <a:p>
            <a:pPr marL="0" indent="-228600" fontAlgn="base">
              <a:lnSpc>
                <a:spcPct val="170000"/>
              </a:lnSpc>
              <a:spcBef>
                <a:spcPct val="0"/>
              </a:spcBef>
              <a:spcAft>
                <a:spcPts val="600"/>
              </a:spcAft>
            </a:pPr>
            <a:endParaRPr lang="en-US" altLang="en-US" sz="2400">
              <a:solidFill>
                <a:schemeClr val="accent1">
                  <a:lumMod val="60000"/>
                  <a:lumOff val="40000"/>
                </a:schemeClr>
              </a:solidFill>
              <a:latin typeface="Arial" panose="020B0604020202020204" pitchFamily="34" charset="0"/>
              <a:cs typeface="Arial" panose="020B0604020202020204" pitchFamily="34" charset="0"/>
            </a:endParaRPr>
          </a:p>
          <a:p>
            <a:pPr marL="0" indent="-228600" fontAlgn="base">
              <a:lnSpc>
                <a:spcPct val="170000"/>
              </a:lnSpc>
              <a:spcBef>
                <a:spcPct val="0"/>
              </a:spcBef>
              <a:spcAft>
                <a:spcPts val="600"/>
              </a:spcAft>
            </a:pPr>
            <a:endParaRPr lang="en-US" altLang="en-US" sz="2400">
              <a:latin typeface="Arial" panose="020B0604020202020204" pitchFamily="34" charset="0"/>
              <a:cs typeface="Arial" panose="020B0604020202020204" pitchFamily="34" charset="0"/>
            </a:endParaRPr>
          </a:p>
        </p:txBody>
      </p:sp>
      <p:pic>
        <p:nvPicPr>
          <p:cNvPr id="14" name="Picture 13" descr="A yellow sign with black text&#10;&#10;AI-generated content may be incorrect.">
            <a:extLst>
              <a:ext uri="{FF2B5EF4-FFF2-40B4-BE49-F238E27FC236}">
                <a16:creationId xmlns:a16="http://schemas.microsoft.com/office/drawing/2014/main" id="{FE9186CA-93A3-14BF-DBC3-45CB49562CF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380701" y="650381"/>
            <a:ext cx="1239158" cy="1447337"/>
          </a:xfrm>
          <a:prstGeom prst="rect">
            <a:avLst/>
          </a:prstGeom>
        </p:spPr>
      </p:pic>
      <p:pic>
        <p:nvPicPr>
          <p:cNvPr id="3" name="Picture 2" descr="A group of people sitting in chairs&#10;&#10;AI-generated content may be incorrect.">
            <a:extLst>
              <a:ext uri="{FF2B5EF4-FFF2-40B4-BE49-F238E27FC236}">
                <a16:creationId xmlns:a16="http://schemas.microsoft.com/office/drawing/2014/main" id="{C7524B0E-BB2B-1BE5-6C6E-05E776C3D70D}"/>
              </a:ext>
            </a:extLst>
          </p:cNvPr>
          <p:cNvPicPr>
            <a:picLocks noChangeAspect="1"/>
          </p:cNvPicPr>
          <p:nvPr/>
        </p:nvPicPr>
        <p:blipFill>
          <a:blip r:embed="rId4">
            <a:extLst>
              <a:ext uri="{28A0092B-C50C-407E-A947-70E740481C1C}">
                <a14:useLocalDpi xmlns:a14="http://schemas.microsoft.com/office/drawing/2010/main" val="0"/>
              </a:ext>
            </a:extLst>
          </a:blip>
          <a:srcRect l="1394" t="-27362" b="9321"/>
          <a:stretch/>
        </p:blipFill>
        <p:spPr>
          <a:xfrm>
            <a:off x="7686798" y="4990149"/>
            <a:ext cx="2432098" cy="1595375"/>
          </a:xfrm>
          <a:prstGeom prst="flowChartConnector">
            <a:avLst/>
          </a:prstGeom>
        </p:spPr>
      </p:pic>
      <p:pic>
        <p:nvPicPr>
          <p:cNvPr id="4" name="Picture 3">
            <a:extLst>
              <a:ext uri="{FF2B5EF4-FFF2-40B4-BE49-F238E27FC236}">
                <a16:creationId xmlns:a16="http://schemas.microsoft.com/office/drawing/2014/main" id="{9EAEA770-E4D1-A762-8189-8DDBA13AA3EA}"/>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243075" y="2220707"/>
            <a:ext cx="1928141" cy="1814721"/>
          </a:xfrm>
          <a:prstGeom prst="rect">
            <a:avLst/>
          </a:prstGeom>
        </p:spPr>
      </p:pic>
      <p:sp>
        <p:nvSpPr>
          <p:cNvPr id="7" name="TextBox 6">
            <a:extLst>
              <a:ext uri="{FF2B5EF4-FFF2-40B4-BE49-F238E27FC236}">
                <a16:creationId xmlns:a16="http://schemas.microsoft.com/office/drawing/2014/main" id="{E4107EDC-B68E-E08F-EE8A-DA3A09EA8F75}"/>
              </a:ext>
            </a:extLst>
          </p:cNvPr>
          <p:cNvSpPr txBox="1"/>
          <p:nvPr/>
        </p:nvSpPr>
        <p:spPr>
          <a:xfrm>
            <a:off x="3005846" y="1938962"/>
            <a:ext cx="8754921" cy="2870786"/>
          </a:xfrm>
          <a:prstGeom prst="rect">
            <a:avLst/>
          </a:prstGeom>
          <a:noFill/>
        </p:spPr>
        <p:txBody>
          <a:bodyPr wrap="square">
            <a:spAutoFit/>
          </a:bodyPr>
          <a:lstStyle/>
          <a:p>
            <a:pPr marL="400050" indent="-285750" fontAlgn="base">
              <a:lnSpc>
                <a:spcPct val="150000"/>
              </a:lnSpc>
              <a:spcBef>
                <a:spcPct val="0"/>
              </a:spcBef>
              <a:spcAft>
                <a:spcPts val="600"/>
              </a:spcAft>
              <a:buFont typeface="Arial" panose="020B0604020202020204" pitchFamily="34" charset="0"/>
              <a:buChar char="•"/>
            </a:pPr>
            <a:r>
              <a:rPr lang="en-US" altLang="en-US" sz="2400">
                <a:latin typeface="Arial"/>
                <a:cs typeface="Arial"/>
              </a:rPr>
              <a:t>Become a </a:t>
            </a:r>
            <a:r>
              <a:rPr lang="en-US" altLang="en-US" sz="2400" b="1">
                <a:latin typeface="Arial"/>
                <a:cs typeface="Arial"/>
              </a:rPr>
              <a:t>Psychological, Adversity &amp; Trauma-informed </a:t>
            </a:r>
            <a:r>
              <a:rPr lang="en-US" altLang="en-US" sz="2400">
                <a:latin typeface="Arial"/>
                <a:cs typeface="Arial"/>
              </a:rPr>
              <a:t>champion by using the PAT principles in your day-to-day work </a:t>
            </a:r>
          </a:p>
          <a:p>
            <a:pPr marL="400050" indent="-285750" fontAlgn="base">
              <a:lnSpc>
                <a:spcPct val="150000"/>
              </a:lnSpc>
              <a:spcBef>
                <a:spcPct val="0"/>
              </a:spcBef>
              <a:spcAft>
                <a:spcPts val="600"/>
              </a:spcAft>
              <a:buFont typeface="Arial" panose="020B0604020202020204" pitchFamily="34" charset="0"/>
              <a:buChar char="•"/>
            </a:pPr>
            <a:r>
              <a:rPr lang="en-US" altLang="en-US" sz="2400">
                <a:latin typeface="Arial"/>
                <a:cs typeface="Arial"/>
              </a:rPr>
              <a:t>OMH </a:t>
            </a:r>
            <a:r>
              <a:rPr lang="en-US" altLang="en-US" sz="2400" err="1">
                <a:latin typeface="Arial"/>
                <a:cs typeface="Arial"/>
              </a:rPr>
              <a:t>organisations</a:t>
            </a:r>
            <a:r>
              <a:rPr lang="en-US" altLang="en-US" sz="2400">
                <a:latin typeface="Arial"/>
                <a:cs typeface="Arial"/>
              </a:rPr>
              <a:t> to sign up to the Somerset Council Trauma-Informed Pledge</a:t>
            </a:r>
          </a:p>
        </p:txBody>
      </p:sp>
    </p:spTree>
    <p:extLst>
      <p:ext uri="{BB962C8B-B14F-4D97-AF65-F5344CB8AC3E}">
        <p14:creationId xmlns:p14="http://schemas.microsoft.com/office/powerpoint/2010/main" val="4087844990"/>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65694D1A-530A-909F-9391-B9722F1680AB}"/>
            </a:ext>
          </a:extLst>
        </p:cNvPr>
        <p:cNvGrpSpPr/>
        <p:nvPr/>
      </p:nvGrpSpPr>
      <p:grpSpPr>
        <a:xfrm>
          <a:off x="0" y="0"/>
          <a:ext cx="0" cy="0"/>
          <a:chOff x="0" y="0"/>
          <a:chExt cx="0" cy="0"/>
        </a:xfrm>
      </p:grpSpPr>
      <p:sp useBgFill="1">
        <p:nvSpPr>
          <p:cNvPr id="30" name="Rectangle 29">
            <a:extLst>
              <a:ext uri="{FF2B5EF4-FFF2-40B4-BE49-F238E27FC236}">
                <a16:creationId xmlns:a16="http://schemas.microsoft.com/office/drawing/2014/main" id="{21EBC131-8007-8772-F1E5-B3D84B67387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reeform: Shape 31">
            <a:extLst>
              <a:ext uri="{FF2B5EF4-FFF2-40B4-BE49-F238E27FC236}">
                <a16:creationId xmlns:a16="http://schemas.microsoft.com/office/drawing/2014/main" id="{4D043B75-3EC1-0E69-B33B-85B70FB87C8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8748215" cy="6857999"/>
          </a:xfrm>
          <a:custGeom>
            <a:avLst/>
            <a:gdLst>
              <a:gd name="connsiteX0" fmla="*/ 0 w 9024730"/>
              <a:gd name="connsiteY0" fmla="*/ 0 h 6857999"/>
              <a:gd name="connsiteX1" fmla="*/ 9024730 w 9024730"/>
              <a:gd name="connsiteY1" fmla="*/ 0 h 6857999"/>
              <a:gd name="connsiteX2" fmla="*/ 9024730 w 9024730"/>
              <a:gd name="connsiteY2" fmla="*/ 2 h 6857999"/>
              <a:gd name="connsiteX3" fmla="*/ 8447016 w 9024730"/>
              <a:gd name="connsiteY3" fmla="*/ 2 h 6857999"/>
              <a:gd name="connsiteX4" fmla="*/ 8441214 w 9024730"/>
              <a:gd name="connsiteY4" fmla="*/ 14562 h 6857999"/>
              <a:gd name="connsiteX5" fmla="*/ 8445389 w 9024730"/>
              <a:gd name="connsiteY5" fmla="*/ 59077 h 6857999"/>
              <a:gd name="connsiteX6" fmla="*/ 8437086 w 9024730"/>
              <a:gd name="connsiteY6" fmla="*/ 107668 h 6857999"/>
              <a:gd name="connsiteX7" fmla="*/ 8458599 w 9024730"/>
              <a:gd name="connsiteY7" fmla="*/ 246136 h 6857999"/>
              <a:gd name="connsiteX8" fmla="*/ 8433237 w 9024730"/>
              <a:gd name="connsiteY8" fmla="*/ 372908 h 6857999"/>
              <a:gd name="connsiteX9" fmla="*/ 8430194 w 9024730"/>
              <a:gd name="connsiteY9" fmla="*/ 450607 h 6857999"/>
              <a:gd name="connsiteX10" fmla="*/ 8443315 w 9024730"/>
              <a:gd name="connsiteY10" fmla="*/ 812800 h 6857999"/>
              <a:gd name="connsiteX11" fmla="*/ 8453042 w 9024730"/>
              <a:gd name="connsiteY11" fmla="*/ 912727 h 6857999"/>
              <a:gd name="connsiteX12" fmla="*/ 8451649 w 9024730"/>
              <a:gd name="connsiteY12" fmla="*/ 989950 h 6857999"/>
              <a:gd name="connsiteX13" fmla="*/ 8455592 w 9024730"/>
              <a:gd name="connsiteY13" fmla="*/ 1141745 h 6857999"/>
              <a:gd name="connsiteX14" fmla="*/ 8470203 w 9024730"/>
              <a:gd name="connsiteY14" fmla="*/ 1265454 h 6857999"/>
              <a:gd name="connsiteX15" fmla="*/ 8499638 w 9024730"/>
              <a:gd name="connsiteY15" fmla="*/ 1385480 h 6857999"/>
              <a:gd name="connsiteX16" fmla="*/ 8518660 w 9024730"/>
              <a:gd name="connsiteY16" fmla="*/ 1458060 h 6857999"/>
              <a:gd name="connsiteX17" fmla="*/ 8539125 w 9024730"/>
              <a:gd name="connsiteY17" fmla="*/ 1513175 h 6857999"/>
              <a:gd name="connsiteX18" fmla="*/ 8570281 w 9024730"/>
              <a:gd name="connsiteY18" fmla="*/ 1570809 h 6857999"/>
              <a:gd name="connsiteX19" fmla="*/ 8605212 w 9024730"/>
              <a:gd name="connsiteY19" fmla="*/ 1638391 h 6857999"/>
              <a:gd name="connsiteX20" fmla="*/ 8626457 w 9024730"/>
              <a:gd name="connsiteY20" fmla="*/ 1742490 h 6857999"/>
              <a:gd name="connsiteX21" fmla="*/ 8654861 w 9024730"/>
              <a:gd name="connsiteY21" fmla="*/ 1818229 h 6857999"/>
              <a:gd name="connsiteX22" fmla="*/ 8648005 w 9024730"/>
              <a:gd name="connsiteY22" fmla="*/ 1862723 h 6857999"/>
              <a:gd name="connsiteX23" fmla="*/ 8654469 w 9024730"/>
              <a:gd name="connsiteY23" fmla="*/ 1917476 h 6857999"/>
              <a:gd name="connsiteX24" fmla="*/ 8649702 w 9024730"/>
              <a:gd name="connsiteY24" fmla="*/ 1972204 h 6857999"/>
              <a:gd name="connsiteX25" fmla="*/ 8656357 w 9024730"/>
              <a:gd name="connsiteY25" fmla="*/ 2054291 h 6857999"/>
              <a:gd name="connsiteX26" fmla="*/ 8648660 w 9024730"/>
              <a:gd name="connsiteY26" fmla="*/ 2227417 h 6857999"/>
              <a:gd name="connsiteX27" fmla="*/ 8607609 w 9024730"/>
              <a:gd name="connsiteY27" fmla="*/ 2510933 h 6857999"/>
              <a:gd name="connsiteX28" fmla="*/ 8608432 w 9024730"/>
              <a:gd name="connsiteY28" fmla="*/ 2741866 h 6857999"/>
              <a:gd name="connsiteX29" fmla="*/ 8619112 w 9024730"/>
              <a:gd name="connsiteY29" fmla="*/ 2864935 h 6857999"/>
              <a:gd name="connsiteX30" fmla="*/ 8627742 w 9024730"/>
              <a:gd name="connsiteY30" fmla="*/ 2950807 h 6857999"/>
              <a:gd name="connsiteX31" fmla="*/ 8611822 w 9024730"/>
              <a:gd name="connsiteY31" fmla="*/ 2978246 h 6857999"/>
              <a:gd name="connsiteX32" fmla="*/ 8608239 w 9024730"/>
              <a:gd name="connsiteY32" fmla="*/ 2995916 h 6857999"/>
              <a:gd name="connsiteX33" fmla="*/ 8598647 w 9024730"/>
              <a:gd name="connsiteY33" fmla="*/ 2998648 h 6857999"/>
              <a:gd name="connsiteX34" fmla="*/ 8587108 w 9024730"/>
              <a:gd name="connsiteY34" fmla="*/ 3023630 h 6857999"/>
              <a:gd name="connsiteX35" fmla="*/ 8577885 w 9024730"/>
              <a:gd name="connsiteY35" fmla="*/ 3096975 h 6857999"/>
              <a:gd name="connsiteX36" fmla="*/ 8557492 w 9024730"/>
              <a:gd name="connsiteY36" fmla="*/ 3216657 h 6857999"/>
              <a:gd name="connsiteX37" fmla="*/ 8560894 w 9024730"/>
              <a:gd name="connsiteY37" fmla="*/ 3310980 h 6857999"/>
              <a:gd name="connsiteX38" fmla="*/ 8547852 w 9024730"/>
              <a:gd name="connsiteY38" fmla="*/ 3344725 h 6857999"/>
              <a:gd name="connsiteX39" fmla="*/ 8535427 w 9024730"/>
              <a:gd name="connsiteY39" fmla="*/ 3393250 h 6857999"/>
              <a:gd name="connsiteX40" fmla="*/ 8520092 w 9024730"/>
              <a:gd name="connsiteY40" fmla="*/ 3514536 h 6857999"/>
              <a:gd name="connsiteX41" fmla="*/ 8497231 w 9024730"/>
              <a:gd name="connsiteY41" fmla="*/ 3686149 h 6857999"/>
              <a:gd name="connsiteX42" fmla="*/ 8489799 w 9024730"/>
              <a:gd name="connsiteY42" fmla="*/ 3692208 h 6857999"/>
              <a:gd name="connsiteX43" fmla="*/ 8475804 w 9024730"/>
              <a:gd name="connsiteY43" fmla="*/ 3776022 h 6857999"/>
              <a:gd name="connsiteX44" fmla="*/ 8471279 w 9024730"/>
              <a:gd name="connsiteY44" fmla="*/ 3977138 h 6857999"/>
              <a:gd name="connsiteX45" fmla="*/ 8408913 w 9024730"/>
              <a:gd name="connsiteY45" fmla="*/ 4222149 h 6857999"/>
              <a:gd name="connsiteX46" fmla="*/ 8402112 w 9024730"/>
              <a:gd name="connsiteY46" fmla="*/ 4364683 h 6857999"/>
              <a:gd name="connsiteX47" fmla="*/ 8393355 w 9024730"/>
              <a:gd name="connsiteY47" fmla="*/ 4462471 h 6857999"/>
              <a:gd name="connsiteX48" fmla="*/ 8376166 w 9024730"/>
              <a:gd name="connsiteY48" fmla="*/ 4574052 h 6857999"/>
              <a:gd name="connsiteX49" fmla="*/ 8341678 w 9024730"/>
              <a:gd name="connsiteY49" fmla="*/ 4667756 h 6857999"/>
              <a:gd name="connsiteX50" fmla="*/ 8273661 w 9024730"/>
              <a:gd name="connsiteY50" fmla="*/ 4799019 h 6857999"/>
              <a:gd name="connsiteX51" fmla="*/ 8256132 w 9024730"/>
              <a:gd name="connsiteY51" fmla="*/ 4849614 h 6857999"/>
              <a:gd name="connsiteX52" fmla="*/ 8226804 w 9024730"/>
              <a:gd name="connsiteY52" fmla="*/ 4919971 h 6857999"/>
              <a:gd name="connsiteX53" fmla="*/ 8171825 w 9024730"/>
              <a:gd name="connsiteY53" fmla="*/ 5010766 h 6857999"/>
              <a:gd name="connsiteX54" fmla="*/ 8143172 w 9024730"/>
              <a:gd name="connsiteY54" fmla="*/ 5088190 h 6857999"/>
              <a:gd name="connsiteX55" fmla="*/ 8126363 w 9024730"/>
              <a:gd name="connsiteY55" fmla="*/ 5143922 h 6857999"/>
              <a:gd name="connsiteX56" fmla="*/ 8103782 w 9024730"/>
              <a:gd name="connsiteY56" fmla="*/ 5284346 h 6857999"/>
              <a:gd name="connsiteX57" fmla="*/ 8084361 w 9024730"/>
              <a:gd name="connsiteY57" fmla="*/ 5390948 h 6857999"/>
              <a:gd name="connsiteX58" fmla="*/ 8062552 w 9024730"/>
              <a:gd name="connsiteY58" fmla="*/ 5470854 h 6857999"/>
              <a:gd name="connsiteX59" fmla="*/ 8057342 w 9024730"/>
              <a:gd name="connsiteY59" fmla="*/ 5529643 h 6857999"/>
              <a:gd name="connsiteX60" fmla="*/ 8044923 w 9024730"/>
              <a:gd name="connsiteY60" fmla="*/ 5597292 h 6857999"/>
              <a:gd name="connsiteX61" fmla="*/ 8035233 w 9024730"/>
              <a:gd name="connsiteY61" fmla="*/ 5608899 h 6857999"/>
              <a:gd name="connsiteX62" fmla="*/ 8018178 w 9024730"/>
              <a:gd name="connsiteY62" fmla="*/ 5684911 h 6857999"/>
              <a:gd name="connsiteX63" fmla="*/ 8018018 w 9024730"/>
              <a:gd name="connsiteY63" fmla="*/ 5755776 h 6857999"/>
              <a:gd name="connsiteX64" fmla="*/ 8008640 w 9024730"/>
              <a:gd name="connsiteY64" fmla="*/ 5889599 h 6857999"/>
              <a:gd name="connsiteX65" fmla="*/ 8013542 w 9024730"/>
              <a:gd name="connsiteY65" fmla="*/ 5989744 h 6857999"/>
              <a:gd name="connsiteX66" fmla="*/ 7980757 w 9024730"/>
              <a:gd name="connsiteY66" fmla="*/ 6084926 h 6857999"/>
              <a:gd name="connsiteX67" fmla="*/ 7975907 w 9024730"/>
              <a:gd name="connsiteY67" fmla="*/ 6346549 h 6857999"/>
              <a:gd name="connsiteX68" fmla="*/ 7974221 w 9024730"/>
              <a:gd name="connsiteY68" fmla="*/ 6527527 h 6857999"/>
              <a:gd name="connsiteX69" fmla="*/ 7979135 w 9024730"/>
              <a:gd name="connsiteY69" fmla="*/ 6627129 h 6857999"/>
              <a:gd name="connsiteX70" fmla="*/ 7979404 w 9024730"/>
              <a:gd name="connsiteY70" fmla="*/ 6694819 h 6857999"/>
              <a:gd name="connsiteX71" fmla="*/ 8009526 w 9024730"/>
              <a:gd name="connsiteY71" fmla="*/ 6765445 h 6857999"/>
              <a:gd name="connsiteX72" fmla="*/ 8018211 w 9024730"/>
              <a:gd name="connsiteY72" fmla="*/ 6844697 h 6857999"/>
              <a:gd name="connsiteX73" fmla="*/ 8019608 w 9024730"/>
              <a:gd name="connsiteY73" fmla="*/ 6857999 h 6857999"/>
              <a:gd name="connsiteX74" fmla="*/ 0 w 9024730"/>
              <a:gd name="connsiteY74" fmla="*/ 6857999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9024730" h="6857999">
                <a:moveTo>
                  <a:pt x="0" y="0"/>
                </a:moveTo>
                <a:lnTo>
                  <a:pt x="9024730" y="0"/>
                </a:lnTo>
                <a:lnTo>
                  <a:pt x="9024730" y="2"/>
                </a:lnTo>
                <a:lnTo>
                  <a:pt x="8447016" y="2"/>
                </a:lnTo>
                <a:lnTo>
                  <a:pt x="8441214" y="14562"/>
                </a:lnTo>
                <a:lnTo>
                  <a:pt x="8445389" y="59077"/>
                </a:lnTo>
                <a:cubicBezTo>
                  <a:pt x="8445971" y="76949"/>
                  <a:pt x="8436504" y="89796"/>
                  <a:pt x="8437086" y="107668"/>
                </a:cubicBezTo>
                <a:cubicBezTo>
                  <a:pt x="8417947" y="138162"/>
                  <a:pt x="8459241" y="201929"/>
                  <a:pt x="8458599" y="246136"/>
                </a:cubicBezTo>
                <a:cubicBezTo>
                  <a:pt x="8457958" y="290343"/>
                  <a:pt x="8471649" y="364179"/>
                  <a:pt x="8433237" y="372908"/>
                </a:cubicBezTo>
                <a:cubicBezTo>
                  <a:pt x="8426916" y="431308"/>
                  <a:pt x="8438389" y="357606"/>
                  <a:pt x="8430194" y="450607"/>
                </a:cubicBezTo>
                <a:cubicBezTo>
                  <a:pt x="8466727" y="551950"/>
                  <a:pt x="8430182" y="787036"/>
                  <a:pt x="8443315" y="812800"/>
                </a:cubicBezTo>
                <a:cubicBezTo>
                  <a:pt x="8478999" y="860799"/>
                  <a:pt x="8435788" y="854953"/>
                  <a:pt x="8453042" y="912727"/>
                </a:cubicBezTo>
                <a:cubicBezTo>
                  <a:pt x="8462900" y="945986"/>
                  <a:pt x="8451223" y="951781"/>
                  <a:pt x="8451649" y="989950"/>
                </a:cubicBezTo>
                <a:cubicBezTo>
                  <a:pt x="8452074" y="1028120"/>
                  <a:pt x="8452500" y="1095828"/>
                  <a:pt x="8455592" y="1141745"/>
                </a:cubicBezTo>
                <a:cubicBezTo>
                  <a:pt x="8458684" y="1187662"/>
                  <a:pt x="8470047" y="1234783"/>
                  <a:pt x="8470203" y="1265454"/>
                </a:cubicBezTo>
                <a:cubicBezTo>
                  <a:pt x="8458947" y="1304052"/>
                  <a:pt x="8496012" y="1370755"/>
                  <a:pt x="8499638" y="1385480"/>
                </a:cubicBezTo>
                <a:cubicBezTo>
                  <a:pt x="8514485" y="1422714"/>
                  <a:pt x="8525070" y="1428103"/>
                  <a:pt x="8518660" y="1458060"/>
                </a:cubicBezTo>
                <a:cubicBezTo>
                  <a:pt x="8518783" y="1468057"/>
                  <a:pt x="8539003" y="1503177"/>
                  <a:pt x="8539125" y="1513175"/>
                </a:cubicBezTo>
                <a:lnTo>
                  <a:pt x="8570281" y="1570809"/>
                </a:lnTo>
                <a:cubicBezTo>
                  <a:pt x="8597636" y="1617136"/>
                  <a:pt x="8594573" y="1601443"/>
                  <a:pt x="8605212" y="1638391"/>
                </a:cubicBezTo>
                <a:cubicBezTo>
                  <a:pt x="8629645" y="1719640"/>
                  <a:pt x="8613884" y="1715203"/>
                  <a:pt x="8626457" y="1742490"/>
                </a:cubicBezTo>
                <a:lnTo>
                  <a:pt x="8654861" y="1818229"/>
                </a:lnTo>
                <a:cubicBezTo>
                  <a:pt x="8657202" y="1824059"/>
                  <a:pt x="8651899" y="1851211"/>
                  <a:pt x="8648005" y="1862723"/>
                </a:cubicBezTo>
                <a:lnTo>
                  <a:pt x="8654469" y="1917476"/>
                </a:lnTo>
                <a:lnTo>
                  <a:pt x="8649702" y="1972204"/>
                </a:lnTo>
                <a:cubicBezTo>
                  <a:pt x="8652251" y="1979569"/>
                  <a:pt x="8651461" y="2048203"/>
                  <a:pt x="8656357" y="2054291"/>
                </a:cubicBezTo>
                <a:cubicBezTo>
                  <a:pt x="8672645" y="2141657"/>
                  <a:pt x="8632397" y="2189849"/>
                  <a:pt x="8648660" y="2227417"/>
                </a:cubicBezTo>
                <a:cubicBezTo>
                  <a:pt x="8639941" y="2317591"/>
                  <a:pt x="8613796" y="2407644"/>
                  <a:pt x="8607609" y="2510933"/>
                </a:cubicBezTo>
                <a:cubicBezTo>
                  <a:pt x="8633490" y="2597916"/>
                  <a:pt x="8602674" y="2649734"/>
                  <a:pt x="8608432" y="2741866"/>
                </a:cubicBezTo>
                <a:cubicBezTo>
                  <a:pt x="8630300" y="2779815"/>
                  <a:pt x="8631929" y="2817058"/>
                  <a:pt x="8619112" y="2864935"/>
                </a:cubicBezTo>
                <a:cubicBezTo>
                  <a:pt x="8655820" y="2860552"/>
                  <a:pt x="8588374" y="2937673"/>
                  <a:pt x="8627742" y="2950807"/>
                </a:cubicBezTo>
                <a:lnTo>
                  <a:pt x="8611822" y="2978246"/>
                </a:lnTo>
                <a:lnTo>
                  <a:pt x="8608239" y="2995916"/>
                </a:lnTo>
                <a:lnTo>
                  <a:pt x="8598647" y="2998648"/>
                </a:lnTo>
                <a:lnTo>
                  <a:pt x="8587108" y="3023630"/>
                </a:lnTo>
                <a:cubicBezTo>
                  <a:pt x="8584111" y="3033333"/>
                  <a:pt x="8577413" y="3084375"/>
                  <a:pt x="8577885" y="3096975"/>
                </a:cubicBezTo>
                <a:cubicBezTo>
                  <a:pt x="8594321" y="3142205"/>
                  <a:pt x="8535131" y="3160433"/>
                  <a:pt x="8557492" y="3216657"/>
                </a:cubicBezTo>
                <a:cubicBezTo>
                  <a:pt x="8562518" y="3237178"/>
                  <a:pt x="8573573" y="3299737"/>
                  <a:pt x="8560894" y="3310980"/>
                </a:cubicBezTo>
                <a:cubicBezTo>
                  <a:pt x="8557601" y="3323902"/>
                  <a:pt x="8561083" y="3339340"/>
                  <a:pt x="8547852" y="3344725"/>
                </a:cubicBezTo>
                <a:cubicBezTo>
                  <a:pt x="8531788" y="3353908"/>
                  <a:pt x="8553430" y="3400659"/>
                  <a:pt x="8535427" y="3393250"/>
                </a:cubicBezTo>
                <a:cubicBezTo>
                  <a:pt x="8550195" y="3426421"/>
                  <a:pt x="8529553" y="3487753"/>
                  <a:pt x="8520092" y="3514536"/>
                </a:cubicBezTo>
                <a:cubicBezTo>
                  <a:pt x="8513726" y="3563353"/>
                  <a:pt x="8500070" y="3650327"/>
                  <a:pt x="8497231" y="3686149"/>
                </a:cubicBezTo>
                <a:cubicBezTo>
                  <a:pt x="8494574" y="3687657"/>
                  <a:pt x="8493370" y="3677229"/>
                  <a:pt x="8489799" y="3692208"/>
                </a:cubicBezTo>
                <a:cubicBezTo>
                  <a:pt x="8486228" y="3707187"/>
                  <a:pt x="8465938" y="3757479"/>
                  <a:pt x="8475804" y="3776022"/>
                </a:cubicBezTo>
                <a:cubicBezTo>
                  <a:pt x="8441061" y="3875691"/>
                  <a:pt x="8487451" y="3939839"/>
                  <a:pt x="8471279" y="3977138"/>
                </a:cubicBezTo>
                <a:cubicBezTo>
                  <a:pt x="8465599" y="4067300"/>
                  <a:pt x="8419685" y="4164564"/>
                  <a:pt x="8408913" y="4222149"/>
                </a:cubicBezTo>
                <a:cubicBezTo>
                  <a:pt x="8403583" y="4287917"/>
                  <a:pt x="8398240" y="4339232"/>
                  <a:pt x="8402112" y="4364683"/>
                </a:cubicBezTo>
                <a:lnTo>
                  <a:pt x="8393355" y="4462471"/>
                </a:lnTo>
                <a:cubicBezTo>
                  <a:pt x="8396004" y="4503329"/>
                  <a:pt x="8376320" y="4548111"/>
                  <a:pt x="8376166" y="4574052"/>
                </a:cubicBezTo>
                <a:cubicBezTo>
                  <a:pt x="8369380" y="4670665"/>
                  <a:pt x="8352302" y="4649921"/>
                  <a:pt x="8341678" y="4667756"/>
                </a:cubicBezTo>
                <a:cubicBezTo>
                  <a:pt x="8320864" y="4705850"/>
                  <a:pt x="8290794" y="4758928"/>
                  <a:pt x="8273661" y="4799019"/>
                </a:cubicBezTo>
                <a:cubicBezTo>
                  <a:pt x="8254323" y="4834076"/>
                  <a:pt x="8262378" y="4811645"/>
                  <a:pt x="8256132" y="4849614"/>
                </a:cubicBezTo>
                <a:cubicBezTo>
                  <a:pt x="8239320" y="4853334"/>
                  <a:pt x="8207060" y="4883089"/>
                  <a:pt x="8226804" y="4919971"/>
                </a:cubicBezTo>
                <a:lnTo>
                  <a:pt x="8171825" y="5010766"/>
                </a:lnTo>
                <a:cubicBezTo>
                  <a:pt x="8150097" y="4983259"/>
                  <a:pt x="8165842" y="5107656"/>
                  <a:pt x="8143172" y="5088190"/>
                </a:cubicBezTo>
                <a:cubicBezTo>
                  <a:pt x="8128060" y="5102008"/>
                  <a:pt x="8138350" y="5118851"/>
                  <a:pt x="8126363" y="5143922"/>
                </a:cubicBezTo>
                <a:cubicBezTo>
                  <a:pt x="8116335" y="5192745"/>
                  <a:pt x="8111851" y="5226225"/>
                  <a:pt x="8103782" y="5284346"/>
                </a:cubicBezTo>
                <a:cubicBezTo>
                  <a:pt x="8101016" y="5338386"/>
                  <a:pt x="8095811" y="5337325"/>
                  <a:pt x="8084361" y="5390948"/>
                </a:cubicBezTo>
                <a:cubicBezTo>
                  <a:pt x="8082912" y="5429655"/>
                  <a:pt x="8063705" y="5449508"/>
                  <a:pt x="8062552" y="5470854"/>
                </a:cubicBezTo>
                <a:cubicBezTo>
                  <a:pt x="8086776" y="5526328"/>
                  <a:pt x="8037513" y="5496377"/>
                  <a:pt x="8057342" y="5529643"/>
                </a:cubicBezTo>
                <a:cubicBezTo>
                  <a:pt x="8050653" y="5550879"/>
                  <a:pt x="8055939" y="5587444"/>
                  <a:pt x="8044923" y="5597292"/>
                </a:cubicBezTo>
                <a:lnTo>
                  <a:pt x="8035233" y="5608899"/>
                </a:lnTo>
                <a:cubicBezTo>
                  <a:pt x="8030775" y="5623501"/>
                  <a:pt x="8021047" y="5660431"/>
                  <a:pt x="8018178" y="5684911"/>
                </a:cubicBezTo>
                <a:cubicBezTo>
                  <a:pt x="8005590" y="5692608"/>
                  <a:pt x="8011744" y="5734344"/>
                  <a:pt x="8018018" y="5755776"/>
                </a:cubicBezTo>
                <a:cubicBezTo>
                  <a:pt x="8019409" y="5792777"/>
                  <a:pt x="7989082" y="5848613"/>
                  <a:pt x="8008640" y="5889599"/>
                </a:cubicBezTo>
                <a:cubicBezTo>
                  <a:pt x="8011480" y="5932097"/>
                  <a:pt x="8009486" y="5940901"/>
                  <a:pt x="8013542" y="5989744"/>
                </a:cubicBezTo>
                <a:cubicBezTo>
                  <a:pt x="8022089" y="6020787"/>
                  <a:pt x="7982918" y="6024963"/>
                  <a:pt x="7980757" y="6084926"/>
                </a:cubicBezTo>
                <a:cubicBezTo>
                  <a:pt x="7974117" y="6134231"/>
                  <a:pt x="7999371" y="6240432"/>
                  <a:pt x="7975907" y="6346549"/>
                </a:cubicBezTo>
                <a:cubicBezTo>
                  <a:pt x="7987225" y="6409741"/>
                  <a:pt x="7980509" y="6468689"/>
                  <a:pt x="7974221" y="6527527"/>
                </a:cubicBezTo>
                <a:cubicBezTo>
                  <a:pt x="7955361" y="6585667"/>
                  <a:pt x="7987786" y="6579284"/>
                  <a:pt x="7979135" y="6627129"/>
                </a:cubicBezTo>
                <a:cubicBezTo>
                  <a:pt x="7983057" y="6635153"/>
                  <a:pt x="7984986" y="6697665"/>
                  <a:pt x="7979404" y="6694819"/>
                </a:cubicBezTo>
                <a:cubicBezTo>
                  <a:pt x="7981755" y="6716947"/>
                  <a:pt x="8003903" y="6732844"/>
                  <a:pt x="8009526" y="6765445"/>
                </a:cubicBezTo>
                <a:cubicBezTo>
                  <a:pt x="8011113" y="6776325"/>
                  <a:pt x="8014662" y="6810511"/>
                  <a:pt x="8018211" y="6844697"/>
                </a:cubicBezTo>
                <a:lnTo>
                  <a:pt x="8019608" y="6857999"/>
                </a:lnTo>
                <a:lnTo>
                  <a:pt x="0" y="6857999"/>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48A36028-DE01-19D1-B0FC-5944CD096686}"/>
              </a:ext>
            </a:extLst>
          </p:cNvPr>
          <p:cNvSpPr>
            <a:spLocks noGrp="1"/>
          </p:cNvSpPr>
          <p:nvPr>
            <p:ph type="ctrTitle"/>
          </p:nvPr>
        </p:nvSpPr>
        <p:spPr>
          <a:xfrm>
            <a:off x="2309332" y="2415673"/>
            <a:ext cx="5948813" cy="1322888"/>
          </a:xfrm>
        </p:spPr>
        <p:txBody>
          <a:bodyPr vert="horz" lIns="91440" tIns="45720" rIns="91440" bIns="45720" rtlCol="0" anchor="ctr">
            <a:noAutofit/>
          </a:bodyPr>
          <a:lstStyle/>
          <a:p>
            <a:pPr algn="l">
              <a:lnSpc>
                <a:spcPct val="100000"/>
              </a:lnSpc>
            </a:pPr>
            <a:r>
              <a:rPr lang="en-US" sz="4800" dirty="0">
                <a:latin typeface="Arial" panose="020B0604020202020204" pitchFamily="34" charset="0"/>
                <a:cs typeface="Arial" panose="020B0604020202020204" pitchFamily="34" charset="0"/>
              </a:rPr>
              <a:t>Meaningful Moments</a:t>
            </a:r>
          </a:p>
        </p:txBody>
      </p:sp>
      <p:pic>
        <p:nvPicPr>
          <p:cNvPr id="7" name="Picture 6" descr="A blue and black symbol&#10;&#10;AI-generated content may be incorrect.">
            <a:extLst>
              <a:ext uri="{FF2B5EF4-FFF2-40B4-BE49-F238E27FC236}">
                <a16:creationId xmlns:a16="http://schemas.microsoft.com/office/drawing/2014/main" id="{E3F30AB9-0779-EB60-A5C6-E42B99B7FB0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748215" y="4254200"/>
            <a:ext cx="2399195" cy="1526760"/>
          </a:xfrm>
          <a:prstGeom prst="rect">
            <a:avLst/>
          </a:prstGeom>
        </p:spPr>
      </p:pic>
    </p:spTree>
    <p:extLst>
      <p:ext uri="{BB962C8B-B14F-4D97-AF65-F5344CB8AC3E}">
        <p14:creationId xmlns:p14="http://schemas.microsoft.com/office/powerpoint/2010/main" val="1424863811"/>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1A02172F-6F32-861F-D65A-801EF92E1113}"/>
            </a:ext>
          </a:extLst>
        </p:cNvPr>
        <p:cNvGrpSpPr/>
        <p:nvPr/>
      </p:nvGrpSpPr>
      <p:grpSpPr>
        <a:xfrm>
          <a:off x="0" y="0"/>
          <a:ext cx="0" cy="0"/>
          <a:chOff x="0" y="0"/>
          <a:chExt cx="0" cy="0"/>
        </a:xfrm>
      </p:grpSpPr>
      <p:sp useBgFill="1">
        <p:nvSpPr>
          <p:cNvPr id="30" name="Rectangle 29">
            <a:extLst>
              <a:ext uri="{FF2B5EF4-FFF2-40B4-BE49-F238E27FC236}">
                <a16:creationId xmlns:a16="http://schemas.microsoft.com/office/drawing/2014/main" id="{E0B543C3-5C64-6BFA-C0B6-B5F9031C069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reeform: Shape 31">
            <a:extLst>
              <a:ext uri="{FF2B5EF4-FFF2-40B4-BE49-F238E27FC236}">
                <a16:creationId xmlns:a16="http://schemas.microsoft.com/office/drawing/2014/main" id="{39FC271C-2E26-2678-1C90-BDDD34E67D3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8748215" cy="6857999"/>
          </a:xfrm>
          <a:custGeom>
            <a:avLst/>
            <a:gdLst>
              <a:gd name="connsiteX0" fmla="*/ 0 w 9024730"/>
              <a:gd name="connsiteY0" fmla="*/ 0 h 6857999"/>
              <a:gd name="connsiteX1" fmla="*/ 9024730 w 9024730"/>
              <a:gd name="connsiteY1" fmla="*/ 0 h 6857999"/>
              <a:gd name="connsiteX2" fmla="*/ 9024730 w 9024730"/>
              <a:gd name="connsiteY2" fmla="*/ 2 h 6857999"/>
              <a:gd name="connsiteX3" fmla="*/ 8447016 w 9024730"/>
              <a:gd name="connsiteY3" fmla="*/ 2 h 6857999"/>
              <a:gd name="connsiteX4" fmla="*/ 8441214 w 9024730"/>
              <a:gd name="connsiteY4" fmla="*/ 14562 h 6857999"/>
              <a:gd name="connsiteX5" fmla="*/ 8445389 w 9024730"/>
              <a:gd name="connsiteY5" fmla="*/ 59077 h 6857999"/>
              <a:gd name="connsiteX6" fmla="*/ 8437086 w 9024730"/>
              <a:gd name="connsiteY6" fmla="*/ 107668 h 6857999"/>
              <a:gd name="connsiteX7" fmla="*/ 8458599 w 9024730"/>
              <a:gd name="connsiteY7" fmla="*/ 246136 h 6857999"/>
              <a:gd name="connsiteX8" fmla="*/ 8433237 w 9024730"/>
              <a:gd name="connsiteY8" fmla="*/ 372908 h 6857999"/>
              <a:gd name="connsiteX9" fmla="*/ 8430194 w 9024730"/>
              <a:gd name="connsiteY9" fmla="*/ 450607 h 6857999"/>
              <a:gd name="connsiteX10" fmla="*/ 8443315 w 9024730"/>
              <a:gd name="connsiteY10" fmla="*/ 812800 h 6857999"/>
              <a:gd name="connsiteX11" fmla="*/ 8453042 w 9024730"/>
              <a:gd name="connsiteY11" fmla="*/ 912727 h 6857999"/>
              <a:gd name="connsiteX12" fmla="*/ 8451649 w 9024730"/>
              <a:gd name="connsiteY12" fmla="*/ 989950 h 6857999"/>
              <a:gd name="connsiteX13" fmla="*/ 8455592 w 9024730"/>
              <a:gd name="connsiteY13" fmla="*/ 1141745 h 6857999"/>
              <a:gd name="connsiteX14" fmla="*/ 8470203 w 9024730"/>
              <a:gd name="connsiteY14" fmla="*/ 1265454 h 6857999"/>
              <a:gd name="connsiteX15" fmla="*/ 8499638 w 9024730"/>
              <a:gd name="connsiteY15" fmla="*/ 1385480 h 6857999"/>
              <a:gd name="connsiteX16" fmla="*/ 8518660 w 9024730"/>
              <a:gd name="connsiteY16" fmla="*/ 1458060 h 6857999"/>
              <a:gd name="connsiteX17" fmla="*/ 8539125 w 9024730"/>
              <a:gd name="connsiteY17" fmla="*/ 1513175 h 6857999"/>
              <a:gd name="connsiteX18" fmla="*/ 8570281 w 9024730"/>
              <a:gd name="connsiteY18" fmla="*/ 1570809 h 6857999"/>
              <a:gd name="connsiteX19" fmla="*/ 8605212 w 9024730"/>
              <a:gd name="connsiteY19" fmla="*/ 1638391 h 6857999"/>
              <a:gd name="connsiteX20" fmla="*/ 8626457 w 9024730"/>
              <a:gd name="connsiteY20" fmla="*/ 1742490 h 6857999"/>
              <a:gd name="connsiteX21" fmla="*/ 8654861 w 9024730"/>
              <a:gd name="connsiteY21" fmla="*/ 1818229 h 6857999"/>
              <a:gd name="connsiteX22" fmla="*/ 8648005 w 9024730"/>
              <a:gd name="connsiteY22" fmla="*/ 1862723 h 6857999"/>
              <a:gd name="connsiteX23" fmla="*/ 8654469 w 9024730"/>
              <a:gd name="connsiteY23" fmla="*/ 1917476 h 6857999"/>
              <a:gd name="connsiteX24" fmla="*/ 8649702 w 9024730"/>
              <a:gd name="connsiteY24" fmla="*/ 1972204 h 6857999"/>
              <a:gd name="connsiteX25" fmla="*/ 8656357 w 9024730"/>
              <a:gd name="connsiteY25" fmla="*/ 2054291 h 6857999"/>
              <a:gd name="connsiteX26" fmla="*/ 8648660 w 9024730"/>
              <a:gd name="connsiteY26" fmla="*/ 2227417 h 6857999"/>
              <a:gd name="connsiteX27" fmla="*/ 8607609 w 9024730"/>
              <a:gd name="connsiteY27" fmla="*/ 2510933 h 6857999"/>
              <a:gd name="connsiteX28" fmla="*/ 8608432 w 9024730"/>
              <a:gd name="connsiteY28" fmla="*/ 2741866 h 6857999"/>
              <a:gd name="connsiteX29" fmla="*/ 8619112 w 9024730"/>
              <a:gd name="connsiteY29" fmla="*/ 2864935 h 6857999"/>
              <a:gd name="connsiteX30" fmla="*/ 8627742 w 9024730"/>
              <a:gd name="connsiteY30" fmla="*/ 2950807 h 6857999"/>
              <a:gd name="connsiteX31" fmla="*/ 8611822 w 9024730"/>
              <a:gd name="connsiteY31" fmla="*/ 2978246 h 6857999"/>
              <a:gd name="connsiteX32" fmla="*/ 8608239 w 9024730"/>
              <a:gd name="connsiteY32" fmla="*/ 2995916 h 6857999"/>
              <a:gd name="connsiteX33" fmla="*/ 8598647 w 9024730"/>
              <a:gd name="connsiteY33" fmla="*/ 2998648 h 6857999"/>
              <a:gd name="connsiteX34" fmla="*/ 8587108 w 9024730"/>
              <a:gd name="connsiteY34" fmla="*/ 3023630 h 6857999"/>
              <a:gd name="connsiteX35" fmla="*/ 8577885 w 9024730"/>
              <a:gd name="connsiteY35" fmla="*/ 3096975 h 6857999"/>
              <a:gd name="connsiteX36" fmla="*/ 8557492 w 9024730"/>
              <a:gd name="connsiteY36" fmla="*/ 3216657 h 6857999"/>
              <a:gd name="connsiteX37" fmla="*/ 8560894 w 9024730"/>
              <a:gd name="connsiteY37" fmla="*/ 3310980 h 6857999"/>
              <a:gd name="connsiteX38" fmla="*/ 8547852 w 9024730"/>
              <a:gd name="connsiteY38" fmla="*/ 3344725 h 6857999"/>
              <a:gd name="connsiteX39" fmla="*/ 8535427 w 9024730"/>
              <a:gd name="connsiteY39" fmla="*/ 3393250 h 6857999"/>
              <a:gd name="connsiteX40" fmla="*/ 8520092 w 9024730"/>
              <a:gd name="connsiteY40" fmla="*/ 3514536 h 6857999"/>
              <a:gd name="connsiteX41" fmla="*/ 8497231 w 9024730"/>
              <a:gd name="connsiteY41" fmla="*/ 3686149 h 6857999"/>
              <a:gd name="connsiteX42" fmla="*/ 8489799 w 9024730"/>
              <a:gd name="connsiteY42" fmla="*/ 3692208 h 6857999"/>
              <a:gd name="connsiteX43" fmla="*/ 8475804 w 9024730"/>
              <a:gd name="connsiteY43" fmla="*/ 3776022 h 6857999"/>
              <a:gd name="connsiteX44" fmla="*/ 8471279 w 9024730"/>
              <a:gd name="connsiteY44" fmla="*/ 3977138 h 6857999"/>
              <a:gd name="connsiteX45" fmla="*/ 8408913 w 9024730"/>
              <a:gd name="connsiteY45" fmla="*/ 4222149 h 6857999"/>
              <a:gd name="connsiteX46" fmla="*/ 8402112 w 9024730"/>
              <a:gd name="connsiteY46" fmla="*/ 4364683 h 6857999"/>
              <a:gd name="connsiteX47" fmla="*/ 8393355 w 9024730"/>
              <a:gd name="connsiteY47" fmla="*/ 4462471 h 6857999"/>
              <a:gd name="connsiteX48" fmla="*/ 8376166 w 9024730"/>
              <a:gd name="connsiteY48" fmla="*/ 4574052 h 6857999"/>
              <a:gd name="connsiteX49" fmla="*/ 8341678 w 9024730"/>
              <a:gd name="connsiteY49" fmla="*/ 4667756 h 6857999"/>
              <a:gd name="connsiteX50" fmla="*/ 8273661 w 9024730"/>
              <a:gd name="connsiteY50" fmla="*/ 4799019 h 6857999"/>
              <a:gd name="connsiteX51" fmla="*/ 8256132 w 9024730"/>
              <a:gd name="connsiteY51" fmla="*/ 4849614 h 6857999"/>
              <a:gd name="connsiteX52" fmla="*/ 8226804 w 9024730"/>
              <a:gd name="connsiteY52" fmla="*/ 4919971 h 6857999"/>
              <a:gd name="connsiteX53" fmla="*/ 8171825 w 9024730"/>
              <a:gd name="connsiteY53" fmla="*/ 5010766 h 6857999"/>
              <a:gd name="connsiteX54" fmla="*/ 8143172 w 9024730"/>
              <a:gd name="connsiteY54" fmla="*/ 5088190 h 6857999"/>
              <a:gd name="connsiteX55" fmla="*/ 8126363 w 9024730"/>
              <a:gd name="connsiteY55" fmla="*/ 5143922 h 6857999"/>
              <a:gd name="connsiteX56" fmla="*/ 8103782 w 9024730"/>
              <a:gd name="connsiteY56" fmla="*/ 5284346 h 6857999"/>
              <a:gd name="connsiteX57" fmla="*/ 8084361 w 9024730"/>
              <a:gd name="connsiteY57" fmla="*/ 5390948 h 6857999"/>
              <a:gd name="connsiteX58" fmla="*/ 8062552 w 9024730"/>
              <a:gd name="connsiteY58" fmla="*/ 5470854 h 6857999"/>
              <a:gd name="connsiteX59" fmla="*/ 8057342 w 9024730"/>
              <a:gd name="connsiteY59" fmla="*/ 5529643 h 6857999"/>
              <a:gd name="connsiteX60" fmla="*/ 8044923 w 9024730"/>
              <a:gd name="connsiteY60" fmla="*/ 5597292 h 6857999"/>
              <a:gd name="connsiteX61" fmla="*/ 8035233 w 9024730"/>
              <a:gd name="connsiteY61" fmla="*/ 5608899 h 6857999"/>
              <a:gd name="connsiteX62" fmla="*/ 8018178 w 9024730"/>
              <a:gd name="connsiteY62" fmla="*/ 5684911 h 6857999"/>
              <a:gd name="connsiteX63" fmla="*/ 8018018 w 9024730"/>
              <a:gd name="connsiteY63" fmla="*/ 5755776 h 6857999"/>
              <a:gd name="connsiteX64" fmla="*/ 8008640 w 9024730"/>
              <a:gd name="connsiteY64" fmla="*/ 5889599 h 6857999"/>
              <a:gd name="connsiteX65" fmla="*/ 8013542 w 9024730"/>
              <a:gd name="connsiteY65" fmla="*/ 5989744 h 6857999"/>
              <a:gd name="connsiteX66" fmla="*/ 7980757 w 9024730"/>
              <a:gd name="connsiteY66" fmla="*/ 6084926 h 6857999"/>
              <a:gd name="connsiteX67" fmla="*/ 7975907 w 9024730"/>
              <a:gd name="connsiteY67" fmla="*/ 6346549 h 6857999"/>
              <a:gd name="connsiteX68" fmla="*/ 7974221 w 9024730"/>
              <a:gd name="connsiteY68" fmla="*/ 6527527 h 6857999"/>
              <a:gd name="connsiteX69" fmla="*/ 7979135 w 9024730"/>
              <a:gd name="connsiteY69" fmla="*/ 6627129 h 6857999"/>
              <a:gd name="connsiteX70" fmla="*/ 7979404 w 9024730"/>
              <a:gd name="connsiteY70" fmla="*/ 6694819 h 6857999"/>
              <a:gd name="connsiteX71" fmla="*/ 8009526 w 9024730"/>
              <a:gd name="connsiteY71" fmla="*/ 6765445 h 6857999"/>
              <a:gd name="connsiteX72" fmla="*/ 8018211 w 9024730"/>
              <a:gd name="connsiteY72" fmla="*/ 6844697 h 6857999"/>
              <a:gd name="connsiteX73" fmla="*/ 8019608 w 9024730"/>
              <a:gd name="connsiteY73" fmla="*/ 6857999 h 6857999"/>
              <a:gd name="connsiteX74" fmla="*/ 0 w 9024730"/>
              <a:gd name="connsiteY74" fmla="*/ 6857999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9024730" h="6857999">
                <a:moveTo>
                  <a:pt x="0" y="0"/>
                </a:moveTo>
                <a:lnTo>
                  <a:pt x="9024730" y="0"/>
                </a:lnTo>
                <a:lnTo>
                  <a:pt x="9024730" y="2"/>
                </a:lnTo>
                <a:lnTo>
                  <a:pt x="8447016" y="2"/>
                </a:lnTo>
                <a:lnTo>
                  <a:pt x="8441214" y="14562"/>
                </a:lnTo>
                <a:lnTo>
                  <a:pt x="8445389" y="59077"/>
                </a:lnTo>
                <a:cubicBezTo>
                  <a:pt x="8445971" y="76949"/>
                  <a:pt x="8436504" y="89796"/>
                  <a:pt x="8437086" y="107668"/>
                </a:cubicBezTo>
                <a:cubicBezTo>
                  <a:pt x="8417947" y="138162"/>
                  <a:pt x="8459241" y="201929"/>
                  <a:pt x="8458599" y="246136"/>
                </a:cubicBezTo>
                <a:cubicBezTo>
                  <a:pt x="8457958" y="290343"/>
                  <a:pt x="8471649" y="364179"/>
                  <a:pt x="8433237" y="372908"/>
                </a:cubicBezTo>
                <a:cubicBezTo>
                  <a:pt x="8426916" y="431308"/>
                  <a:pt x="8438389" y="357606"/>
                  <a:pt x="8430194" y="450607"/>
                </a:cubicBezTo>
                <a:cubicBezTo>
                  <a:pt x="8466727" y="551950"/>
                  <a:pt x="8430182" y="787036"/>
                  <a:pt x="8443315" y="812800"/>
                </a:cubicBezTo>
                <a:cubicBezTo>
                  <a:pt x="8478999" y="860799"/>
                  <a:pt x="8435788" y="854953"/>
                  <a:pt x="8453042" y="912727"/>
                </a:cubicBezTo>
                <a:cubicBezTo>
                  <a:pt x="8462900" y="945986"/>
                  <a:pt x="8451223" y="951781"/>
                  <a:pt x="8451649" y="989950"/>
                </a:cubicBezTo>
                <a:cubicBezTo>
                  <a:pt x="8452074" y="1028120"/>
                  <a:pt x="8452500" y="1095828"/>
                  <a:pt x="8455592" y="1141745"/>
                </a:cubicBezTo>
                <a:cubicBezTo>
                  <a:pt x="8458684" y="1187662"/>
                  <a:pt x="8470047" y="1234783"/>
                  <a:pt x="8470203" y="1265454"/>
                </a:cubicBezTo>
                <a:cubicBezTo>
                  <a:pt x="8458947" y="1304052"/>
                  <a:pt x="8496012" y="1370755"/>
                  <a:pt x="8499638" y="1385480"/>
                </a:cubicBezTo>
                <a:cubicBezTo>
                  <a:pt x="8514485" y="1422714"/>
                  <a:pt x="8525070" y="1428103"/>
                  <a:pt x="8518660" y="1458060"/>
                </a:cubicBezTo>
                <a:cubicBezTo>
                  <a:pt x="8518783" y="1468057"/>
                  <a:pt x="8539003" y="1503177"/>
                  <a:pt x="8539125" y="1513175"/>
                </a:cubicBezTo>
                <a:lnTo>
                  <a:pt x="8570281" y="1570809"/>
                </a:lnTo>
                <a:cubicBezTo>
                  <a:pt x="8597636" y="1617136"/>
                  <a:pt x="8594573" y="1601443"/>
                  <a:pt x="8605212" y="1638391"/>
                </a:cubicBezTo>
                <a:cubicBezTo>
                  <a:pt x="8629645" y="1719640"/>
                  <a:pt x="8613884" y="1715203"/>
                  <a:pt x="8626457" y="1742490"/>
                </a:cubicBezTo>
                <a:lnTo>
                  <a:pt x="8654861" y="1818229"/>
                </a:lnTo>
                <a:cubicBezTo>
                  <a:pt x="8657202" y="1824059"/>
                  <a:pt x="8651899" y="1851211"/>
                  <a:pt x="8648005" y="1862723"/>
                </a:cubicBezTo>
                <a:lnTo>
                  <a:pt x="8654469" y="1917476"/>
                </a:lnTo>
                <a:lnTo>
                  <a:pt x="8649702" y="1972204"/>
                </a:lnTo>
                <a:cubicBezTo>
                  <a:pt x="8652251" y="1979569"/>
                  <a:pt x="8651461" y="2048203"/>
                  <a:pt x="8656357" y="2054291"/>
                </a:cubicBezTo>
                <a:cubicBezTo>
                  <a:pt x="8672645" y="2141657"/>
                  <a:pt x="8632397" y="2189849"/>
                  <a:pt x="8648660" y="2227417"/>
                </a:cubicBezTo>
                <a:cubicBezTo>
                  <a:pt x="8639941" y="2317591"/>
                  <a:pt x="8613796" y="2407644"/>
                  <a:pt x="8607609" y="2510933"/>
                </a:cubicBezTo>
                <a:cubicBezTo>
                  <a:pt x="8633490" y="2597916"/>
                  <a:pt x="8602674" y="2649734"/>
                  <a:pt x="8608432" y="2741866"/>
                </a:cubicBezTo>
                <a:cubicBezTo>
                  <a:pt x="8630300" y="2779815"/>
                  <a:pt x="8631929" y="2817058"/>
                  <a:pt x="8619112" y="2864935"/>
                </a:cubicBezTo>
                <a:cubicBezTo>
                  <a:pt x="8655820" y="2860552"/>
                  <a:pt x="8588374" y="2937673"/>
                  <a:pt x="8627742" y="2950807"/>
                </a:cubicBezTo>
                <a:lnTo>
                  <a:pt x="8611822" y="2978246"/>
                </a:lnTo>
                <a:lnTo>
                  <a:pt x="8608239" y="2995916"/>
                </a:lnTo>
                <a:lnTo>
                  <a:pt x="8598647" y="2998648"/>
                </a:lnTo>
                <a:lnTo>
                  <a:pt x="8587108" y="3023630"/>
                </a:lnTo>
                <a:cubicBezTo>
                  <a:pt x="8584111" y="3033333"/>
                  <a:pt x="8577413" y="3084375"/>
                  <a:pt x="8577885" y="3096975"/>
                </a:cubicBezTo>
                <a:cubicBezTo>
                  <a:pt x="8594321" y="3142205"/>
                  <a:pt x="8535131" y="3160433"/>
                  <a:pt x="8557492" y="3216657"/>
                </a:cubicBezTo>
                <a:cubicBezTo>
                  <a:pt x="8562518" y="3237178"/>
                  <a:pt x="8573573" y="3299737"/>
                  <a:pt x="8560894" y="3310980"/>
                </a:cubicBezTo>
                <a:cubicBezTo>
                  <a:pt x="8557601" y="3323902"/>
                  <a:pt x="8561083" y="3339340"/>
                  <a:pt x="8547852" y="3344725"/>
                </a:cubicBezTo>
                <a:cubicBezTo>
                  <a:pt x="8531788" y="3353908"/>
                  <a:pt x="8553430" y="3400659"/>
                  <a:pt x="8535427" y="3393250"/>
                </a:cubicBezTo>
                <a:cubicBezTo>
                  <a:pt x="8550195" y="3426421"/>
                  <a:pt x="8529553" y="3487753"/>
                  <a:pt x="8520092" y="3514536"/>
                </a:cubicBezTo>
                <a:cubicBezTo>
                  <a:pt x="8513726" y="3563353"/>
                  <a:pt x="8500070" y="3650327"/>
                  <a:pt x="8497231" y="3686149"/>
                </a:cubicBezTo>
                <a:cubicBezTo>
                  <a:pt x="8494574" y="3687657"/>
                  <a:pt x="8493370" y="3677229"/>
                  <a:pt x="8489799" y="3692208"/>
                </a:cubicBezTo>
                <a:cubicBezTo>
                  <a:pt x="8486228" y="3707187"/>
                  <a:pt x="8465938" y="3757479"/>
                  <a:pt x="8475804" y="3776022"/>
                </a:cubicBezTo>
                <a:cubicBezTo>
                  <a:pt x="8441061" y="3875691"/>
                  <a:pt x="8487451" y="3939839"/>
                  <a:pt x="8471279" y="3977138"/>
                </a:cubicBezTo>
                <a:cubicBezTo>
                  <a:pt x="8465599" y="4067300"/>
                  <a:pt x="8419685" y="4164564"/>
                  <a:pt x="8408913" y="4222149"/>
                </a:cubicBezTo>
                <a:cubicBezTo>
                  <a:pt x="8403583" y="4287917"/>
                  <a:pt x="8398240" y="4339232"/>
                  <a:pt x="8402112" y="4364683"/>
                </a:cubicBezTo>
                <a:lnTo>
                  <a:pt x="8393355" y="4462471"/>
                </a:lnTo>
                <a:cubicBezTo>
                  <a:pt x="8396004" y="4503329"/>
                  <a:pt x="8376320" y="4548111"/>
                  <a:pt x="8376166" y="4574052"/>
                </a:cubicBezTo>
                <a:cubicBezTo>
                  <a:pt x="8369380" y="4670665"/>
                  <a:pt x="8352302" y="4649921"/>
                  <a:pt x="8341678" y="4667756"/>
                </a:cubicBezTo>
                <a:cubicBezTo>
                  <a:pt x="8320864" y="4705850"/>
                  <a:pt x="8290794" y="4758928"/>
                  <a:pt x="8273661" y="4799019"/>
                </a:cubicBezTo>
                <a:cubicBezTo>
                  <a:pt x="8254323" y="4834076"/>
                  <a:pt x="8262378" y="4811645"/>
                  <a:pt x="8256132" y="4849614"/>
                </a:cubicBezTo>
                <a:cubicBezTo>
                  <a:pt x="8239320" y="4853334"/>
                  <a:pt x="8207060" y="4883089"/>
                  <a:pt x="8226804" y="4919971"/>
                </a:cubicBezTo>
                <a:lnTo>
                  <a:pt x="8171825" y="5010766"/>
                </a:lnTo>
                <a:cubicBezTo>
                  <a:pt x="8150097" y="4983259"/>
                  <a:pt x="8165842" y="5107656"/>
                  <a:pt x="8143172" y="5088190"/>
                </a:cubicBezTo>
                <a:cubicBezTo>
                  <a:pt x="8128060" y="5102008"/>
                  <a:pt x="8138350" y="5118851"/>
                  <a:pt x="8126363" y="5143922"/>
                </a:cubicBezTo>
                <a:cubicBezTo>
                  <a:pt x="8116335" y="5192745"/>
                  <a:pt x="8111851" y="5226225"/>
                  <a:pt x="8103782" y="5284346"/>
                </a:cubicBezTo>
                <a:cubicBezTo>
                  <a:pt x="8101016" y="5338386"/>
                  <a:pt x="8095811" y="5337325"/>
                  <a:pt x="8084361" y="5390948"/>
                </a:cubicBezTo>
                <a:cubicBezTo>
                  <a:pt x="8082912" y="5429655"/>
                  <a:pt x="8063705" y="5449508"/>
                  <a:pt x="8062552" y="5470854"/>
                </a:cubicBezTo>
                <a:cubicBezTo>
                  <a:pt x="8086776" y="5526328"/>
                  <a:pt x="8037513" y="5496377"/>
                  <a:pt x="8057342" y="5529643"/>
                </a:cubicBezTo>
                <a:cubicBezTo>
                  <a:pt x="8050653" y="5550879"/>
                  <a:pt x="8055939" y="5587444"/>
                  <a:pt x="8044923" y="5597292"/>
                </a:cubicBezTo>
                <a:lnTo>
                  <a:pt x="8035233" y="5608899"/>
                </a:lnTo>
                <a:cubicBezTo>
                  <a:pt x="8030775" y="5623501"/>
                  <a:pt x="8021047" y="5660431"/>
                  <a:pt x="8018178" y="5684911"/>
                </a:cubicBezTo>
                <a:cubicBezTo>
                  <a:pt x="8005590" y="5692608"/>
                  <a:pt x="8011744" y="5734344"/>
                  <a:pt x="8018018" y="5755776"/>
                </a:cubicBezTo>
                <a:cubicBezTo>
                  <a:pt x="8019409" y="5792777"/>
                  <a:pt x="7989082" y="5848613"/>
                  <a:pt x="8008640" y="5889599"/>
                </a:cubicBezTo>
                <a:cubicBezTo>
                  <a:pt x="8011480" y="5932097"/>
                  <a:pt x="8009486" y="5940901"/>
                  <a:pt x="8013542" y="5989744"/>
                </a:cubicBezTo>
                <a:cubicBezTo>
                  <a:pt x="8022089" y="6020787"/>
                  <a:pt x="7982918" y="6024963"/>
                  <a:pt x="7980757" y="6084926"/>
                </a:cubicBezTo>
                <a:cubicBezTo>
                  <a:pt x="7974117" y="6134231"/>
                  <a:pt x="7999371" y="6240432"/>
                  <a:pt x="7975907" y="6346549"/>
                </a:cubicBezTo>
                <a:cubicBezTo>
                  <a:pt x="7987225" y="6409741"/>
                  <a:pt x="7980509" y="6468689"/>
                  <a:pt x="7974221" y="6527527"/>
                </a:cubicBezTo>
                <a:cubicBezTo>
                  <a:pt x="7955361" y="6585667"/>
                  <a:pt x="7987786" y="6579284"/>
                  <a:pt x="7979135" y="6627129"/>
                </a:cubicBezTo>
                <a:cubicBezTo>
                  <a:pt x="7983057" y="6635153"/>
                  <a:pt x="7984986" y="6697665"/>
                  <a:pt x="7979404" y="6694819"/>
                </a:cubicBezTo>
                <a:cubicBezTo>
                  <a:pt x="7981755" y="6716947"/>
                  <a:pt x="8003903" y="6732844"/>
                  <a:pt x="8009526" y="6765445"/>
                </a:cubicBezTo>
                <a:cubicBezTo>
                  <a:pt x="8011113" y="6776325"/>
                  <a:pt x="8014662" y="6810511"/>
                  <a:pt x="8018211" y="6844697"/>
                </a:cubicBezTo>
                <a:lnTo>
                  <a:pt x="8019608" y="6857999"/>
                </a:lnTo>
                <a:lnTo>
                  <a:pt x="0" y="6857999"/>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730DDE47-E013-02EB-6C50-92C65D92562D}"/>
              </a:ext>
            </a:extLst>
          </p:cNvPr>
          <p:cNvSpPr>
            <a:spLocks noGrp="1"/>
          </p:cNvSpPr>
          <p:nvPr>
            <p:ph type="ctrTitle"/>
          </p:nvPr>
        </p:nvSpPr>
        <p:spPr>
          <a:xfrm>
            <a:off x="3223732" y="2882600"/>
            <a:ext cx="7476498" cy="1322888"/>
          </a:xfrm>
        </p:spPr>
        <p:txBody>
          <a:bodyPr vert="horz" lIns="91440" tIns="45720" rIns="91440" bIns="45720" rtlCol="0" anchor="ctr">
            <a:noAutofit/>
          </a:bodyPr>
          <a:lstStyle/>
          <a:p>
            <a:pPr algn="l">
              <a:lnSpc>
                <a:spcPct val="100000"/>
              </a:lnSpc>
            </a:pPr>
            <a:r>
              <a:rPr lang="en-US" sz="4800">
                <a:latin typeface="Arial" panose="020B0604020202020204" pitchFamily="34" charset="0"/>
                <a:cs typeface="Arial" panose="020B0604020202020204" pitchFamily="34" charset="0"/>
              </a:rPr>
              <a:t>Equity, Diversity</a:t>
            </a:r>
            <a:br>
              <a:rPr lang="en-US" sz="4800">
                <a:latin typeface="Arial" panose="020B0604020202020204" pitchFamily="34" charset="0"/>
                <a:cs typeface="Arial" panose="020B0604020202020204" pitchFamily="34" charset="0"/>
              </a:rPr>
            </a:br>
            <a:r>
              <a:rPr lang="en-US" sz="4800">
                <a:latin typeface="Arial" panose="020B0604020202020204" pitchFamily="34" charset="0"/>
                <a:cs typeface="Arial" panose="020B0604020202020204" pitchFamily="34" charset="0"/>
              </a:rPr>
              <a:t>Inclusion &amp; Belonging</a:t>
            </a:r>
          </a:p>
        </p:txBody>
      </p:sp>
      <p:sp>
        <p:nvSpPr>
          <p:cNvPr id="6" name="TextBox 5">
            <a:extLst>
              <a:ext uri="{FF2B5EF4-FFF2-40B4-BE49-F238E27FC236}">
                <a16:creationId xmlns:a16="http://schemas.microsoft.com/office/drawing/2014/main" id="{5B436B06-896B-F270-AA14-B7620E146865}"/>
              </a:ext>
            </a:extLst>
          </p:cNvPr>
          <p:cNvSpPr txBox="1"/>
          <p:nvPr/>
        </p:nvSpPr>
        <p:spPr>
          <a:xfrm>
            <a:off x="1041462" y="4562272"/>
            <a:ext cx="7936279" cy="1650959"/>
          </a:xfrm>
          <a:prstGeom prst="rect">
            <a:avLst/>
          </a:prstGeom>
        </p:spPr>
        <p:txBody>
          <a:bodyPr vert="horz" lIns="91440" tIns="45720" rIns="91440" bIns="45720" rtlCol="0">
            <a:noAutofit/>
          </a:bodyPr>
          <a:lstStyle/>
          <a:p>
            <a:pPr marL="342900" marR="0" lvl="0" indent="-342900" algn="l" defTabSz="914400" rtl="0" eaLnBrk="1" fontAlgn="auto" latinLnBrk="0" hangingPunct="1">
              <a:lnSpc>
                <a:spcPct val="107000"/>
              </a:lnSpc>
              <a:spcBef>
                <a:spcPts val="0"/>
              </a:spcBef>
              <a:spcAft>
                <a:spcPts val="0"/>
              </a:spcAft>
              <a:buClrTx/>
              <a:buSzTx/>
              <a:buFont typeface="Calibri" panose="020F0502020204030204" pitchFamily="34" charset="0"/>
              <a:buChar char="-"/>
              <a:tabLst/>
              <a:defRPr/>
            </a:pPr>
            <a:endParaRPr kumimoji="0" lang="en-US" sz="2400" b="1" i="0"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800"/>
              </a:spcAft>
              <a:buClrTx/>
              <a:buSzTx/>
              <a:buFontTx/>
              <a:buNone/>
              <a:tabLst/>
              <a:defRPr/>
            </a:pPr>
            <a:r>
              <a:rPr kumimoji="0" lang="en-US" sz="2400" b="1" i="0"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Lucy Grist </a:t>
            </a:r>
            <a:r>
              <a:rPr kumimoji="0" lang="en-US" sz="2400" b="0" i="0"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 Diversity Voice for Open Mental Health </a:t>
            </a:r>
          </a:p>
          <a:p>
            <a:pPr marL="0" marR="0" lvl="0" indent="0" algn="l" defTabSz="914400" rtl="0" eaLnBrk="1" fontAlgn="auto" latinLnBrk="0" hangingPunct="1">
              <a:lnSpc>
                <a:spcPct val="107000"/>
              </a:lnSpc>
              <a:spcBef>
                <a:spcPts val="0"/>
              </a:spcBef>
              <a:spcAft>
                <a:spcPts val="800"/>
              </a:spcAft>
              <a:buClrTx/>
              <a:buSzTx/>
              <a:buFontTx/>
              <a:buNone/>
              <a:tabLst/>
              <a:defRPr/>
            </a:pPr>
            <a:endParaRPr kumimoji="0" lang="en-GB" sz="1800" b="1" i="0"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342900" marR="0" lvl="0" indent="-342900" algn="l" defTabSz="914400" rtl="0" eaLnBrk="1" fontAlgn="auto" latinLnBrk="0" hangingPunct="1">
              <a:lnSpc>
                <a:spcPct val="107000"/>
              </a:lnSpc>
              <a:spcBef>
                <a:spcPts val="0"/>
              </a:spcBef>
              <a:spcAft>
                <a:spcPts val="800"/>
              </a:spcAft>
              <a:buClrTx/>
              <a:buSzTx/>
              <a:buFont typeface="Calibri" panose="020F0502020204030204" pitchFamily="34" charset="0"/>
              <a:buChar char="-"/>
              <a:tabLst/>
              <a:defRPr/>
            </a:pPr>
            <a:endParaRPr kumimoji="0" lang="en-GB" sz="1800" b="0" i="0"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pic>
        <p:nvPicPr>
          <p:cNvPr id="4" name="Picture 3" descr="A picture containing text&#10;&#10;Description automatically generated">
            <a:extLst>
              <a:ext uri="{FF2B5EF4-FFF2-40B4-BE49-F238E27FC236}">
                <a16:creationId xmlns:a16="http://schemas.microsoft.com/office/drawing/2014/main" id="{A0FCC782-AAF9-45FA-C349-AD1A493672B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700229" y="3558815"/>
            <a:ext cx="1214341" cy="2791591"/>
          </a:xfrm>
          <a:prstGeom prst="rect">
            <a:avLst/>
          </a:prstGeom>
        </p:spPr>
      </p:pic>
      <p:pic>
        <p:nvPicPr>
          <p:cNvPr id="3" name="Picture 2">
            <a:extLst>
              <a:ext uri="{FF2B5EF4-FFF2-40B4-BE49-F238E27FC236}">
                <a16:creationId xmlns:a16="http://schemas.microsoft.com/office/drawing/2014/main" id="{4D0C19D1-1B71-B9D1-5691-2FCBE3AEE52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81972" y="609401"/>
            <a:ext cx="3854859" cy="1916416"/>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4" descr="A person in a wheelchair&#10;&#10;Description automatically generated with low confidence">
            <a:extLst>
              <a:ext uri="{FF2B5EF4-FFF2-40B4-BE49-F238E27FC236}">
                <a16:creationId xmlns:a16="http://schemas.microsoft.com/office/drawing/2014/main" id="{F726E97C-AF82-D22D-C635-0FA5C32EDD32}"/>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9172545" y="4268148"/>
            <a:ext cx="1527683" cy="1945083"/>
          </a:xfrm>
          <a:prstGeom prst="rect">
            <a:avLst/>
          </a:prstGeom>
        </p:spPr>
      </p:pic>
    </p:spTree>
    <p:extLst>
      <p:ext uri="{BB962C8B-B14F-4D97-AF65-F5344CB8AC3E}">
        <p14:creationId xmlns:p14="http://schemas.microsoft.com/office/powerpoint/2010/main" val="310105650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30" name="Rectangle 29">
            <a:extLst>
              <a:ext uri="{FF2B5EF4-FFF2-40B4-BE49-F238E27FC236}">
                <a16:creationId xmlns:a16="http://schemas.microsoft.com/office/drawing/2014/main" id="{61293230-B0F6-45B1-96D1-13D18E24299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reeform: Shape 31">
            <a:extLst>
              <a:ext uri="{FF2B5EF4-FFF2-40B4-BE49-F238E27FC236}">
                <a16:creationId xmlns:a16="http://schemas.microsoft.com/office/drawing/2014/main" id="{DB74BAD7-F0FC-4719-A31F-1ABDB62116D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8748215" cy="6857999"/>
          </a:xfrm>
          <a:custGeom>
            <a:avLst/>
            <a:gdLst>
              <a:gd name="connsiteX0" fmla="*/ 0 w 9024730"/>
              <a:gd name="connsiteY0" fmla="*/ 0 h 6857999"/>
              <a:gd name="connsiteX1" fmla="*/ 9024730 w 9024730"/>
              <a:gd name="connsiteY1" fmla="*/ 0 h 6857999"/>
              <a:gd name="connsiteX2" fmla="*/ 9024730 w 9024730"/>
              <a:gd name="connsiteY2" fmla="*/ 2 h 6857999"/>
              <a:gd name="connsiteX3" fmla="*/ 8447016 w 9024730"/>
              <a:gd name="connsiteY3" fmla="*/ 2 h 6857999"/>
              <a:gd name="connsiteX4" fmla="*/ 8441214 w 9024730"/>
              <a:gd name="connsiteY4" fmla="*/ 14562 h 6857999"/>
              <a:gd name="connsiteX5" fmla="*/ 8445389 w 9024730"/>
              <a:gd name="connsiteY5" fmla="*/ 59077 h 6857999"/>
              <a:gd name="connsiteX6" fmla="*/ 8437086 w 9024730"/>
              <a:gd name="connsiteY6" fmla="*/ 107668 h 6857999"/>
              <a:gd name="connsiteX7" fmla="*/ 8458599 w 9024730"/>
              <a:gd name="connsiteY7" fmla="*/ 246136 h 6857999"/>
              <a:gd name="connsiteX8" fmla="*/ 8433237 w 9024730"/>
              <a:gd name="connsiteY8" fmla="*/ 372908 h 6857999"/>
              <a:gd name="connsiteX9" fmla="*/ 8430194 w 9024730"/>
              <a:gd name="connsiteY9" fmla="*/ 450607 h 6857999"/>
              <a:gd name="connsiteX10" fmla="*/ 8443315 w 9024730"/>
              <a:gd name="connsiteY10" fmla="*/ 812800 h 6857999"/>
              <a:gd name="connsiteX11" fmla="*/ 8453042 w 9024730"/>
              <a:gd name="connsiteY11" fmla="*/ 912727 h 6857999"/>
              <a:gd name="connsiteX12" fmla="*/ 8451649 w 9024730"/>
              <a:gd name="connsiteY12" fmla="*/ 989950 h 6857999"/>
              <a:gd name="connsiteX13" fmla="*/ 8455592 w 9024730"/>
              <a:gd name="connsiteY13" fmla="*/ 1141745 h 6857999"/>
              <a:gd name="connsiteX14" fmla="*/ 8470203 w 9024730"/>
              <a:gd name="connsiteY14" fmla="*/ 1265454 h 6857999"/>
              <a:gd name="connsiteX15" fmla="*/ 8499638 w 9024730"/>
              <a:gd name="connsiteY15" fmla="*/ 1385480 h 6857999"/>
              <a:gd name="connsiteX16" fmla="*/ 8518660 w 9024730"/>
              <a:gd name="connsiteY16" fmla="*/ 1458060 h 6857999"/>
              <a:gd name="connsiteX17" fmla="*/ 8539125 w 9024730"/>
              <a:gd name="connsiteY17" fmla="*/ 1513175 h 6857999"/>
              <a:gd name="connsiteX18" fmla="*/ 8570281 w 9024730"/>
              <a:gd name="connsiteY18" fmla="*/ 1570809 h 6857999"/>
              <a:gd name="connsiteX19" fmla="*/ 8605212 w 9024730"/>
              <a:gd name="connsiteY19" fmla="*/ 1638391 h 6857999"/>
              <a:gd name="connsiteX20" fmla="*/ 8626457 w 9024730"/>
              <a:gd name="connsiteY20" fmla="*/ 1742490 h 6857999"/>
              <a:gd name="connsiteX21" fmla="*/ 8654861 w 9024730"/>
              <a:gd name="connsiteY21" fmla="*/ 1818229 h 6857999"/>
              <a:gd name="connsiteX22" fmla="*/ 8648005 w 9024730"/>
              <a:gd name="connsiteY22" fmla="*/ 1862723 h 6857999"/>
              <a:gd name="connsiteX23" fmla="*/ 8654469 w 9024730"/>
              <a:gd name="connsiteY23" fmla="*/ 1917476 h 6857999"/>
              <a:gd name="connsiteX24" fmla="*/ 8649702 w 9024730"/>
              <a:gd name="connsiteY24" fmla="*/ 1972204 h 6857999"/>
              <a:gd name="connsiteX25" fmla="*/ 8656357 w 9024730"/>
              <a:gd name="connsiteY25" fmla="*/ 2054291 h 6857999"/>
              <a:gd name="connsiteX26" fmla="*/ 8648660 w 9024730"/>
              <a:gd name="connsiteY26" fmla="*/ 2227417 h 6857999"/>
              <a:gd name="connsiteX27" fmla="*/ 8607609 w 9024730"/>
              <a:gd name="connsiteY27" fmla="*/ 2510933 h 6857999"/>
              <a:gd name="connsiteX28" fmla="*/ 8608432 w 9024730"/>
              <a:gd name="connsiteY28" fmla="*/ 2741866 h 6857999"/>
              <a:gd name="connsiteX29" fmla="*/ 8619112 w 9024730"/>
              <a:gd name="connsiteY29" fmla="*/ 2864935 h 6857999"/>
              <a:gd name="connsiteX30" fmla="*/ 8627742 w 9024730"/>
              <a:gd name="connsiteY30" fmla="*/ 2950807 h 6857999"/>
              <a:gd name="connsiteX31" fmla="*/ 8611822 w 9024730"/>
              <a:gd name="connsiteY31" fmla="*/ 2978246 h 6857999"/>
              <a:gd name="connsiteX32" fmla="*/ 8608239 w 9024730"/>
              <a:gd name="connsiteY32" fmla="*/ 2995916 h 6857999"/>
              <a:gd name="connsiteX33" fmla="*/ 8598647 w 9024730"/>
              <a:gd name="connsiteY33" fmla="*/ 2998648 h 6857999"/>
              <a:gd name="connsiteX34" fmla="*/ 8587108 w 9024730"/>
              <a:gd name="connsiteY34" fmla="*/ 3023630 h 6857999"/>
              <a:gd name="connsiteX35" fmla="*/ 8577885 w 9024730"/>
              <a:gd name="connsiteY35" fmla="*/ 3096975 h 6857999"/>
              <a:gd name="connsiteX36" fmla="*/ 8557492 w 9024730"/>
              <a:gd name="connsiteY36" fmla="*/ 3216657 h 6857999"/>
              <a:gd name="connsiteX37" fmla="*/ 8560894 w 9024730"/>
              <a:gd name="connsiteY37" fmla="*/ 3310980 h 6857999"/>
              <a:gd name="connsiteX38" fmla="*/ 8547852 w 9024730"/>
              <a:gd name="connsiteY38" fmla="*/ 3344725 h 6857999"/>
              <a:gd name="connsiteX39" fmla="*/ 8535427 w 9024730"/>
              <a:gd name="connsiteY39" fmla="*/ 3393250 h 6857999"/>
              <a:gd name="connsiteX40" fmla="*/ 8520092 w 9024730"/>
              <a:gd name="connsiteY40" fmla="*/ 3514536 h 6857999"/>
              <a:gd name="connsiteX41" fmla="*/ 8497231 w 9024730"/>
              <a:gd name="connsiteY41" fmla="*/ 3686149 h 6857999"/>
              <a:gd name="connsiteX42" fmla="*/ 8489799 w 9024730"/>
              <a:gd name="connsiteY42" fmla="*/ 3692208 h 6857999"/>
              <a:gd name="connsiteX43" fmla="*/ 8475804 w 9024730"/>
              <a:gd name="connsiteY43" fmla="*/ 3776022 h 6857999"/>
              <a:gd name="connsiteX44" fmla="*/ 8471279 w 9024730"/>
              <a:gd name="connsiteY44" fmla="*/ 3977138 h 6857999"/>
              <a:gd name="connsiteX45" fmla="*/ 8408913 w 9024730"/>
              <a:gd name="connsiteY45" fmla="*/ 4222149 h 6857999"/>
              <a:gd name="connsiteX46" fmla="*/ 8402112 w 9024730"/>
              <a:gd name="connsiteY46" fmla="*/ 4364683 h 6857999"/>
              <a:gd name="connsiteX47" fmla="*/ 8393355 w 9024730"/>
              <a:gd name="connsiteY47" fmla="*/ 4462471 h 6857999"/>
              <a:gd name="connsiteX48" fmla="*/ 8376166 w 9024730"/>
              <a:gd name="connsiteY48" fmla="*/ 4574052 h 6857999"/>
              <a:gd name="connsiteX49" fmla="*/ 8341678 w 9024730"/>
              <a:gd name="connsiteY49" fmla="*/ 4667756 h 6857999"/>
              <a:gd name="connsiteX50" fmla="*/ 8273661 w 9024730"/>
              <a:gd name="connsiteY50" fmla="*/ 4799019 h 6857999"/>
              <a:gd name="connsiteX51" fmla="*/ 8256132 w 9024730"/>
              <a:gd name="connsiteY51" fmla="*/ 4849614 h 6857999"/>
              <a:gd name="connsiteX52" fmla="*/ 8226804 w 9024730"/>
              <a:gd name="connsiteY52" fmla="*/ 4919971 h 6857999"/>
              <a:gd name="connsiteX53" fmla="*/ 8171825 w 9024730"/>
              <a:gd name="connsiteY53" fmla="*/ 5010766 h 6857999"/>
              <a:gd name="connsiteX54" fmla="*/ 8143172 w 9024730"/>
              <a:gd name="connsiteY54" fmla="*/ 5088190 h 6857999"/>
              <a:gd name="connsiteX55" fmla="*/ 8126363 w 9024730"/>
              <a:gd name="connsiteY55" fmla="*/ 5143922 h 6857999"/>
              <a:gd name="connsiteX56" fmla="*/ 8103782 w 9024730"/>
              <a:gd name="connsiteY56" fmla="*/ 5284346 h 6857999"/>
              <a:gd name="connsiteX57" fmla="*/ 8084361 w 9024730"/>
              <a:gd name="connsiteY57" fmla="*/ 5390948 h 6857999"/>
              <a:gd name="connsiteX58" fmla="*/ 8062552 w 9024730"/>
              <a:gd name="connsiteY58" fmla="*/ 5470854 h 6857999"/>
              <a:gd name="connsiteX59" fmla="*/ 8057342 w 9024730"/>
              <a:gd name="connsiteY59" fmla="*/ 5529643 h 6857999"/>
              <a:gd name="connsiteX60" fmla="*/ 8044923 w 9024730"/>
              <a:gd name="connsiteY60" fmla="*/ 5597292 h 6857999"/>
              <a:gd name="connsiteX61" fmla="*/ 8035233 w 9024730"/>
              <a:gd name="connsiteY61" fmla="*/ 5608899 h 6857999"/>
              <a:gd name="connsiteX62" fmla="*/ 8018178 w 9024730"/>
              <a:gd name="connsiteY62" fmla="*/ 5684911 h 6857999"/>
              <a:gd name="connsiteX63" fmla="*/ 8018018 w 9024730"/>
              <a:gd name="connsiteY63" fmla="*/ 5755776 h 6857999"/>
              <a:gd name="connsiteX64" fmla="*/ 8008640 w 9024730"/>
              <a:gd name="connsiteY64" fmla="*/ 5889599 h 6857999"/>
              <a:gd name="connsiteX65" fmla="*/ 8013542 w 9024730"/>
              <a:gd name="connsiteY65" fmla="*/ 5989744 h 6857999"/>
              <a:gd name="connsiteX66" fmla="*/ 7980757 w 9024730"/>
              <a:gd name="connsiteY66" fmla="*/ 6084926 h 6857999"/>
              <a:gd name="connsiteX67" fmla="*/ 7975907 w 9024730"/>
              <a:gd name="connsiteY67" fmla="*/ 6346549 h 6857999"/>
              <a:gd name="connsiteX68" fmla="*/ 7974221 w 9024730"/>
              <a:gd name="connsiteY68" fmla="*/ 6527527 h 6857999"/>
              <a:gd name="connsiteX69" fmla="*/ 7979135 w 9024730"/>
              <a:gd name="connsiteY69" fmla="*/ 6627129 h 6857999"/>
              <a:gd name="connsiteX70" fmla="*/ 7979404 w 9024730"/>
              <a:gd name="connsiteY70" fmla="*/ 6694819 h 6857999"/>
              <a:gd name="connsiteX71" fmla="*/ 8009526 w 9024730"/>
              <a:gd name="connsiteY71" fmla="*/ 6765445 h 6857999"/>
              <a:gd name="connsiteX72" fmla="*/ 8018211 w 9024730"/>
              <a:gd name="connsiteY72" fmla="*/ 6844697 h 6857999"/>
              <a:gd name="connsiteX73" fmla="*/ 8019608 w 9024730"/>
              <a:gd name="connsiteY73" fmla="*/ 6857999 h 6857999"/>
              <a:gd name="connsiteX74" fmla="*/ 0 w 9024730"/>
              <a:gd name="connsiteY74" fmla="*/ 6857999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9024730" h="6857999">
                <a:moveTo>
                  <a:pt x="0" y="0"/>
                </a:moveTo>
                <a:lnTo>
                  <a:pt x="9024730" y="0"/>
                </a:lnTo>
                <a:lnTo>
                  <a:pt x="9024730" y="2"/>
                </a:lnTo>
                <a:lnTo>
                  <a:pt x="8447016" y="2"/>
                </a:lnTo>
                <a:lnTo>
                  <a:pt x="8441214" y="14562"/>
                </a:lnTo>
                <a:lnTo>
                  <a:pt x="8445389" y="59077"/>
                </a:lnTo>
                <a:cubicBezTo>
                  <a:pt x="8445971" y="76949"/>
                  <a:pt x="8436504" y="89796"/>
                  <a:pt x="8437086" y="107668"/>
                </a:cubicBezTo>
                <a:cubicBezTo>
                  <a:pt x="8417947" y="138162"/>
                  <a:pt x="8459241" y="201929"/>
                  <a:pt x="8458599" y="246136"/>
                </a:cubicBezTo>
                <a:cubicBezTo>
                  <a:pt x="8457958" y="290343"/>
                  <a:pt x="8471649" y="364179"/>
                  <a:pt x="8433237" y="372908"/>
                </a:cubicBezTo>
                <a:cubicBezTo>
                  <a:pt x="8426916" y="431308"/>
                  <a:pt x="8438389" y="357606"/>
                  <a:pt x="8430194" y="450607"/>
                </a:cubicBezTo>
                <a:cubicBezTo>
                  <a:pt x="8466727" y="551950"/>
                  <a:pt x="8430182" y="787036"/>
                  <a:pt x="8443315" y="812800"/>
                </a:cubicBezTo>
                <a:cubicBezTo>
                  <a:pt x="8478999" y="860799"/>
                  <a:pt x="8435788" y="854953"/>
                  <a:pt x="8453042" y="912727"/>
                </a:cubicBezTo>
                <a:cubicBezTo>
                  <a:pt x="8462900" y="945986"/>
                  <a:pt x="8451223" y="951781"/>
                  <a:pt x="8451649" y="989950"/>
                </a:cubicBezTo>
                <a:cubicBezTo>
                  <a:pt x="8452074" y="1028120"/>
                  <a:pt x="8452500" y="1095828"/>
                  <a:pt x="8455592" y="1141745"/>
                </a:cubicBezTo>
                <a:cubicBezTo>
                  <a:pt x="8458684" y="1187662"/>
                  <a:pt x="8470047" y="1234783"/>
                  <a:pt x="8470203" y="1265454"/>
                </a:cubicBezTo>
                <a:cubicBezTo>
                  <a:pt x="8458947" y="1304052"/>
                  <a:pt x="8496012" y="1370755"/>
                  <a:pt x="8499638" y="1385480"/>
                </a:cubicBezTo>
                <a:cubicBezTo>
                  <a:pt x="8514485" y="1422714"/>
                  <a:pt x="8525070" y="1428103"/>
                  <a:pt x="8518660" y="1458060"/>
                </a:cubicBezTo>
                <a:cubicBezTo>
                  <a:pt x="8518783" y="1468057"/>
                  <a:pt x="8539003" y="1503177"/>
                  <a:pt x="8539125" y="1513175"/>
                </a:cubicBezTo>
                <a:lnTo>
                  <a:pt x="8570281" y="1570809"/>
                </a:lnTo>
                <a:cubicBezTo>
                  <a:pt x="8597636" y="1617136"/>
                  <a:pt x="8594573" y="1601443"/>
                  <a:pt x="8605212" y="1638391"/>
                </a:cubicBezTo>
                <a:cubicBezTo>
                  <a:pt x="8629645" y="1719640"/>
                  <a:pt x="8613884" y="1715203"/>
                  <a:pt x="8626457" y="1742490"/>
                </a:cubicBezTo>
                <a:lnTo>
                  <a:pt x="8654861" y="1818229"/>
                </a:lnTo>
                <a:cubicBezTo>
                  <a:pt x="8657202" y="1824059"/>
                  <a:pt x="8651899" y="1851211"/>
                  <a:pt x="8648005" y="1862723"/>
                </a:cubicBezTo>
                <a:lnTo>
                  <a:pt x="8654469" y="1917476"/>
                </a:lnTo>
                <a:lnTo>
                  <a:pt x="8649702" y="1972204"/>
                </a:lnTo>
                <a:cubicBezTo>
                  <a:pt x="8652251" y="1979569"/>
                  <a:pt x="8651461" y="2048203"/>
                  <a:pt x="8656357" y="2054291"/>
                </a:cubicBezTo>
                <a:cubicBezTo>
                  <a:pt x="8672645" y="2141657"/>
                  <a:pt x="8632397" y="2189849"/>
                  <a:pt x="8648660" y="2227417"/>
                </a:cubicBezTo>
                <a:cubicBezTo>
                  <a:pt x="8639941" y="2317591"/>
                  <a:pt x="8613796" y="2407644"/>
                  <a:pt x="8607609" y="2510933"/>
                </a:cubicBezTo>
                <a:cubicBezTo>
                  <a:pt x="8633490" y="2597916"/>
                  <a:pt x="8602674" y="2649734"/>
                  <a:pt x="8608432" y="2741866"/>
                </a:cubicBezTo>
                <a:cubicBezTo>
                  <a:pt x="8630300" y="2779815"/>
                  <a:pt x="8631929" y="2817058"/>
                  <a:pt x="8619112" y="2864935"/>
                </a:cubicBezTo>
                <a:cubicBezTo>
                  <a:pt x="8655820" y="2860552"/>
                  <a:pt x="8588374" y="2937673"/>
                  <a:pt x="8627742" y="2950807"/>
                </a:cubicBezTo>
                <a:lnTo>
                  <a:pt x="8611822" y="2978246"/>
                </a:lnTo>
                <a:lnTo>
                  <a:pt x="8608239" y="2995916"/>
                </a:lnTo>
                <a:lnTo>
                  <a:pt x="8598647" y="2998648"/>
                </a:lnTo>
                <a:lnTo>
                  <a:pt x="8587108" y="3023630"/>
                </a:lnTo>
                <a:cubicBezTo>
                  <a:pt x="8584111" y="3033333"/>
                  <a:pt x="8577413" y="3084375"/>
                  <a:pt x="8577885" y="3096975"/>
                </a:cubicBezTo>
                <a:cubicBezTo>
                  <a:pt x="8594321" y="3142205"/>
                  <a:pt x="8535131" y="3160433"/>
                  <a:pt x="8557492" y="3216657"/>
                </a:cubicBezTo>
                <a:cubicBezTo>
                  <a:pt x="8562518" y="3237178"/>
                  <a:pt x="8573573" y="3299737"/>
                  <a:pt x="8560894" y="3310980"/>
                </a:cubicBezTo>
                <a:cubicBezTo>
                  <a:pt x="8557601" y="3323902"/>
                  <a:pt x="8561083" y="3339340"/>
                  <a:pt x="8547852" y="3344725"/>
                </a:cubicBezTo>
                <a:cubicBezTo>
                  <a:pt x="8531788" y="3353908"/>
                  <a:pt x="8553430" y="3400659"/>
                  <a:pt x="8535427" y="3393250"/>
                </a:cubicBezTo>
                <a:cubicBezTo>
                  <a:pt x="8550195" y="3426421"/>
                  <a:pt x="8529553" y="3487753"/>
                  <a:pt x="8520092" y="3514536"/>
                </a:cubicBezTo>
                <a:cubicBezTo>
                  <a:pt x="8513726" y="3563353"/>
                  <a:pt x="8500070" y="3650327"/>
                  <a:pt x="8497231" y="3686149"/>
                </a:cubicBezTo>
                <a:cubicBezTo>
                  <a:pt x="8494574" y="3687657"/>
                  <a:pt x="8493370" y="3677229"/>
                  <a:pt x="8489799" y="3692208"/>
                </a:cubicBezTo>
                <a:cubicBezTo>
                  <a:pt x="8486228" y="3707187"/>
                  <a:pt x="8465938" y="3757479"/>
                  <a:pt x="8475804" y="3776022"/>
                </a:cubicBezTo>
                <a:cubicBezTo>
                  <a:pt x="8441061" y="3875691"/>
                  <a:pt x="8487451" y="3939839"/>
                  <a:pt x="8471279" y="3977138"/>
                </a:cubicBezTo>
                <a:cubicBezTo>
                  <a:pt x="8465599" y="4067300"/>
                  <a:pt x="8419685" y="4164564"/>
                  <a:pt x="8408913" y="4222149"/>
                </a:cubicBezTo>
                <a:cubicBezTo>
                  <a:pt x="8403583" y="4287917"/>
                  <a:pt x="8398240" y="4339232"/>
                  <a:pt x="8402112" y="4364683"/>
                </a:cubicBezTo>
                <a:lnTo>
                  <a:pt x="8393355" y="4462471"/>
                </a:lnTo>
                <a:cubicBezTo>
                  <a:pt x="8396004" y="4503329"/>
                  <a:pt x="8376320" y="4548111"/>
                  <a:pt x="8376166" y="4574052"/>
                </a:cubicBezTo>
                <a:cubicBezTo>
                  <a:pt x="8369380" y="4670665"/>
                  <a:pt x="8352302" y="4649921"/>
                  <a:pt x="8341678" y="4667756"/>
                </a:cubicBezTo>
                <a:cubicBezTo>
                  <a:pt x="8320864" y="4705850"/>
                  <a:pt x="8290794" y="4758928"/>
                  <a:pt x="8273661" y="4799019"/>
                </a:cubicBezTo>
                <a:cubicBezTo>
                  <a:pt x="8254323" y="4834076"/>
                  <a:pt x="8262378" y="4811645"/>
                  <a:pt x="8256132" y="4849614"/>
                </a:cubicBezTo>
                <a:cubicBezTo>
                  <a:pt x="8239320" y="4853334"/>
                  <a:pt x="8207060" y="4883089"/>
                  <a:pt x="8226804" y="4919971"/>
                </a:cubicBezTo>
                <a:lnTo>
                  <a:pt x="8171825" y="5010766"/>
                </a:lnTo>
                <a:cubicBezTo>
                  <a:pt x="8150097" y="4983259"/>
                  <a:pt x="8165842" y="5107656"/>
                  <a:pt x="8143172" y="5088190"/>
                </a:cubicBezTo>
                <a:cubicBezTo>
                  <a:pt x="8128060" y="5102008"/>
                  <a:pt x="8138350" y="5118851"/>
                  <a:pt x="8126363" y="5143922"/>
                </a:cubicBezTo>
                <a:cubicBezTo>
                  <a:pt x="8116335" y="5192745"/>
                  <a:pt x="8111851" y="5226225"/>
                  <a:pt x="8103782" y="5284346"/>
                </a:cubicBezTo>
                <a:cubicBezTo>
                  <a:pt x="8101016" y="5338386"/>
                  <a:pt x="8095811" y="5337325"/>
                  <a:pt x="8084361" y="5390948"/>
                </a:cubicBezTo>
                <a:cubicBezTo>
                  <a:pt x="8082912" y="5429655"/>
                  <a:pt x="8063705" y="5449508"/>
                  <a:pt x="8062552" y="5470854"/>
                </a:cubicBezTo>
                <a:cubicBezTo>
                  <a:pt x="8086776" y="5526328"/>
                  <a:pt x="8037513" y="5496377"/>
                  <a:pt x="8057342" y="5529643"/>
                </a:cubicBezTo>
                <a:cubicBezTo>
                  <a:pt x="8050653" y="5550879"/>
                  <a:pt x="8055939" y="5587444"/>
                  <a:pt x="8044923" y="5597292"/>
                </a:cubicBezTo>
                <a:lnTo>
                  <a:pt x="8035233" y="5608899"/>
                </a:lnTo>
                <a:cubicBezTo>
                  <a:pt x="8030775" y="5623501"/>
                  <a:pt x="8021047" y="5660431"/>
                  <a:pt x="8018178" y="5684911"/>
                </a:cubicBezTo>
                <a:cubicBezTo>
                  <a:pt x="8005590" y="5692608"/>
                  <a:pt x="8011744" y="5734344"/>
                  <a:pt x="8018018" y="5755776"/>
                </a:cubicBezTo>
                <a:cubicBezTo>
                  <a:pt x="8019409" y="5792777"/>
                  <a:pt x="7989082" y="5848613"/>
                  <a:pt x="8008640" y="5889599"/>
                </a:cubicBezTo>
                <a:cubicBezTo>
                  <a:pt x="8011480" y="5932097"/>
                  <a:pt x="8009486" y="5940901"/>
                  <a:pt x="8013542" y="5989744"/>
                </a:cubicBezTo>
                <a:cubicBezTo>
                  <a:pt x="8022089" y="6020787"/>
                  <a:pt x="7982918" y="6024963"/>
                  <a:pt x="7980757" y="6084926"/>
                </a:cubicBezTo>
                <a:cubicBezTo>
                  <a:pt x="7974117" y="6134231"/>
                  <a:pt x="7999371" y="6240432"/>
                  <a:pt x="7975907" y="6346549"/>
                </a:cubicBezTo>
                <a:cubicBezTo>
                  <a:pt x="7987225" y="6409741"/>
                  <a:pt x="7980509" y="6468689"/>
                  <a:pt x="7974221" y="6527527"/>
                </a:cubicBezTo>
                <a:cubicBezTo>
                  <a:pt x="7955361" y="6585667"/>
                  <a:pt x="7987786" y="6579284"/>
                  <a:pt x="7979135" y="6627129"/>
                </a:cubicBezTo>
                <a:cubicBezTo>
                  <a:pt x="7983057" y="6635153"/>
                  <a:pt x="7984986" y="6697665"/>
                  <a:pt x="7979404" y="6694819"/>
                </a:cubicBezTo>
                <a:cubicBezTo>
                  <a:pt x="7981755" y="6716947"/>
                  <a:pt x="8003903" y="6732844"/>
                  <a:pt x="8009526" y="6765445"/>
                </a:cubicBezTo>
                <a:cubicBezTo>
                  <a:pt x="8011113" y="6776325"/>
                  <a:pt x="8014662" y="6810511"/>
                  <a:pt x="8018211" y="6844697"/>
                </a:cubicBezTo>
                <a:lnTo>
                  <a:pt x="8019608" y="6857999"/>
                </a:lnTo>
                <a:lnTo>
                  <a:pt x="0" y="6857999"/>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A9CA8FFC-CF79-6C58-9F48-F4CD5422D134}"/>
              </a:ext>
            </a:extLst>
          </p:cNvPr>
          <p:cNvSpPr>
            <a:spLocks noGrp="1"/>
          </p:cNvSpPr>
          <p:nvPr>
            <p:ph type="ctrTitle"/>
          </p:nvPr>
        </p:nvSpPr>
        <p:spPr>
          <a:xfrm>
            <a:off x="798442" y="1173375"/>
            <a:ext cx="7476498" cy="1322888"/>
          </a:xfrm>
        </p:spPr>
        <p:txBody>
          <a:bodyPr vert="horz" lIns="91440" tIns="45720" rIns="91440" bIns="45720" rtlCol="0" anchor="ctr">
            <a:noAutofit/>
          </a:bodyPr>
          <a:lstStyle/>
          <a:p>
            <a:pPr algn="l">
              <a:lnSpc>
                <a:spcPct val="100000"/>
              </a:lnSpc>
            </a:pPr>
            <a:r>
              <a:rPr lang="en-US" sz="4800">
                <a:latin typeface="Arial" panose="020B0604020202020204" pitchFamily="34" charset="0"/>
                <a:cs typeface="Arial" panose="020B0604020202020204" pitchFamily="34" charset="0"/>
              </a:rPr>
              <a:t>Open Mental Health: Where have we been?</a:t>
            </a:r>
            <a:br>
              <a:rPr lang="en-US" sz="4800">
                <a:latin typeface="Arial" panose="020B0604020202020204" pitchFamily="34" charset="0"/>
                <a:cs typeface="Arial" panose="020B0604020202020204" pitchFamily="34" charset="0"/>
              </a:rPr>
            </a:br>
            <a:endParaRPr lang="en-US" sz="4800">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A5F41351-2398-9ACA-C3C1-B8C41E0E5D22}"/>
              </a:ext>
            </a:extLst>
          </p:cNvPr>
          <p:cNvSpPr txBox="1"/>
          <p:nvPr/>
        </p:nvSpPr>
        <p:spPr>
          <a:xfrm>
            <a:off x="701422" y="2663490"/>
            <a:ext cx="7936279" cy="3274447"/>
          </a:xfrm>
          <a:prstGeom prst="rect">
            <a:avLst/>
          </a:prstGeom>
        </p:spPr>
        <p:txBody>
          <a:bodyPr vert="horz" lIns="91440" tIns="45720" rIns="91440" bIns="45720" rtlCol="0">
            <a:noAutofit/>
          </a:bodyPr>
          <a:lstStyle/>
          <a:p>
            <a:pPr marL="342900" marR="0" lvl="0" indent="-342900" algn="l" defTabSz="914400" rtl="0" eaLnBrk="1" fontAlgn="auto" latinLnBrk="0" hangingPunct="1">
              <a:lnSpc>
                <a:spcPct val="107000"/>
              </a:lnSpc>
              <a:spcBef>
                <a:spcPts val="0"/>
              </a:spcBef>
              <a:spcAft>
                <a:spcPts val="0"/>
              </a:spcAft>
              <a:buClrTx/>
              <a:buSzTx/>
              <a:buFont typeface="Calibri" panose="020F0502020204030204" pitchFamily="34" charset="0"/>
              <a:buChar char="-"/>
              <a:tabLst/>
              <a:defRPr/>
            </a:pPr>
            <a:endParaRPr kumimoji="0" lang="en-US" sz="2400" b="1" i="0"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800"/>
              </a:spcAft>
              <a:buClrTx/>
              <a:buSzTx/>
              <a:buFontTx/>
              <a:buNone/>
              <a:tabLst/>
              <a:defRPr/>
            </a:pPr>
            <a:r>
              <a:rPr kumimoji="0" lang="en-US" sz="2400" b="1" i="0"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Clare Munt </a:t>
            </a:r>
            <a:r>
              <a:rPr kumimoji="0" lang="en-US" sz="2400" b="0" i="0"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 Head of Community Mental Health  </a:t>
            </a:r>
            <a:r>
              <a:rPr kumimoji="0" lang="en-GB" sz="2400" b="0" i="0"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                           </a:t>
            </a:r>
            <a:r>
              <a:rPr kumimoji="0" lang="en-US" sz="2400" b="0" i="0"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Somerset Foundation Trust</a:t>
            </a:r>
          </a:p>
          <a:p>
            <a:pPr marL="0" marR="0" lvl="0" indent="0" algn="l" defTabSz="914400" rtl="0" eaLnBrk="1" fontAlgn="auto" latinLnBrk="0" hangingPunct="1">
              <a:lnSpc>
                <a:spcPct val="100000"/>
              </a:lnSpc>
              <a:spcBef>
                <a:spcPts val="0"/>
              </a:spcBef>
              <a:spcAft>
                <a:spcPts val="80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800"/>
              </a:spcAft>
              <a:buClrTx/>
              <a:buSzTx/>
              <a:buFontTx/>
              <a:buNone/>
              <a:tabLst/>
              <a:defRPr/>
            </a:pPr>
            <a:r>
              <a:rPr kumimoji="0" lang="en-US" sz="2400" b="1" i="0"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Jo Poole </a:t>
            </a:r>
            <a:r>
              <a:rPr kumimoji="0" lang="en-US" sz="2400" b="0" i="0"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 Lived Experience Co-Chair of Open Mental Health VCFSE Alliance and Expert by Experience Leader</a:t>
            </a:r>
          </a:p>
          <a:p>
            <a:pPr marL="0" marR="0" lvl="0" indent="0" algn="l" defTabSz="914400" rtl="0" eaLnBrk="1" fontAlgn="auto" latinLnBrk="0" hangingPunct="1">
              <a:lnSpc>
                <a:spcPct val="100000"/>
              </a:lnSpc>
              <a:spcBef>
                <a:spcPts val="0"/>
              </a:spcBef>
              <a:spcAft>
                <a:spcPts val="800"/>
              </a:spcAft>
              <a:buClrTx/>
              <a:buSzTx/>
              <a:buFontTx/>
              <a:buNone/>
              <a:tabLst/>
              <a:defRPr/>
            </a:pPr>
            <a:endParaRPr kumimoji="0" lang="en-US" sz="1000" b="0" i="0"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800"/>
              </a:spcAft>
              <a:buClrTx/>
              <a:buSzTx/>
              <a:buFontTx/>
              <a:buNone/>
              <a:tabLst/>
              <a:defRPr/>
            </a:pPr>
            <a:r>
              <a:rPr kumimoji="0" lang="en-US" sz="2400" b="1" i="0"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Beccy Wardle </a:t>
            </a:r>
            <a:r>
              <a:rPr kumimoji="0" lang="en-US" sz="2400" b="0" i="0"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 Associate Director of Strategic Partnerships and Alliances, Rethink Mental Illness</a:t>
            </a:r>
          </a:p>
          <a:p>
            <a:pPr marL="0" marR="0" lvl="0" indent="0" algn="l" defTabSz="914400" rtl="0" eaLnBrk="1" fontAlgn="auto" latinLnBrk="0" hangingPunct="1">
              <a:lnSpc>
                <a:spcPct val="107000"/>
              </a:lnSpc>
              <a:spcBef>
                <a:spcPts val="0"/>
              </a:spcBef>
              <a:spcAft>
                <a:spcPts val="800"/>
              </a:spcAft>
              <a:buClrTx/>
              <a:buSzTx/>
              <a:buFontTx/>
              <a:buNone/>
              <a:tabLst/>
              <a:defRPr/>
            </a:pPr>
            <a:endParaRPr kumimoji="0" lang="en-GB" sz="1800" b="1" i="0"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342900" marR="0" lvl="0" indent="-342900" algn="l" defTabSz="914400" rtl="0" eaLnBrk="1" fontAlgn="auto" latinLnBrk="0" hangingPunct="1">
              <a:lnSpc>
                <a:spcPct val="107000"/>
              </a:lnSpc>
              <a:spcBef>
                <a:spcPts val="0"/>
              </a:spcBef>
              <a:spcAft>
                <a:spcPts val="800"/>
              </a:spcAft>
              <a:buClrTx/>
              <a:buSzTx/>
              <a:buFont typeface="Calibri" panose="020F0502020204030204" pitchFamily="34" charset="0"/>
              <a:buChar char="-"/>
              <a:tabLst/>
              <a:defRPr/>
            </a:pPr>
            <a:endParaRPr kumimoji="0" lang="en-GB" sz="1800" b="0" i="0"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pic>
        <p:nvPicPr>
          <p:cNvPr id="5" name="Picture 4" descr="Text&#10;&#10;Description automatically generated with medium confidence">
            <a:extLst>
              <a:ext uri="{FF2B5EF4-FFF2-40B4-BE49-F238E27FC236}">
                <a16:creationId xmlns:a16="http://schemas.microsoft.com/office/drawing/2014/main" id="{8D4B7CDE-5ECE-7641-C0A2-76E686643BC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499080" y="595426"/>
            <a:ext cx="1166868" cy="1364758"/>
          </a:xfrm>
          <a:prstGeom prst="rect">
            <a:avLst/>
          </a:prstGeom>
        </p:spPr>
      </p:pic>
      <p:pic>
        <p:nvPicPr>
          <p:cNvPr id="3" name="Picture 2" descr="A person and person sitting at a table&#10;&#10;Description automatically generated">
            <a:extLst>
              <a:ext uri="{FF2B5EF4-FFF2-40B4-BE49-F238E27FC236}">
                <a16:creationId xmlns:a16="http://schemas.microsoft.com/office/drawing/2014/main" id="{9BB5D7DA-3D76-ABE0-118E-40F8C4CF281B}"/>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602207" y="3839691"/>
            <a:ext cx="3704556" cy="2684088"/>
          </a:xfrm>
          <a:prstGeom prst="rect">
            <a:avLst/>
          </a:prstGeom>
        </p:spPr>
      </p:pic>
    </p:spTree>
    <p:extLst>
      <p:ext uri="{BB962C8B-B14F-4D97-AF65-F5344CB8AC3E}">
        <p14:creationId xmlns:p14="http://schemas.microsoft.com/office/powerpoint/2010/main" val="3733393281"/>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BFDA4449-AB65-1E41-9949-41D5EA5EE643}"/>
            </a:ext>
          </a:extLst>
        </p:cNvPr>
        <p:cNvGrpSpPr/>
        <p:nvPr/>
      </p:nvGrpSpPr>
      <p:grpSpPr>
        <a:xfrm>
          <a:off x="0" y="0"/>
          <a:ext cx="0" cy="0"/>
          <a:chOff x="0" y="0"/>
          <a:chExt cx="0" cy="0"/>
        </a:xfrm>
      </p:grpSpPr>
      <p:sp useBgFill="1">
        <p:nvSpPr>
          <p:cNvPr id="16" name="Rectangle 15">
            <a:extLst>
              <a:ext uri="{FF2B5EF4-FFF2-40B4-BE49-F238E27FC236}">
                <a16:creationId xmlns:a16="http://schemas.microsoft.com/office/drawing/2014/main" id="{BD4328E0-C5B4-C3D6-BD17-1932E9F5D43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Freeform: Shape 17">
            <a:extLst>
              <a:ext uri="{FF2B5EF4-FFF2-40B4-BE49-F238E27FC236}">
                <a16:creationId xmlns:a16="http://schemas.microsoft.com/office/drawing/2014/main" id="{4A051A65-6EDC-A8A1-53EF-9E5BE7AB383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1766176" cy="2061837"/>
          </a:xfrm>
          <a:custGeom>
            <a:avLst/>
            <a:gdLst>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13657 w 10768629"/>
              <a:gd name="connsiteY144" fmla="*/ 1730706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84330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0768629" h="1978172">
                <a:moveTo>
                  <a:pt x="0" y="0"/>
                </a:moveTo>
                <a:lnTo>
                  <a:pt x="10768629" y="0"/>
                </a:lnTo>
                <a:lnTo>
                  <a:pt x="10733254" y="31439"/>
                </a:lnTo>
                <a:lnTo>
                  <a:pt x="10727085" y="37910"/>
                </a:lnTo>
                <a:cubicBezTo>
                  <a:pt x="10712973" y="56080"/>
                  <a:pt x="10699457" y="78430"/>
                  <a:pt x="10675953" y="68623"/>
                </a:cubicBezTo>
                <a:cubicBezTo>
                  <a:pt x="10685972" y="89202"/>
                  <a:pt x="10641629" y="69781"/>
                  <a:pt x="10637091" y="90361"/>
                </a:cubicBezTo>
                <a:cubicBezTo>
                  <a:pt x="10635214" y="107005"/>
                  <a:pt x="10621323" y="104993"/>
                  <a:pt x="10610971" y="110764"/>
                </a:cubicBezTo>
                <a:cubicBezTo>
                  <a:pt x="10603980" y="127568"/>
                  <a:pt x="10551417" y="141180"/>
                  <a:pt x="10532872" y="138028"/>
                </a:cubicBezTo>
                <a:cubicBezTo>
                  <a:pt x="10480300" y="119072"/>
                  <a:pt x="10440532" y="186296"/>
                  <a:pt x="10398558" y="172911"/>
                </a:cubicBezTo>
                <a:cubicBezTo>
                  <a:pt x="10387708" y="174114"/>
                  <a:pt x="10378792" y="177646"/>
                  <a:pt x="10371128" y="182609"/>
                </a:cubicBezTo>
                <a:lnTo>
                  <a:pt x="10352178" y="199976"/>
                </a:lnTo>
                <a:lnTo>
                  <a:pt x="10351815" y="211879"/>
                </a:lnTo>
                <a:lnTo>
                  <a:pt x="10337471" y="218661"/>
                </a:lnTo>
                <a:lnTo>
                  <a:pt x="10334625" y="222351"/>
                </a:lnTo>
                <a:cubicBezTo>
                  <a:pt x="10321108" y="225227"/>
                  <a:pt x="10278615" y="228401"/>
                  <a:pt x="10256365" y="235917"/>
                </a:cubicBezTo>
                <a:cubicBezTo>
                  <a:pt x="10218136" y="258033"/>
                  <a:pt x="10224552" y="209685"/>
                  <a:pt x="10201127" y="267448"/>
                </a:cubicBezTo>
                <a:cubicBezTo>
                  <a:pt x="10121320" y="273476"/>
                  <a:pt x="10040763" y="345580"/>
                  <a:pt x="9961218" y="326720"/>
                </a:cubicBezTo>
                <a:cubicBezTo>
                  <a:pt x="9980173" y="341621"/>
                  <a:pt x="9883038" y="318484"/>
                  <a:pt x="9859715" y="355698"/>
                </a:cubicBezTo>
                <a:cubicBezTo>
                  <a:pt x="9812822" y="367758"/>
                  <a:pt x="9752089" y="383830"/>
                  <a:pt x="9679867" y="399081"/>
                </a:cubicBezTo>
                <a:cubicBezTo>
                  <a:pt x="9618357" y="415668"/>
                  <a:pt x="9525492" y="446315"/>
                  <a:pt x="9490654" y="455225"/>
                </a:cubicBezTo>
                <a:lnTo>
                  <a:pt x="9470837" y="452539"/>
                </a:lnTo>
                <a:lnTo>
                  <a:pt x="9469082" y="454891"/>
                </a:lnTo>
                <a:cubicBezTo>
                  <a:pt x="9460057" y="461184"/>
                  <a:pt x="9453495" y="461729"/>
                  <a:pt x="9448038" y="459733"/>
                </a:cubicBezTo>
                <a:lnTo>
                  <a:pt x="9396821" y="455795"/>
                </a:lnTo>
                <a:lnTo>
                  <a:pt x="9392197" y="459796"/>
                </a:lnTo>
                <a:lnTo>
                  <a:pt x="9347994" y="464462"/>
                </a:lnTo>
                <a:cubicBezTo>
                  <a:pt x="9347959" y="465155"/>
                  <a:pt x="9347925" y="465846"/>
                  <a:pt x="9347889" y="466539"/>
                </a:cubicBezTo>
                <a:cubicBezTo>
                  <a:pt x="9346648" y="471307"/>
                  <a:pt x="9343831" y="475025"/>
                  <a:pt x="9337639" y="476654"/>
                </a:cubicBezTo>
                <a:cubicBezTo>
                  <a:pt x="9354547" y="503661"/>
                  <a:pt x="9307720" y="510631"/>
                  <a:pt x="9287964" y="513052"/>
                </a:cubicBezTo>
                <a:cubicBezTo>
                  <a:pt x="9269905" y="526173"/>
                  <a:pt x="9245386" y="544358"/>
                  <a:pt x="9229283" y="555377"/>
                </a:cubicBezTo>
                <a:lnTo>
                  <a:pt x="9220274" y="557502"/>
                </a:lnTo>
                <a:cubicBezTo>
                  <a:pt x="9220250" y="557668"/>
                  <a:pt x="9220226" y="557835"/>
                  <a:pt x="9220202" y="558001"/>
                </a:cubicBezTo>
                <a:cubicBezTo>
                  <a:pt x="9218468" y="559434"/>
                  <a:pt x="9215591" y="560497"/>
                  <a:pt x="9210908" y="561147"/>
                </a:cubicBezTo>
                <a:lnTo>
                  <a:pt x="9186374" y="565502"/>
                </a:lnTo>
                <a:lnTo>
                  <a:pt x="9181058" y="569943"/>
                </a:lnTo>
                <a:lnTo>
                  <a:pt x="9167549" y="584727"/>
                </a:lnTo>
                <a:lnTo>
                  <a:pt x="9149110" y="598906"/>
                </a:lnTo>
                <a:cubicBezTo>
                  <a:pt x="9133575" y="594395"/>
                  <a:pt x="9087390" y="636567"/>
                  <a:pt x="9078556" y="644039"/>
                </a:cubicBezTo>
                <a:lnTo>
                  <a:pt x="8996399" y="690055"/>
                </a:lnTo>
                <a:cubicBezTo>
                  <a:pt x="8913147" y="777045"/>
                  <a:pt x="8867993" y="772591"/>
                  <a:pt x="8803791" y="813860"/>
                </a:cubicBezTo>
                <a:cubicBezTo>
                  <a:pt x="8745270" y="819906"/>
                  <a:pt x="8690049" y="823612"/>
                  <a:pt x="8636202" y="848463"/>
                </a:cubicBezTo>
                <a:cubicBezTo>
                  <a:pt x="8594799" y="860014"/>
                  <a:pt x="8568613" y="864779"/>
                  <a:pt x="8555372" y="883171"/>
                </a:cubicBezTo>
                <a:lnTo>
                  <a:pt x="8507229" y="901665"/>
                </a:lnTo>
                <a:lnTo>
                  <a:pt x="8428473" y="927985"/>
                </a:lnTo>
                <a:cubicBezTo>
                  <a:pt x="8428287" y="929817"/>
                  <a:pt x="8428100" y="931648"/>
                  <a:pt x="8427914" y="933480"/>
                </a:cubicBezTo>
                <a:lnTo>
                  <a:pt x="8420327" y="941984"/>
                </a:lnTo>
                <a:lnTo>
                  <a:pt x="8394729" y="948347"/>
                </a:lnTo>
                <a:lnTo>
                  <a:pt x="8380548" y="987916"/>
                </a:lnTo>
                <a:lnTo>
                  <a:pt x="8375330" y="965444"/>
                </a:lnTo>
                <a:cubicBezTo>
                  <a:pt x="8372375" y="964202"/>
                  <a:pt x="8344433" y="977378"/>
                  <a:pt x="8340796" y="980522"/>
                </a:cubicBezTo>
                <a:cubicBezTo>
                  <a:pt x="8328292" y="982128"/>
                  <a:pt x="8319237" y="991089"/>
                  <a:pt x="8304438" y="996739"/>
                </a:cubicBezTo>
                <a:cubicBezTo>
                  <a:pt x="8297193" y="1005683"/>
                  <a:pt x="8289328" y="1014568"/>
                  <a:pt x="8280929" y="1023089"/>
                </a:cubicBezTo>
                <a:lnTo>
                  <a:pt x="8275760" y="1027772"/>
                </a:lnTo>
                <a:lnTo>
                  <a:pt x="8275478" y="1027605"/>
                </a:lnTo>
                <a:cubicBezTo>
                  <a:pt x="8273970" y="1028076"/>
                  <a:pt x="8251461" y="1029408"/>
                  <a:pt x="8249003" y="1032033"/>
                </a:cubicBezTo>
                <a:lnTo>
                  <a:pt x="8203836" y="1037347"/>
                </a:lnTo>
                <a:cubicBezTo>
                  <a:pt x="8172789" y="1049890"/>
                  <a:pt x="8148166" y="1034625"/>
                  <a:pt x="8122936" y="1063113"/>
                </a:cubicBezTo>
                <a:cubicBezTo>
                  <a:pt x="8093850" y="1074757"/>
                  <a:pt x="8066781" y="1075350"/>
                  <a:pt x="8043658" y="1092746"/>
                </a:cubicBezTo>
                <a:cubicBezTo>
                  <a:pt x="8032157" y="1089174"/>
                  <a:pt x="8022145" y="1089998"/>
                  <a:pt x="8015351" y="1105478"/>
                </a:cubicBezTo>
                <a:cubicBezTo>
                  <a:pt x="7987544" y="1113006"/>
                  <a:pt x="7977708" y="1099152"/>
                  <a:pt x="7963145" y="1119346"/>
                </a:cubicBezTo>
                <a:cubicBezTo>
                  <a:pt x="7942622" y="1098880"/>
                  <a:pt x="7943760" y="1109516"/>
                  <a:pt x="7938145" y="1120225"/>
                </a:cubicBezTo>
                <a:lnTo>
                  <a:pt x="7937238" y="1121204"/>
                </a:lnTo>
                <a:lnTo>
                  <a:pt x="7934398" y="1118240"/>
                </a:lnTo>
                <a:lnTo>
                  <a:pt x="7918248" y="1124371"/>
                </a:lnTo>
                <a:lnTo>
                  <a:pt x="7914119" y="1127653"/>
                </a:lnTo>
                <a:cubicBezTo>
                  <a:pt x="7911201" y="1129547"/>
                  <a:pt x="7909169" y="1130331"/>
                  <a:pt x="7907658" y="1130350"/>
                </a:cubicBezTo>
                <a:lnTo>
                  <a:pt x="7907434" y="1130103"/>
                </a:lnTo>
                <a:lnTo>
                  <a:pt x="7901508" y="1133245"/>
                </a:lnTo>
                <a:cubicBezTo>
                  <a:pt x="7891644" y="1139271"/>
                  <a:pt x="7882185" y="1145815"/>
                  <a:pt x="7873287" y="1152609"/>
                </a:cubicBezTo>
                <a:cubicBezTo>
                  <a:pt x="7864672" y="1141906"/>
                  <a:pt x="7845199" y="1159242"/>
                  <a:pt x="7834833" y="1153868"/>
                </a:cubicBezTo>
                <a:lnTo>
                  <a:pt x="7828661" y="1139994"/>
                </a:lnTo>
                <a:lnTo>
                  <a:pt x="7823966" y="1143178"/>
                </a:lnTo>
                <a:lnTo>
                  <a:pt x="7815078" y="1151776"/>
                </a:lnTo>
                <a:cubicBezTo>
                  <a:pt x="7813692" y="1152943"/>
                  <a:pt x="7812687" y="1153116"/>
                  <a:pt x="7812026" y="1151522"/>
                </a:cubicBezTo>
                <a:cubicBezTo>
                  <a:pt x="7806555" y="1153054"/>
                  <a:pt x="7788673" y="1159989"/>
                  <a:pt x="7782249" y="1160970"/>
                </a:cubicBezTo>
                <a:lnTo>
                  <a:pt x="7773476" y="1157414"/>
                </a:lnTo>
                <a:lnTo>
                  <a:pt x="7769600" y="1157365"/>
                </a:lnTo>
                <a:lnTo>
                  <a:pt x="7752631" y="1172815"/>
                </a:lnTo>
                <a:lnTo>
                  <a:pt x="7739392" y="1192062"/>
                </a:lnTo>
                <a:lnTo>
                  <a:pt x="7677677" y="1216394"/>
                </a:lnTo>
                <a:lnTo>
                  <a:pt x="7586920" y="1261888"/>
                </a:lnTo>
                <a:cubicBezTo>
                  <a:pt x="7556723" y="1298911"/>
                  <a:pt x="7489187" y="1284518"/>
                  <a:pt x="7486100" y="1292563"/>
                </a:cubicBezTo>
                <a:cubicBezTo>
                  <a:pt x="7454875" y="1308356"/>
                  <a:pt x="7453335" y="1326361"/>
                  <a:pt x="7411323" y="1340732"/>
                </a:cubicBezTo>
                <a:cubicBezTo>
                  <a:pt x="7372519" y="1390006"/>
                  <a:pt x="7288617" y="1403664"/>
                  <a:pt x="7240698" y="1438832"/>
                </a:cubicBezTo>
                <a:cubicBezTo>
                  <a:pt x="7206467" y="1417136"/>
                  <a:pt x="7227555" y="1441678"/>
                  <a:pt x="7197675" y="1447530"/>
                </a:cubicBezTo>
                <a:cubicBezTo>
                  <a:pt x="7211601" y="1474927"/>
                  <a:pt x="7159483" y="1444981"/>
                  <a:pt x="7164788" y="1480293"/>
                </a:cubicBezTo>
                <a:cubicBezTo>
                  <a:pt x="7159184" y="1480240"/>
                  <a:pt x="7153584" y="1479075"/>
                  <a:pt x="7147929" y="1477641"/>
                </a:cubicBezTo>
                <a:lnTo>
                  <a:pt x="7144965" y="1476908"/>
                </a:lnTo>
                <a:lnTo>
                  <a:pt x="7134299" y="1479969"/>
                </a:lnTo>
                <a:lnTo>
                  <a:pt x="7129809" y="1473339"/>
                </a:lnTo>
                <a:lnTo>
                  <a:pt x="7112688" y="1472575"/>
                </a:lnTo>
                <a:cubicBezTo>
                  <a:pt x="7106506" y="1473449"/>
                  <a:pt x="7100123" y="1475741"/>
                  <a:pt x="7093470" y="1480300"/>
                </a:cubicBezTo>
                <a:cubicBezTo>
                  <a:pt x="7079039" y="1501274"/>
                  <a:pt x="7048991" y="1495718"/>
                  <a:pt x="7025034" y="1506934"/>
                </a:cubicBezTo>
                <a:lnTo>
                  <a:pt x="7014783" y="1515868"/>
                </a:lnTo>
                <a:lnTo>
                  <a:pt x="6979706" y="1523511"/>
                </a:lnTo>
                <a:lnTo>
                  <a:pt x="6977890" y="1525793"/>
                </a:lnTo>
                <a:cubicBezTo>
                  <a:pt x="6971996" y="1527914"/>
                  <a:pt x="6959488" y="1529941"/>
                  <a:pt x="6944339" y="1536237"/>
                </a:cubicBezTo>
                <a:lnTo>
                  <a:pt x="6886996" y="1563569"/>
                </a:lnTo>
                <a:lnTo>
                  <a:pt x="6874510" y="1558469"/>
                </a:lnTo>
                <a:lnTo>
                  <a:pt x="6871943" y="1554651"/>
                </a:lnTo>
                <a:lnTo>
                  <a:pt x="6856174" y="1562024"/>
                </a:lnTo>
                <a:lnTo>
                  <a:pt x="6842321" y="1560554"/>
                </a:lnTo>
                <a:lnTo>
                  <a:pt x="6832713" y="1569357"/>
                </a:lnTo>
                <a:lnTo>
                  <a:pt x="6816351" y="1571495"/>
                </a:lnTo>
                <a:cubicBezTo>
                  <a:pt x="6810216" y="1571510"/>
                  <a:pt x="6803310" y="1571324"/>
                  <a:pt x="6795800" y="1572010"/>
                </a:cubicBezTo>
                <a:lnTo>
                  <a:pt x="6777546" y="1568661"/>
                </a:lnTo>
                <a:lnTo>
                  <a:pt x="6751528" y="1574143"/>
                </a:lnTo>
                <a:cubicBezTo>
                  <a:pt x="6731455" y="1578562"/>
                  <a:pt x="6712054" y="1582098"/>
                  <a:pt x="6691966" y="1582255"/>
                </a:cubicBezTo>
                <a:cubicBezTo>
                  <a:pt x="6677921" y="1590738"/>
                  <a:pt x="6663787" y="1595441"/>
                  <a:pt x="6646941" y="1588471"/>
                </a:cubicBezTo>
                <a:cubicBezTo>
                  <a:pt x="6605135" y="1597971"/>
                  <a:pt x="6598373" y="1612583"/>
                  <a:pt x="6568576" y="1606488"/>
                </a:cubicBezTo>
                <a:cubicBezTo>
                  <a:pt x="6562510" y="1614734"/>
                  <a:pt x="6558067" y="1619360"/>
                  <a:pt x="6554358" y="1621701"/>
                </a:cubicBezTo>
                <a:cubicBezTo>
                  <a:pt x="6543227" y="1628727"/>
                  <a:pt x="6538724" y="1615196"/>
                  <a:pt x="6516968" y="1617195"/>
                </a:cubicBezTo>
                <a:cubicBezTo>
                  <a:pt x="6493173" y="1617368"/>
                  <a:pt x="6528193" y="1598652"/>
                  <a:pt x="6506479" y="1602227"/>
                </a:cubicBezTo>
                <a:cubicBezTo>
                  <a:pt x="6486674" y="1613929"/>
                  <a:pt x="6478484" y="1593997"/>
                  <a:pt x="6458436" y="1607332"/>
                </a:cubicBezTo>
                <a:cubicBezTo>
                  <a:pt x="6471168" y="1620800"/>
                  <a:pt x="6410323" y="1615478"/>
                  <a:pt x="6414786" y="1628815"/>
                </a:cubicBezTo>
                <a:cubicBezTo>
                  <a:pt x="6385942" y="1615041"/>
                  <a:pt x="6386569" y="1640238"/>
                  <a:pt x="6357085" y="1640846"/>
                </a:cubicBezTo>
                <a:cubicBezTo>
                  <a:pt x="6341163" y="1636809"/>
                  <a:pt x="6331497" y="1637754"/>
                  <a:pt x="6322636" y="1648213"/>
                </a:cubicBezTo>
                <a:cubicBezTo>
                  <a:pt x="6248448" y="1627802"/>
                  <a:pt x="6286748" y="1654976"/>
                  <a:pt x="6226172" y="1654676"/>
                </a:cubicBezTo>
                <a:lnTo>
                  <a:pt x="6221217" y="1654506"/>
                </a:lnTo>
                <a:lnTo>
                  <a:pt x="6204956" y="1664280"/>
                </a:lnTo>
                <a:cubicBezTo>
                  <a:pt x="6204728" y="1665114"/>
                  <a:pt x="6204498" y="1665947"/>
                  <a:pt x="6204270" y="1666782"/>
                </a:cubicBezTo>
                <a:lnTo>
                  <a:pt x="6143810" y="1661963"/>
                </a:lnTo>
                <a:lnTo>
                  <a:pt x="6136560" y="1665728"/>
                </a:lnTo>
                <a:lnTo>
                  <a:pt x="6096155" y="1656951"/>
                </a:lnTo>
                <a:lnTo>
                  <a:pt x="6075812" y="1655422"/>
                </a:lnTo>
                <a:lnTo>
                  <a:pt x="6039495" y="1649680"/>
                </a:lnTo>
                <a:lnTo>
                  <a:pt x="6036523" y="1652121"/>
                </a:lnTo>
                <a:lnTo>
                  <a:pt x="6029328" y="1649904"/>
                </a:lnTo>
                <a:lnTo>
                  <a:pt x="6024075" y="1652779"/>
                </a:lnTo>
                <a:lnTo>
                  <a:pt x="6018085" y="1652030"/>
                </a:lnTo>
                <a:cubicBezTo>
                  <a:pt x="6006658" y="1653831"/>
                  <a:pt x="5968194" y="1662035"/>
                  <a:pt x="5955513" y="1663584"/>
                </a:cubicBezTo>
                <a:lnTo>
                  <a:pt x="5941996" y="1661326"/>
                </a:lnTo>
                <a:lnTo>
                  <a:pt x="5931789" y="1669915"/>
                </a:lnTo>
                <a:lnTo>
                  <a:pt x="5888686" y="1672175"/>
                </a:lnTo>
                <a:lnTo>
                  <a:pt x="5873794" y="1665454"/>
                </a:lnTo>
                <a:lnTo>
                  <a:pt x="5860022" y="1660635"/>
                </a:lnTo>
                <a:lnTo>
                  <a:pt x="5858237" y="1660649"/>
                </a:lnTo>
                <a:lnTo>
                  <a:pt x="5840319" y="1660798"/>
                </a:lnTo>
                <a:lnTo>
                  <a:pt x="5806984" y="1661075"/>
                </a:lnTo>
                <a:cubicBezTo>
                  <a:pt x="5785708" y="1661533"/>
                  <a:pt x="5764126" y="1662974"/>
                  <a:pt x="5742351" y="1667489"/>
                </a:cubicBezTo>
                <a:cubicBezTo>
                  <a:pt x="5659069" y="1645168"/>
                  <a:pt x="5615134" y="1706361"/>
                  <a:pt x="5521171" y="1671626"/>
                </a:cubicBezTo>
                <a:cubicBezTo>
                  <a:pt x="5491803" y="1671296"/>
                  <a:pt x="5498089" y="1662666"/>
                  <a:pt x="5457384" y="1683952"/>
                </a:cubicBezTo>
                <a:cubicBezTo>
                  <a:pt x="5356959" y="1699287"/>
                  <a:pt x="5078905" y="1774579"/>
                  <a:pt x="4950070" y="1748401"/>
                </a:cubicBezTo>
                <a:cubicBezTo>
                  <a:pt x="4918276" y="1752255"/>
                  <a:pt x="4891043" y="1756936"/>
                  <a:pt x="4872172" y="1757222"/>
                </a:cubicBezTo>
                <a:lnTo>
                  <a:pt x="4809524" y="1761033"/>
                </a:lnTo>
                <a:cubicBezTo>
                  <a:pt x="4791324" y="1772975"/>
                  <a:pt x="4777258" y="1754591"/>
                  <a:pt x="4759058" y="1766533"/>
                </a:cubicBezTo>
                <a:cubicBezTo>
                  <a:pt x="4747481" y="1770744"/>
                  <a:pt x="4734604" y="1772921"/>
                  <a:pt x="4719749" y="1771811"/>
                </a:cubicBezTo>
                <a:cubicBezTo>
                  <a:pt x="4671168" y="1780243"/>
                  <a:pt x="4634134" y="1775931"/>
                  <a:pt x="4568686" y="1786141"/>
                </a:cubicBezTo>
                <a:cubicBezTo>
                  <a:pt x="4544667" y="1777910"/>
                  <a:pt x="4432547" y="1778168"/>
                  <a:pt x="4418751" y="1796932"/>
                </a:cubicBezTo>
                <a:cubicBezTo>
                  <a:pt x="4403360" y="1801488"/>
                  <a:pt x="4385278" y="1795746"/>
                  <a:pt x="4378377" y="1815528"/>
                </a:cubicBezTo>
                <a:cubicBezTo>
                  <a:pt x="4366870" y="1839461"/>
                  <a:pt x="4337372" y="1814003"/>
                  <a:pt x="4320575" y="1832722"/>
                </a:cubicBezTo>
                <a:cubicBezTo>
                  <a:pt x="4277898" y="1857053"/>
                  <a:pt x="4243945" y="1846759"/>
                  <a:pt x="4211935" y="1860177"/>
                </a:cubicBezTo>
                <a:cubicBezTo>
                  <a:pt x="4181519" y="1859584"/>
                  <a:pt x="4171342" y="1859762"/>
                  <a:pt x="4101228" y="1868717"/>
                </a:cubicBezTo>
                <a:cubicBezTo>
                  <a:pt x="4080159" y="1876188"/>
                  <a:pt x="4039427" y="1877381"/>
                  <a:pt x="3973223" y="1881015"/>
                </a:cubicBezTo>
                <a:cubicBezTo>
                  <a:pt x="3971330" y="1884974"/>
                  <a:pt x="3952843" y="1879225"/>
                  <a:pt x="3900992" y="1880603"/>
                </a:cubicBezTo>
                <a:cubicBezTo>
                  <a:pt x="3849141" y="1881981"/>
                  <a:pt x="3740060" y="1895686"/>
                  <a:pt x="3662119" y="1889285"/>
                </a:cubicBezTo>
                <a:cubicBezTo>
                  <a:pt x="3565155" y="1881322"/>
                  <a:pt x="3613412" y="1915150"/>
                  <a:pt x="3496919" y="1873180"/>
                </a:cubicBezTo>
                <a:cubicBezTo>
                  <a:pt x="3488062" y="1895719"/>
                  <a:pt x="3474293" y="1876288"/>
                  <a:pt x="3449433" y="1889681"/>
                </a:cubicBezTo>
                <a:cubicBezTo>
                  <a:pt x="3406553" y="1891629"/>
                  <a:pt x="3413217" y="1897797"/>
                  <a:pt x="3369766" y="1916653"/>
                </a:cubicBezTo>
                <a:cubicBezTo>
                  <a:pt x="3338805" y="1929531"/>
                  <a:pt x="3289487" y="1928617"/>
                  <a:pt x="3269672" y="1938036"/>
                </a:cubicBezTo>
                <a:lnTo>
                  <a:pt x="3224897" y="1943733"/>
                </a:lnTo>
                <a:cubicBezTo>
                  <a:pt x="3188693" y="1949271"/>
                  <a:pt x="3178540" y="1909145"/>
                  <a:pt x="3161463" y="1946591"/>
                </a:cubicBezTo>
                <a:lnTo>
                  <a:pt x="3112044" y="1935614"/>
                </a:lnTo>
                <a:lnTo>
                  <a:pt x="3069716" y="1930463"/>
                </a:lnTo>
                <a:cubicBezTo>
                  <a:pt x="3049937" y="1924285"/>
                  <a:pt x="3047816" y="1925644"/>
                  <a:pt x="3005773" y="1915878"/>
                </a:cubicBezTo>
                <a:cubicBezTo>
                  <a:pt x="2978838" y="1921092"/>
                  <a:pt x="2967972" y="1927319"/>
                  <a:pt x="2897201" y="1926772"/>
                </a:cubicBezTo>
                <a:lnTo>
                  <a:pt x="2783891" y="1931749"/>
                </a:lnTo>
                <a:cubicBezTo>
                  <a:pt x="2753098" y="1932794"/>
                  <a:pt x="2731621" y="1915151"/>
                  <a:pt x="2712447" y="1933044"/>
                </a:cubicBezTo>
                <a:cubicBezTo>
                  <a:pt x="2621923" y="1990472"/>
                  <a:pt x="2637976" y="1949546"/>
                  <a:pt x="2560151" y="1963609"/>
                </a:cubicBezTo>
                <a:cubicBezTo>
                  <a:pt x="2472084" y="1973456"/>
                  <a:pt x="2423631" y="1962133"/>
                  <a:pt x="2367221" y="1971884"/>
                </a:cubicBezTo>
                <a:cubicBezTo>
                  <a:pt x="2355331" y="1950582"/>
                  <a:pt x="2295649" y="1950006"/>
                  <a:pt x="2272130" y="1961162"/>
                </a:cubicBezTo>
                <a:cubicBezTo>
                  <a:pt x="2229336" y="1964326"/>
                  <a:pt x="2232627" y="1943953"/>
                  <a:pt x="2189404" y="1978172"/>
                </a:cubicBezTo>
                <a:cubicBezTo>
                  <a:pt x="2153824" y="1968017"/>
                  <a:pt x="2114605" y="1969166"/>
                  <a:pt x="2077704" y="1965002"/>
                </a:cubicBezTo>
                <a:cubicBezTo>
                  <a:pt x="2053064" y="1962036"/>
                  <a:pt x="2051584" y="1971011"/>
                  <a:pt x="2033299" y="1969042"/>
                </a:cubicBezTo>
                <a:cubicBezTo>
                  <a:pt x="2015014" y="1967073"/>
                  <a:pt x="1998956" y="1958903"/>
                  <a:pt x="1967996" y="1953187"/>
                </a:cubicBezTo>
                <a:cubicBezTo>
                  <a:pt x="1924117" y="1970917"/>
                  <a:pt x="1915668" y="1940297"/>
                  <a:pt x="1855805" y="1926082"/>
                </a:cubicBezTo>
                <a:cubicBezTo>
                  <a:pt x="1830663" y="1943732"/>
                  <a:pt x="1810564" y="1935694"/>
                  <a:pt x="1790957" y="1919460"/>
                </a:cubicBezTo>
                <a:cubicBezTo>
                  <a:pt x="1732588" y="1924884"/>
                  <a:pt x="1679506" y="1900619"/>
                  <a:pt x="1613978" y="1891581"/>
                </a:cubicBezTo>
                <a:cubicBezTo>
                  <a:pt x="1542961" y="1912227"/>
                  <a:pt x="1506863" y="1865666"/>
                  <a:pt x="1436831" y="1856201"/>
                </a:cubicBezTo>
                <a:cubicBezTo>
                  <a:pt x="1409149" y="1862955"/>
                  <a:pt x="1416370" y="1829853"/>
                  <a:pt x="1357365" y="1832140"/>
                </a:cubicBezTo>
                <a:cubicBezTo>
                  <a:pt x="1285880" y="1811785"/>
                  <a:pt x="1273193" y="1786872"/>
                  <a:pt x="1232341" y="1785942"/>
                </a:cubicBezTo>
                <a:cubicBezTo>
                  <a:pt x="1223903" y="1792798"/>
                  <a:pt x="1160576" y="1793911"/>
                  <a:pt x="1162595" y="1784330"/>
                </a:cubicBezTo>
                <a:cubicBezTo>
                  <a:pt x="1153167" y="1787110"/>
                  <a:pt x="1122206" y="1805077"/>
                  <a:pt x="1120257" y="1789615"/>
                </a:cubicBezTo>
                <a:cubicBezTo>
                  <a:pt x="1073149" y="1786750"/>
                  <a:pt x="1034361" y="1768718"/>
                  <a:pt x="991903" y="1786741"/>
                </a:cubicBezTo>
                <a:cubicBezTo>
                  <a:pt x="966383" y="1781126"/>
                  <a:pt x="949501" y="1800915"/>
                  <a:pt x="883960" y="1809389"/>
                </a:cubicBezTo>
                <a:cubicBezTo>
                  <a:pt x="836064" y="1808194"/>
                  <a:pt x="826980" y="1826610"/>
                  <a:pt x="766531" y="1805053"/>
                </a:cubicBezTo>
                <a:cubicBezTo>
                  <a:pt x="732778" y="1801141"/>
                  <a:pt x="694055" y="1787044"/>
                  <a:pt x="669779" y="1800537"/>
                </a:cubicBezTo>
                <a:cubicBezTo>
                  <a:pt x="645252" y="1794709"/>
                  <a:pt x="563495" y="1813232"/>
                  <a:pt x="523898" y="1811085"/>
                </a:cubicBezTo>
                <a:cubicBezTo>
                  <a:pt x="457555" y="1798530"/>
                  <a:pt x="395227" y="1824052"/>
                  <a:pt x="360251" y="1830735"/>
                </a:cubicBezTo>
                <a:cubicBezTo>
                  <a:pt x="313564" y="1825583"/>
                  <a:pt x="298281" y="1811622"/>
                  <a:pt x="255207" y="1818275"/>
                </a:cubicBezTo>
                <a:cubicBezTo>
                  <a:pt x="206572" y="1839769"/>
                  <a:pt x="160277" y="1836800"/>
                  <a:pt x="101803" y="1870647"/>
                </a:cubicBezTo>
                <a:cubicBezTo>
                  <a:pt x="85849" y="1910002"/>
                  <a:pt x="27997" y="1845258"/>
                  <a:pt x="25397" y="1888443"/>
                </a:cubicBezTo>
                <a:cubicBezTo>
                  <a:pt x="19096" y="1881154"/>
                  <a:pt x="11260" y="1878398"/>
                  <a:pt x="2370" y="1878311"/>
                </a:cubicBezTo>
                <a:lnTo>
                  <a:pt x="0" y="1878785"/>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Freeform: Shape 19">
            <a:extLst>
              <a:ext uri="{FF2B5EF4-FFF2-40B4-BE49-F238E27FC236}">
                <a16:creationId xmlns:a16="http://schemas.microsoft.com/office/drawing/2014/main" id="{2154508C-23CF-3845-4052-6C321C448D7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5381626" y="6209413"/>
            <a:ext cx="6810375" cy="648587"/>
          </a:xfrm>
          <a:custGeom>
            <a:avLst/>
            <a:gdLst>
              <a:gd name="connsiteX0" fmla="*/ 0 w 10753706"/>
              <a:gd name="connsiteY0" fmla="*/ 0 h 1027260"/>
              <a:gd name="connsiteX1" fmla="*/ 10753706 w 10753706"/>
              <a:gd name="connsiteY1" fmla="*/ 0 h 1027260"/>
              <a:gd name="connsiteX2" fmla="*/ 10748809 w 10753706"/>
              <a:gd name="connsiteY2" fmla="*/ 2522 h 1027260"/>
              <a:gd name="connsiteX3" fmla="*/ 10725330 w 10753706"/>
              <a:gd name="connsiteY3" fmla="*/ 11977 h 1027260"/>
              <a:gd name="connsiteX4" fmla="*/ 10615423 w 10753706"/>
              <a:gd name="connsiteY4" fmla="*/ 52967 h 1027260"/>
              <a:gd name="connsiteX5" fmla="*/ 10533936 w 10753706"/>
              <a:gd name="connsiteY5" fmla="*/ 53095 h 1027260"/>
              <a:gd name="connsiteX6" fmla="*/ 10466876 w 10753706"/>
              <a:gd name="connsiteY6" fmla="*/ 45180 h 1027260"/>
              <a:gd name="connsiteX7" fmla="*/ 10355090 w 10753706"/>
              <a:gd name="connsiteY7" fmla="*/ 89741 h 1027260"/>
              <a:gd name="connsiteX8" fmla="*/ 10087145 w 10753706"/>
              <a:gd name="connsiteY8" fmla="*/ 66115 h 1027260"/>
              <a:gd name="connsiteX9" fmla="*/ 10015902 w 10753706"/>
              <a:gd name="connsiteY9" fmla="*/ 76178 h 1027260"/>
              <a:gd name="connsiteX10" fmla="*/ 9806005 w 10753706"/>
              <a:gd name="connsiteY10" fmla="*/ 102435 h 1027260"/>
              <a:gd name="connsiteX11" fmla="*/ 9602583 w 10753706"/>
              <a:gd name="connsiteY11" fmla="*/ 179170 h 1027260"/>
              <a:gd name="connsiteX12" fmla="*/ 9469719 w 10753706"/>
              <a:gd name="connsiteY12" fmla="*/ 174721 h 1027260"/>
              <a:gd name="connsiteX13" fmla="*/ 9408692 w 10753706"/>
              <a:gd name="connsiteY13" fmla="*/ 189513 h 1027260"/>
              <a:gd name="connsiteX14" fmla="*/ 9364151 w 10753706"/>
              <a:gd name="connsiteY14" fmla="*/ 194072 h 1027260"/>
              <a:gd name="connsiteX15" fmla="*/ 9337751 w 10753706"/>
              <a:gd name="connsiteY15" fmla="*/ 197579 h 1027260"/>
              <a:gd name="connsiteX16" fmla="*/ 9297166 w 10753706"/>
              <a:gd name="connsiteY16" fmla="*/ 216558 h 1027260"/>
              <a:gd name="connsiteX17" fmla="*/ 9123859 w 10753706"/>
              <a:gd name="connsiteY17" fmla="*/ 237356 h 1027260"/>
              <a:gd name="connsiteX18" fmla="*/ 8950741 w 10753706"/>
              <a:gd name="connsiteY18" fmla="*/ 238020 h 1027260"/>
              <a:gd name="connsiteX19" fmla="*/ 8718236 w 10753706"/>
              <a:gd name="connsiteY19" fmla="*/ 303148 h 1027260"/>
              <a:gd name="connsiteX20" fmla="*/ 8694011 w 10753706"/>
              <a:gd name="connsiteY20" fmla="*/ 308812 h 1027260"/>
              <a:gd name="connsiteX21" fmla="*/ 8611976 w 10753706"/>
              <a:gd name="connsiteY21" fmla="*/ 324819 h 1027260"/>
              <a:gd name="connsiteX22" fmla="*/ 8562074 w 10753706"/>
              <a:gd name="connsiteY22" fmla="*/ 337971 h 1027260"/>
              <a:gd name="connsiteX23" fmla="*/ 8501724 w 10753706"/>
              <a:gd name="connsiteY23" fmla="*/ 360865 h 1027260"/>
              <a:gd name="connsiteX24" fmla="*/ 8504489 w 10753706"/>
              <a:gd name="connsiteY24" fmla="*/ 364790 h 1027260"/>
              <a:gd name="connsiteX25" fmla="*/ 8492774 w 10753706"/>
              <a:gd name="connsiteY25" fmla="*/ 366181 h 1027260"/>
              <a:gd name="connsiteX26" fmla="*/ 8466405 w 10753706"/>
              <a:gd name="connsiteY26" fmla="*/ 368724 h 1027260"/>
              <a:gd name="connsiteX27" fmla="*/ 8427069 w 10753706"/>
              <a:gd name="connsiteY27" fmla="*/ 387211 h 1027260"/>
              <a:gd name="connsiteX28" fmla="*/ 8387766 w 10753706"/>
              <a:gd name="connsiteY28" fmla="*/ 377161 h 1027260"/>
              <a:gd name="connsiteX29" fmla="*/ 8315874 w 10753706"/>
              <a:gd name="connsiteY29" fmla="*/ 395527 h 1027260"/>
              <a:gd name="connsiteX30" fmla="*/ 8274474 w 10753706"/>
              <a:gd name="connsiteY30" fmla="*/ 405112 h 1027260"/>
              <a:gd name="connsiteX31" fmla="*/ 8234664 w 10753706"/>
              <a:gd name="connsiteY31" fmla="*/ 410219 h 1027260"/>
              <a:gd name="connsiteX32" fmla="*/ 8211268 w 10753706"/>
              <a:gd name="connsiteY32" fmla="*/ 416791 h 1027260"/>
              <a:gd name="connsiteX33" fmla="*/ 8188615 w 10753706"/>
              <a:gd name="connsiteY33" fmla="*/ 421755 h 1027260"/>
              <a:gd name="connsiteX34" fmla="*/ 8179981 w 10753706"/>
              <a:gd name="connsiteY34" fmla="*/ 420402 h 1027260"/>
              <a:gd name="connsiteX35" fmla="*/ 8179307 w 10753706"/>
              <a:gd name="connsiteY35" fmla="*/ 422516 h 1027260"/>
              <a:gd name="connsiteX36" fmla="*/ 8147929 w 10753706"/>
              <a:gd name="connsiteY36" fmla="*/ 450302 h 1027260"/>
              <a:gd name="connsiteX37" fmla="*/ 8089136 w 10753706"/>
              <a:gd name="connsiteY37" fmla="*/ 465283 h 1027260"/>
              <a:gd name="connsiteX38" fmla="*/ 8049973 w 10753706"/>
              <a:gd name="connsiteY38" fmla="*/ 454121 h 1027260"/>
              <a:gd name="connsiteX39" fmla="*/ 7965913 w 10753706"/>
              <a:gd name="connsiteY39" fmla="*/ 464415 h 1027260"/>
              <a:gd name="connsiteX40" fmla="*/ 7945093 w 10753706"/>
              <a:gd name="connsiteY40" fmla="*/ 464798 h 1027260"/>
              <a:gd name="connsiteX41" fmla="*/ 7935335 w 10753706"/>
              <a:gd name="connsiteY41" fmla="*/ 462442 h 1027260"/>
              <a:gd name="connsiteX42" fmla="*/ 7904779 w 10753706"/>
              <a:gd name="connsiteY42" fmla="*/ 471429 h 1027260"/>
              <a:gd name="connsiteX43" fmla="*/ 7855604 w 10753706"/>
              <a:gd name="connsiteY43" fmla="*/ 480199 h 1027260"/>
              <a:gd name="connsiteX44" fmla="*/ 7832630 w 10753706"/>
              <a:gd name="connsiteY44" fmla="*/ 485371 h 1027260"/>
              <a:gd name="connsiteX45" fmla="*/ 7812438 w 10753706"/>
              <a:gd name="connsiteY45" fmla="*/ 485391 h 1027260"/>
              <a:gd name="connsiteX46" fmla="*/ 7701399 w 10753706"/>
              <a:gd name="connsiteY46" fmla="*/ 495197 h 1027260"/>
              <a:gd name="connsiteX47" fmla="*/ 7674778 w 10753706"/>
              <a:gd name="connsiteY47" fmla="*/ 494723 h 1027260"/>
              <a:gd name="connsiteX48" fmla="*/ 7660445 w 10753706"/>
              <a:gd name="connsiteY48" fmla="*/ 490194 h 1027260"/>
              <a:gd name="connsiteX49" fmla="*/ 7651781 w 10753706"/>
              <a:gd name="connsiteY49" fmla="*/ 493084 h 1027260"/>
              <a:gd name="connsiteX50" fmla="*/ 7584807 w 10753706"/>
              <a:gd name="connsiteY50" fmla="*/ 499490 h 1027260"/>
              <a:gd name="connsiteX51" fmla="*/ 7541324 w 10753706"/>
              <a:gd name="connsiteY51" fmla="*/ 504184 h 1027260"/>
              <a:gd name="connsiteX52" fmla="*/ 7541756 w 10753706"/>
              <a:gd name="connsiteY52" fmla="*/ 512184 h 1027260"/>
              <a:gd name="connsiteX53" fmla="*/ 7503906 w 10753706"/>
              <a:gd name="connsiteY53" fmla="*/ 518551 h 1027260"/>
              <a:gd name="connsiteX54" fmla="*/ 7460411 w 10753706"/>
              <a:gd name="connsiteY54" fmla="*/ 517415 h 1027260"/>
              <a:gd name="connsiteX55" fmla="*/ 7460116 w 10753706"/>
              <a:gd name="connsiteY55" fmla="*/ 517548 h 1027260"/>
              <a:gd name="connsiteX56" fmla="*/ 7297810 w 10753706"/>
              <a:gd name="connsiteY56" fmla="*/ 563947 h 1027260"/>
              <a:gd name="connsiteX57" fmla="*/ 6946388 w 10753706"/>
              <a:gd name="connsiteY57" fmla="*/ 665244 h 1027260"/>
              <a:gd name="connsiteX58" fmla="*/ 6741704 w 10753706"/>
              <a:gd name="connsiteY58" fmla="*/ 679365 h 1027260"/>
              <a:gd name="connsiteX59" fmla="*/ 6624680 w 10753706"/>
              <a:gd name="connsiteY59" fmla="*/ 677674 h 1027260"/>
              <a:gd name="connsiteX60" fmla="*/ 6605700 w 10753706"/>
              <a:gd name="connsiteY60" fmla="*/ 683566 h 1027260"/>
              <a:gd name="connsiteX61" fmla="*/ 6576922 w 10753706"/>
              <a:gd name="connsiteY61" fmla="*/ 683030 h 1027260"/>
              <a:gd name="connsiteX62" fmla="*/ 6405123 w 10753706"/>
              <a:gd name="connsiteY62" fmla="*/ 721946 h 1027260"/>
              <a:gd name="connsiteX63" fmla="*/ 6368938 w 10753706"/>
              <a:gd name="connsiteY63" fmla="*/ 717341 h 1027260"/>
              <a:gd name="connsiteX64" fmla="*/ 6295102 w 10753706"/>
              <a:gd name="connsiteY64" fmla="*/ 729508 h 1027260"/>
              <a:gd name="connsiteX65" fmla="*/ 6202084 w 10753706"/>
              <a:gd name="connsiteY65" fmla="*/ 767091 h 1027260"/>
              <a:gd name="connsiteX66" fmla="*/ 6067157 w 10753706"/>
              <a:gd name="connsiteY66" fmla="*/ 790339 h 1027260"/>
              <a:gd name="connsiteX67" fmla="*/ 6061443 w 10753706"/>
              <a:gd name="connsiteY67" fmla="*/ 796151 h 1027260"/>
              <a:gd name="connsiteX68" fmla="*/ 6051406 w 10753706"/>
              <a:gd name="connsiteY68" fmla="*/ 800684 h 1027260"/>
              <a:gd name="connsiteX69" fmla="*/ 6049097 w 10753706"/>
              <a:gd name="connsiteY69" fmla="*/ 800636 h 1027260"/>
              <a:gd name="connsiteX70" fmla="*/ 6034222 w 10753706"/>
              <a:gd name="connsiteY70" fmla="*/ 804110 h 1027260"/>
              <a:gd name="connsiteX71" fmla="*/ 6033121 w 10753706"/>
              <a:gd name="connsiteY71" fmla="*/ 806078 h 1027260"/>
              <a:gd name="connsiteX72" fmla="*/ 6023593 w 10753706"/>
              <a:gd name="connsiteY72" fmla="*/ 808842 h 1027260"/>
              <a:gd name="connsiteX73" fmla="*/ 6006639 w 10753706"/>
              <a:gd name="connsiteY73" fmla="*/ 815304 h 1027260"/>
              <a:gd name="connsiteX74" fmla="*/ 6001762 w 10753706"/>
              <a:gd name="connsiteY74" fmla="*/ 815557 h 1027260"/>
              <a:gd name="connsiteX75" fmla="*/ 5973534 w 10753706"/>
              <a:gd name="connsiteY75" fmla="*/ 823815 h 1027260"/>
              <a:gd name="connsiteX76" fmla="*/ 5972336 w 10753706"/>
              <a:gd name="connsiteY76" fmla="*/ 823476 h 1027260"/>
              <a:gd name="connsiteX77" fmla="*/ 5960841 w 10753706"/>
              <a:gd name="connsiteY77" fmla="*/ 823819 h 1027260"/>
              <a:gd name="connsiteX78" fmla="*/ 5940719 w 10753706"/>
              <a:gd name="connsiteY78" fmla="*/ 825514 h 1027260"/>
              <a:gd name="connsiteX79" fmla="*/ 5884298 w 10753706"/>
              <a:gd name="connsiteY79" fmla="*/ 823806 h 1027260"/>
              <a:gd name="connsiteX80" fmla="*/ 5854779 w 10753706"/>
              <a:gd name="connsiteY80" fmla="*/ 832365 h 1027260"/>
              <a:gd name="connsiteX81" fmla="*/ 5848382 w 10753706"/>
              <a:gd name="connsiteY81" fmla="*/ 833844 h 1027260"/>
              <a:gd name="connsiteX82" fmla="*/ 5848066 w 10753706"/>
              <a:gd name="connsiteY82" fmla="*/ 833772 h 1027260"/>
              <a:gd name="connsiteX83" fmla="*/ 5840944 w 10753706"/>
              <a:gd name="connsiteY83" fmla="*/ 835132 h 1027260"/>
              <a:gd name="connsiteX84" fmla="*/ 5836719 w 10753706"/>
              <a:gd name="connsiteY84" fmla="*/ 836539 h 1027260"/>
              <a:gd name="connsiteX85" fmla="*/ 5824311 w 10753706"/>
              <a:gd name="connsiteY85" fmla="*/ 839408 h 1027260"/>
              <a:gd name="connsiteX86" fmla="*/ 5818788 w 10753706"/>
              <a:gd name="connsiteY86" fmla="*/ 839727 h 1027260"/>
              <a:gd name="connsiteX87" fmla="*/ 5763953 w 10753706"/>
              <a:gd name="connsiteY87" fmla="*/ 834282 h 1027260"/>
              <a:gd name="connsiteX88" fmla="*/ 5667748 w 10753706"/>
              <a:gd name="connsiteY88" fmla="*/ 840211 h 1027260"/>
              <a:gd name="connsiteX89" fmla="*/ 5573108 w 10753706"/>
              <a:gd name="connsiteY89" fmla="*/ 847611 h 1027260"/>
              <a:gd name="connsiteX90" fmla="*/ 5539137 w 10753706"/>
              <a:gd name="connsiteY90" fmla="*/ 851033 h 1027260"/>
              <a:gd name="connsiteX91" fmla="*/ 5510651 w 10753706"/>
              <a:gd name="connsiteY91" fmla="*/ 844215 h 1027260"/>
              <a:gd name="connsiteX92" fmla="*/ 5457331 w 10753706"/>
              <a:gd name="connsiteY92" fmla="*/ 839159 h 1027260"/>
              <a:gd name="connsiteX93" fmla="*/ 5410613 w 10753706"/>
              <a:gd name="connsiteY93" fmla="*/ 834358 h 1027260"/>
              <a:gd name="connsiteX94" fmla="*/ 5370040 w 10753706"/>
              <a:gd name="connsiteY94" fmla="*/ 862127 h 1027260"/>
              <a:gd name="connsiteX95" fmla="*/ 5318778 w 10753706"/>
              <a:gd name="connsiteY95" fmla="*/ 855310 h 1027260"/>
              <a:gd name="connsiteX96" fmla="*/ 5298645 w 10753706"/>
              <a:gd name="connsiteY96" fmla="*/ 855171 h 1027260"/>
              <a:gd name="connsiteX97" fmla="*/ 5253828 w 10753706"/>
              <a:gd name="connsiteY97" fmla="*/ 859670 h 1027260"/>
              <a:gd name="connsiteX98" fmla="*/ 5216955 w 10753706"/>
              <a:gd name="connsiteY98" fmla="*/ 866245 h 1027260"/>
              <a:gd name="connsiteX99" fmla="*/ 5214344 w 10753706"/>
              <a:gd name="connsiteY99" fmla="*/ 868102 h 1027260"/>
              <a:gd name="connsiteX100" fmla="*/ 5195561 w 10753706"/>
              <a:gd name="connsiteY100" fmla="*/ 869949 h 1027260"/>
              <a:gd name="connsiteX101" fmla="*/ 5182555 w 10753706"/>
              <a:gd name="connsiteY101" fmla="*/ 873542 h 1027260"/>
              <a:gd name="connsiteX102" fmla="*/ 5172552 w 10753706"/>
              <a:gd name="connsiteY102" fmla="*/ 878801 h 1027260"/>
              <a:gd name="connsiteX103" fmla="*/ 5027993 w 10753706"/>
              <a:gd name="connsiteY103" fmla="*/ 889666 h 1027260"/>
              <a:gd name="connsiteX104" fmla="*/ 4939844 w 10753706"/>
              <a:gd name="connsiteY104" fmla="*/ 934802 h 1027260"/>
              <a:gd name="connsiteX105" fmla="*/ 4792576 w 10753706"/>
              <a:gd name="connsiteY105" fmla="*/ 934820 h 1027260"/>
              <a:gd name="connsiteX106" fmla="*/ 4602423 w 10753706"/>
              <a:gd name="connsiteY106" fmla="*/ 958063 h 1027260"/>
              <a:gd name="connsiteX107" fmla="*/ 4290656 w 10753706"/>
              <a:gd name="connsiteY107" fmla="*/ 969152 h 1027260"/>
              <a:gd name="connsiteX108" fmla="*/ 3952334 w 10753706"/>
              <a:gd name="connsiteY108" fmla="*/ 954043 h 1027260"/>
              <a:gd name="connsiteX109" fmla="*/ 3858560 w 10753706"/>
              <a:gd name="connsiteY109" fmla="*/ 948781 h 1027260"/>
              <a:gd name="connsiteX110" fmla="*/ 3846597 w 10753706"/>
              <a:gd name="connsiteY110" fmla="*/ 948382 h 1027260"/>
              <a:gd name="connsiteX111" fmla="*/ 3736044 w 10753706"/>
              <a:gd name="connsiteY111" fmla="*/ 947759 h 1027260"/>
              <a:gd name="connsiteX112" fmla="*/ 3713136 w 10753706"/>
              <a:gd name="connsiteY112" fmla="*/ 946963 h 1027260"/>
              <a:gd name="connsiteX113" fmla="*/ 3695939 w 10753706"/>
              <a:gd name="connsiteY113" fmla="*/ 943639 h 1027260"/>
              <a:gd name="connsiteX114" fmla="*/ 3694125 w 10753706"/>
              <a:gd name="connsiteY114" fmla="*/ 940567 h 1027260"/>
              <a:gd name="connsiteX115" fmla="*/ 3681925 w 10753706"/>
              <a:gd name="connsiteY115" fmla="*/ 939706 h 1027260"/>
              <a:gd name="connsiteX116" fmla="*/ 3679204 w 10753706"/>
              <a:gd name="connsiteY116" fmla="*/ 938926 h 1027260"/>
              <a:gd name="connsiteX117" fmla="*/ 3615656 w 10753706"/>
              <a:gd name="connsiteY117" fmla="*/ 940320 h 1027260"/>
              <a:gd name="connsiteX118" fmla="*/ 3567983 w 10753706"/>
              <a:gd name="connsiteY118" fmla="*/ 935596 h 1027260"/>
              <a:gd name="connsiteX119" fmla="*/ 3422423 w 10753706"/>
              <a:gd name="connsiteY119" fmla="*/ 932129 h 1027260"/>
              <a:gd name="connsiteX120" fmla="*/ 3310925 w 10753706"/>
              <a:gd name="connsiteY120" fmla="*/ 911072 h 1027260"/>
              <a:gd name="connsiteX121" fmla="*/ 3139421 w 10753706"/>
              <a:gd name="connsiteY121" fmla="*/ 934151 h 1027260"/>
              <a:gd name="connsiteX122" fmla="*/ 2996922 w 10753706"/>
              <a:gd name="connsiteY122" fmla="*/ 927537 h 1027260"/>
              <a:gd name="connsiteX123" fmla="*/ 2982785 w 10753706"/>
              <a:gd name="connsiteY123" fmla="*/ 931453 h 1027260"/>
              <a:gd name="connsiteX124" fmla="*/ 2967478 w 10753706"/>
              <a:gd name="connsiteY124" fmla="*/ 933397 h 1027260"/>
              <a:gd name="connsiteX125" fmla="*/ 2948552 w 10753706"/>
              <a:gd name="connsiteY125" fmla="*/ 932961 h 1027260"/>
              <a:gd name="connsiteX126" fmla="*/ 2944404 w 10753706"/>
              <a:gd name="connsiteY126" fmla="*/ 934452 h 1027260"/>
              <a:gd name="connsiteX127" fmla="*/ 2908608 w 10753706"/>
              <a:gd name="connsiteY127" fmla="*/ 937205 h 1027260"/>
              <a:gd name="connsiteX128" fmla="*/ 2904443 w 10753706"/>
              <a:gd name="connsiteY128" fmla="*/ 936455 h 1027260"/>
              <a:gd name="connsiteX129" fmla="*/ 2868935 w 10753706"/>
              <a:gd name="connsiteY129" fmla="*/ 938022 h 1027260"/>
              <a:gd name="connsiteX130" fmla="*/ 2868586 w 10753706"/>
              <a:gd name="connsiteY130" fmla="*/ 937487 h 1027260"/>
              <a:gd name="connsiteX131" fmla="*/ 2859191 w 10753706"/>
              <a:gd name="connsiteY131" fmla="*/ 935503 h 1027260"/>
              <a:gd name="connsiteX132" fmla="*/ 2840915 w 10753706"/>
              <a:gd name="connsiteY132" fmla="*/ 932977 h 1027260"/>
              <a:gd name="connsiteX133" fmla="*/ 2763509 w 10753706"/>
              <a:gd name="connsiteY133" fmla="*/ 921850 h 1027260"/>
              <a:gd name="connsiteX134" fmla="*/ 2756121 w 10753706"/>
              <a:gd name="connsiteY134" fmla="*/ 921864 h 1027260"/>
              <a:gd name="connsiteX135" fmla="*/ 2755998 w 10753706"/>
              <a:gd name="connsiteY135" fmla="*/ 921739 h 1027260"/>
              <a:gd name="connsiteX136" fmla="*/ 2748255 w 10753706"/>
              <a:gd name="connsiteY136" fmla="*/ 921505 h 1027260"/>
              <a:gd name="connsiteX137" fmla="*/ 2694601 w 10753706"/>
              <a:gd name="connsiteY137" fmla="*/ 915575 h 1027260"/>
              <a:gd name="connsiteX138" fmla="*/ 2635357 w 10753706"/>
              <a:gd name="connsiteY138" fmla="*/ 910976 h 1027260"/>
              <a:gd name="connsiteX139" fmla="*/ 2601047 w 10753706"/>
              <a:gd name="connsiteY139" fmla="*/ 910263 h 1027260"/>
              <a:gd name="connsiteX140" fmla="*/ 2507482 w 10753706"/>
              <a:gd name="connsiteY140" fmla="*/ 906211 h 1027260"/>
              <a:gd name="connsiteX141" fmla="*/ 2413884 w 10753706"/>
              <a:gd name="connsiteY141" fmla="*/ 900545 h 1027260"/>
              <a:gd name="connsiteX142" fmla="*/ 2368912 w 10753706"/>
              <a:gd name="connsiteY142" fmla="*/ 888755 h 1027260"/>
              <a:gd name="connsiteX143" fmla="*/ 2349490 w 10753706"/>
              <a:gd name="connsiteY143" fmla="*/ 889719 h 1027260"/>
              <a:gd name="connsiteX144" fmla="*/ 2344290 w 10753706"/>
              <a:gd name="connsiteY144" fmla="*/ 890584 h 1027260"/>
              <a:gd name="connsiteX145" fmla="*/ 2336488 w 10753706"/>
              <a:gd name="connsiteY145" fmla="*/ 891058 h 1027260"/>
              <a:gd name="connsiteX146" fmla="*/ 2329015 w 10753706"/>
              <a:gd name="connsiteY146" fmla="*/ 891627 h 1027260"/>
              <a:gd name="connsiteX147" fmla="*/ 2293898 w 10753706"/>
              <a:gd name="connsiteY147" fmla="*/ 896431 h 1027260"/>
              <a:gd name="connsiteX148" fmla="*/ 2243927 w 10753706"/>
              <a:gd name="connsiteY148" fmla="*/ 888076 h 1027260"/>
              <a:gd name="connsiteX149" fmla="*/ 2223920 w 10753706"/>
              <a:gd name="connsiteY149" fmla="*/ 887331 h 1027260"/>
              <a:gd name="connsiteX150" fmla="*/ 2213081 w 10753706"/>
              <a:gd name="connsiteY150" fmla="*/ 886302 h 1027260"/>
              <a:gd name="connsiteX151" fmla="*/ 2212307 w 10753706"/>
              <a:gd name="connsiteY151" fmla="*/ 885829 h 1027260"/>
              <a:gd name="connsiteX152" fmla="*/ 2152321 w 10753706"/>
              <a:gd name="connsiteY152" fmla="*/ 894418 h 1027260"/>
              <a:gd name="connsiteX153" fmla="*/ 2140985 w 10753706"/>
              <a:gd name="connsiteY153" fmla="*/ 895968 h 1027260"/>
              <a:gd name="connsiteX154" fmla="*/ 2121210 w 10753706"/>
              <a:gd name="connsiteY154" fmla="*/ 899354 h 1027260"/>
              <a:gd name="connsiteX155" fmla="*/ 2119146 w 10753706"/>
              <a:gd name="connsiteY155" fmla="*/ 899033 h 1027260"/>
              <a:gd name="connsiteX156" fmla="*/ 2105666 w 10753706"/>
              <a:gd name="connsiteY156" fmla="*/ 902240 h 1027260"/>
              <a:gd name="connsiteX157" fmla="*/ 2094924 w 10753706"/>
              <a:gd name="connsiteY157" fmla="*/ 907203 h 1027260"/>
              <a:gd name="connsiteX158" fmla="*/ 1949478 w 10753706"/>
              <a:gd name="connsiteY158" fmla="*/ 913748 h 1027260"/>
              <a:gd name="connsiteX159" fmla="*/ 1749684 w 10753706"/>
              <a:gd name="connsiteY159" fmla="*/ 942223 h 1027260"/>
              <a:gd name="connsiteX160" fmla="*/ 1585576 w 10753706"/>
              <a:gd name="connsiteY160" fmla="*/ 954170 h 1027260"/>
              <a:gd name="connsiteX161" fmla="*/ 1476250 w 10753706"/>
              <a:gd name="connsiteY161" fmla="*/ 950653 h 1027260"/>
              <a:gd name="connsiteX162" fmla="*/ 1433927 w 10753706"/>
              <a:gd name="connsiteY162" fmla="*/ 959926 h 1027260"/>
              <a:gd name="connsiteX163" fmla="*/ 1414893 w 10753706"/>
              <a:gd name="connsiteY163" fmla="*/ 957671 h 1027260"/>
              <a:gd name="connsiteX164" fmla="*/ 1411585 w 10753706"/>
              <a:gd name="connsiteY164" fmla="*/ 957179 h 1027260"/>
              <a:gd name="connsiteX165" fmla="*/ 1398896 w 10753706"/>
              <a:gd name="connsiteY165" fmla="*/ 957460 h 1027260"/>
              <a:gd name="connsiteX166" fmla="*/ 1394632 w 10753706"/>
              <a:gd name="connsiteY166" fmla="*/ 954725 h 1027260"/>
              <a:gd name="connsiteX167" fmla="*/ 1375043 w 10753706"/>
              <a:gd name="connsiteY167" fmla="*/ 953132 h 1027260"/>
              <a:gd name="connsiteX168" fmla="*/ 1351876 w 10753706"/>
              <a:gd name="connsiteY168" fmla="*/ 954436 h 1027260"/>
              <a:gd name="connsiteX169" fmla="*/ 1242676 w 10753706"/>
              <a:gd name="connsiteY169" fmla="*/ 963767 h 1027260"/>
              <a:gd name="connsiteX170" fmla="*/ 1205993 w 10753706"/>
              <a:gd name="connsiteY170" fmla="*/ 974080 h 1027260"/>
              <a:gd name="connsiteX171" fmla="*/ 1052221 w 10753706"/>
              <a:gd name="connsiteY171" fmla="*/ 963954 h 1027260"/>
              <a:gd name="connsiteX172" fmla="*/ 968270 w 10753706"/>
              <a:gd name="connsiteY172" fmla="*/ 964761 h 1027260"/>
              <a:gd name="connsiteX173" fmla="*/ 874493 w 10753706"/>
              <a:gd name="connsiteY173" fmla="*/ 998122 h 1027260"/>
              <a:gd name="connsiteX174" fmla="*/ 814411 w 10753706"/>
              <a:gd name="connsiteY174" fmla="*/ 1007391 h 1027260"/>
              <a:gd name="connsiteX175" fmla="*/ 688604 w 10753706"/>
              <a:gd name="connsiteY175" fmla="*/ 1015631 h 1027260"/>
              <a:gd name="connsiteX176" fmla="*/ 618171 w 10753706"/>
              <a:gd name="connsiteY176" fmla="*/ 1027260 h 1027260"/>
              <a:gd name="connsiteX177" fmla="*/ 570379 w 10753706"/>
              <a:gd name="connsiteY177" fmla="*/ 1023487 h 1027260"/>
              <a:gd name="connsiteX178" fmla="*/ 482519 w 10753706"/>
              <a:gd name="connsiteY178" fmla="*/ 1002108 h 1027260"/>
              <a:gd name="connsiteX179" fmla="*/ 475319 w 10753706"/>
              <a:gd name="connsiteY179" fmla="*/ 1009922 h 1027260"/>
              <a:gd name="connsiteX180" fmla="*/ 431104 w 10753706"/>
              <a:gd name="connsiteY180" fmla="*/ 1009317 h 1027260"/>
              <a:gd name="connsiteX181" fmla="*/ 363782 w 10753706"/>
              <a:gd name="connsiteY181" fmla="*/ 1007585 h 1027260"/>
              <a:gd name="connsiteX182" fmla="*/ 325533 w 10753706"/>
              <a:gd name="connsiteY182" fmla="*/ 1008502 h 1027260"/>
              <a:gd name="connsiteX183" fmla="*/ 220429 w 10753706"/>
              <a:gd name="connsiteY183" fmla="*/ 1008927 h 1027260"/>
              <a:gd name="connsiteX184" fmla="*/ 114676 w 10753706"/>
              <a:gd name="connsiteY184" fmla="*/ 1007765 h 1027260"/>
              <a:gd name="connsiteX185" fmla="*/ 13470 w 10753706"/>
              <a:gd name="connsiteY185" fmla="*/ 998544 h 1027260"/>
              <a:gd name="connsiteX186" fmla="*/ 0 w 10753706"/>
              <a:gd name="connsiteY186" fmla="*/ 997355 h 1027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10753706" h="1027260">
                <a:moveTo>
                  <a:pt x="0" y="0"/>
                </a:moveTo>
                <a:lnTo>
                  <a:pt x="10753706" y="0"/>
                </a:lnTo>
                <a:lnTo>
                  <a:pt x="10748809" y="2522"/>
                </a:lnTo>
                <a:cubicBezTo>
                  <a:pt x="10744031" y="4644"/>
                  <a:pt x="10737551" y="7204"/>
                  <a:pt x="10725330" y="11977"/>
                </a:cubicBezTo>
                <a:cubicBezTo>
                  <a:pt x="10700888" y="21523"/>
                  <a:pt x="10652058" y="39304"/>
                  <a:pt x="10615423" y="52967"/>
                </a:cubicBezTo>
                <a:cubicBezTo>
                  <a:pt x="10598524" y="49017"/>
                  <a:pt x="10550674" y="61360"/>
                  <a:pt x="10533936" y="53095"/>
                </a:cubicBezTo>
                <a:cubicBezTo>
                  <a:pt x="10519435" y="55674"/>
                  <a:pt x="10480156" y="49393"/>
                  <a:pt x="10466876" y="45180"/>
                </a:cubicBezTo>
                <a:cubicBezTo>
                  <a:pt x="10443145" y="68059"/>
                  <a:pt x="10382269" y="71294"/>
                  <a:pt x="10355090" y="89741"/>
                </a:cubicBezTo>
                <a:cubicBezTo>
                  <a:pt x="10286222" y="95376"/>
                  <a:pt x="10146285" y="63529"/>
                  <a:pt x="10087145" y="66115"/>
                </a:cubicBezTo>
                <a:cubicBezTo>
                  <a:pt x="10067575" y="79584"/>
                  <a:pt x="10043111" y="68921"/>
                  <a:pt x="10015902" y="76178"/>
                </a:cubicBezTo>
                <a:cubicBezTo>
                  <a:pt x="9952302" y="84628"/>
                  <a:pt x="9893286" y="103337"/>
                  <a:pt x="9806005" y="102435"/>
                </a:cubicBezTo>
                <a:cubicBezTo>
                  <a:pt x="9782247" y="141133"/>
                  <a:pt x="9674787" y="151643"/>
                  <a:pt x="9602583" y="179170"/>
                </a:cubicBezTo>
                <a:cubicBezTo>
                  <a:pt x="9557658" y="187584"/>
                  <a:pt x="9478290" y="154235"/>
                  <a:pt x="9469719" y="174721"/>
                </a:cubicBezTo>
                <a:cubicBezTo>
                  <a:pt x="9443779" y="165070"/>
                  <a:pt x="9431317" y="185692"/>
                  <a:pt x="9408692" y="189513"/>
                </a:cubicBezTo>
                <a:cubicBezTo>
                  <a:pt x="9387154" y="183843"/>
                  <a:pt x="9380475" y="191089"/>
                  <a:pt x="9364151" y="194072"/>
                </a:cubicBezTo>
                <a:cubicBezTo>
                  <a:pt x="9354686" y="190222"/>
                  <a:pt x="9340485" y="191782"/>
                  <a:pt x="9337751" y="197579"/>
                </a:cubicBezTo>
                <a:cubicBezTo>
                  <a:pt x="9349566" y="209270"/>
                  <a:pt x="9297468" y="207714"/>
                  <a:pt x="9297166" y="216558"/>
                </a:cubicBezTo>
                <a:cubicBezTo>
                  <a:pt x="9269057" y="220999"/>
                  <a:pt x="9139630" y="221783"/>
                  <a:pt x="9123859" y="237356"/>
                </a:cubicBezTo>
                <a:cubicBezTo>
                  <a:pt x="9068176" y="249209"/>
                  <a:pt x="8975349" y="235349"/>
                  <a:pt x="8950741" y="238020"/>
                </a:cubicBezTo>
                <a:cubicBezTo>
                  <a:pt x="8916265" y="215428"/>
                  <a:pt x="8822808" y="292026"/>
                  <a:pt x="8718236" y="303148"/>
                </a:cubicBezTo>
                <a:cubicBezTo>
                  <a:pt x="8703111" y="302060"/>
                  <a:pt x="8695551" y="302792"/>
                  <a:pt x="8694011" y="308812"/>
                </a:cubicBezTo>
                <a:cubicBezTo>
                  <a:pt x="8661810" y="312764"/>
                  <a:pt x="8637956" y="329628"/>
                  <a:pt x="8611976" y="324819"/>
                </a:cubicBezTo>
                <a:cubicBezTo>
                  <a:pt x="8621849" y="336388"/>
                  <a:pt x="8562809" y="325917"/>
                  <a:pt x="8562074" y="337971"/>
                </a:cubicBezTo>
                <a:cubicBezTo>
                  <a:pt x="8543699" y="343978"/>
                  <a:pt x="8511321" y="356396"/>
                  <a:pt x="8501724" y="360865"/>
                </a:cubicBezTo>
                <a:lnTo>
                  <a:pt x="8504489" y="364790"/>
                </a:lnTo>
                <a:lnTo>
                  <a:pt x="8492774" y="366181"/>
                </a:lnTo>
                <a:lnTo>
                  <a:pt x="8466405" y="368724"/>
                </a:lnTo>
                <a:cubicBezTo>
                  <a:pt x="8455454" y="372229"/>
                  <a:pt x="8440175" y="385805"/>
                  <a:pt x="8427069" y="387211"/>
                </a:cubicBezTo>
                <a:cubicBezTo>
                  <a:pt x="8400442" y="392215"/>
                  <a:pt x="8397079" y="382989"/>
                  <a:pt x="8387766" y="377161"/>
                </a:cubicBezTo>
                <a:cubicBezTo>
                  <a:pt x="8369233" y="378548"/>
                  <a:pt x="8334756" y="390869"/>
                  <a:pt x="8315874" y="395527"/>
                </a:cubicBezTo>
                <a:cubicBezTo>
                  <a:pt x="8306664" y="400500"/>
                  <a:pt x="8272845" y="393679"/>
                  <a:pt x="8274474" y="405112"/>
                </a:cubicBezTo>
                <a:cubicBezTo>
                  <a:pt x="8255483" y="406194"/>
                  <a:pt x="8244963" y="408376"/>
                  <a:pt x="8234664" y="410219"/>
                </a:cubicBezTo>
                <a:lnTo>
                  <a:pt x="8211268" y="416791"/>
                </a:lnTo>
                <a:cubicBezTo>
                  <a:pt x="8204720" y="419941"/>
                  <a:pt x="8197411" y="422004"/>
                  <a:pt x="8188615" y="421755"/>
                </a:cubicBezTo>
                <a:lnTo>
                  <a:pt x="8179981" y="420402"/>
                </a:lnTo>
                <a:lnTo>
                  <a:pt x="8179307" y="422516"/>
                </a:lnTo>
                <a:cubicBezTo>
                  <a:pt x="8179027" y="425797"/>
                  <a:pt x="8175790" y="448341"/>
                  <a:pt x="8147929" y="450302"/>
                </a:cubicBezTo>
                <a:cubicBezTo>
                  <a:pt x="8130300" y="457967"/>
                  <a:pt x="8114933" y="461015"/>
                  <a:pt x="8089136" y="465283"/>
                </a:cubicBezTo>
                <a:cubicBezTo>
                  <a:pt x="8072810" y="465920"/>
                  <a:pt x="8069376" y="451569"/>
                  <a:pt x="8049973" y="454121"/>
                </a:cubicBezTo>
                <a:cubicBezTo>
                  <a:pt x="7974508" y="471465"/>
                  <a:pt x="8006050" y="447139"/>
                  <a:pt x="7965913" y="464415"/>
                </a:cubicBezTo>
                <a:cubicBezTo>
                  <a:pt x="7958234" y="466025"/>
                  <a:pt x="7951405" y="465800"/>
                  <a:pt x="7945093" y="464798"/>
                </a:cubicBezTo>
                <a:lnTo>
                  <a:pt x="7935335" y="462442"/>
                </a:lnTo>
                <a:lnTo>
                  <a:pt x="7904779" y="471429"/>
                </a:lnTo>
                <a:cubicBezTo>
                  <a:pt x="7889387" y="474999"/>
                  <a:pt x="7872867" y="477951"/>
                  <a:pt x="7855604" y="480199"/>
                </a:cubicBezTo>
                <a:cubicBezTo>
                  <a:pt x="7850005" y="476378"/>
                  <a:pt x="7838628" y="483595"/>
                  <a:pt x="7832630" y="485371"/>
                </a:cubicBezTo>
                <a:cubicBezTo>
                  <a:pt x="7831473" y="482645"/>
                  <a:pt x="7816623" y="482661"/>
                  <a:pt x="7812438" y="485391"/>
                </a:cubicBezTo>
                <a:cubicBezTo>
                  <a:pt x="7709470" y="505049"/>
                  <a:pt x="7759426" y="473956"/>
                  <a:pt x="7701399" y="495197"/>
                </a:cubicBezTo>
                <a:cubicBezTo>
                  <a:pt x="7690986" y="496989"/>
                  <a:pt x="7682397" y="496365"/>
                  <a:pt x="7674778" y="494723"/>
                </a:cubicBezTo>
                <a:lnTo>
                  <a:pt x="7660445" y="490194"/>
                </a:lnTo>
                <a:lnTo>
                  <a:pt x="7651781" y="493084"/>
                </a:lnTo>
                <a:cubicBezTo>
                  <a:pt x="7616113" y="496548"/>
                  <a:pt x="7603273" y="491735"/>
                  <a:pt x="7584807" y="499490"/>
                </a:cubicBezTo>
                <a:cubicBezTo>
                  <a:pt x="7549256" y="490212"/>
                  <a:pt x="7563949" y="500167"/>
                  <a:pt x="7541324" y="504184"/>
                </a:cubicBezTo>
                <a:cubicBezTo>
                  <a:pt x="7523851" y="508307"/>
                  <a:pt x="7559546" y="509825"/>
                  <a:pt x="7541756" y="512184"/>
                </a:cubicBezTo>
                <a:cubicBezTo>
                  <a:pt x="7520963" y="510864"/>
                  <a:pt x="7525755" y="520497"/>
                  <a:pt x="7503906" y="518551"/>
                </a:cubicBezTo>
                <a:cubicBezTo>
                  <a:pt x="7505924" y="510774"/>
                  <a:pt x="7464361" y="523683"/>
                  <a:pt x="7460411" y="517415"/>
                </a:cubicBezTo>
                <a:lnTo>
                  <a:pt x="7460116" y="517548"/>
                </a:lnTo>
                <a:cubicBezTo>
                  <a:pt x="7447785" y="530928"/>
                  <a:pt x="7310141" y="550568"/>
                  <a:pt x="7297810" y="563947"/>
                </a:cubicBezTo>
                <a:cubicBezTo>
                  <a:pt x="7221791" y="605698"/>
                  <a:pt x="7039072" y="646008"/>
                  <a:pt x="6946388" y="665244"/>
                </a:cubicBezTo>
                <a:cubicBezTo>
                  <a:pt x="6853704" y="684480"/>
                  <a:pt x="6804875" y="677485"/>
                  <a:pt x="6741704" y="679365"/>
                </a:cubicBezTo>
                <a:lnTo>
                  <a:pt x="6624680" y="677674"/>
                </a:lnTo>
                <a:lnTo>
                  <a:pt x="6605700" y="683566"/>
                </a:lnTo>
                <a:cubicBezTo>
                  <a:pt x="6603309" y="685184"/>
                  <a:pt x="6599550" y="685647"/>
                  <a:pt x="6576922" y="683030"/>
                </a:cubicBezTo>
                <a:cubicBezTo>
                  <a:pt x="6527275" y="698355"/>
                  <a:pt x="6440981" y="702347"/>
                  <a:pt x="6405123" y="721946"/>
                </a:cubicBezTo>
                <a:cubicBezTo>
                  <a:pt x="6407963" y="715467"/>
                  <a:pt x="6383450" y="712913"/>
                  <a:pt x="6368938" y="717341"/>
                </a:cubicBezTo>
                <a:cubicBezTo>
                  <a:pt x="6377914" y="692119"/>
                  <a:pt x="6315316" y="744281"/>
                  <a:pt x="6295102" y="729508"/>
                </a:cubicBezTo>
                <a:cubicBezTo>
                  <a:pt x="6300358" y="744473"/>
                  <a:pt x="6240070" y="776254"/>
                  <a:pt x="6202084" y="767091"/>
                </a:cubicBezTo>
                <a:cubicBezTo>
                  <a:pt x="6152826" y="774744"/>
                  <a:pt x="6122010" y="790367"/>
                  <a:pt x="6067157" y="790339"/>
                </a:cubicBezTo>
                <a:cubicBezTo>
                  <a:pt x="6066310" y="792484"/>
                  <a:pt x="6064283" y="794403"/>
                  <a:pt x="6061443" y="796151"/>
                </a:cubicBezTo>
                <a:lnTo>
                  <a:pt x="6051406" y="800684"/>
                </a:lnTo>
                <a:lnTo>
                  <a:pt x="6049097" y="800636"/>
                </a:lnTo>
                <a:cubicBezTo>
                  <a:pt x="6040408" y="801393"/>
                  <a:pt x="6036299" y="802645"/>
                  <a:pt x="6034222" y="804110"/>
                </a:cubicBezTo>
                <a:lnTo>
                  <a:pt x="6033121" y="806078"/>
                </a:lnTo>
                <a:lnTo>
                  <a:pt x="6023593" y="808842"/>
                </a:lnTo>
                <a:lnTo>
                  <a:pt x="6006639" y="815304"/>
                </a:lnTo>
                <a:lnTo>
                  <a:pt x="6001762" y="815557"/>
                </a:lnTo>
                <a:lnTo>
                  <a:pt x="5973534" y="823815"/>
                </a:lnTo>
                <a:lnTo>
                  <a:pt x="5972336" y="823476"/>
                </a:lnTo>
                <a:cubicBezTo>
                  <a:pt x="5969004" y="822901"/>
                  <a:pt x="5965329" y="822833"/>
                  <a:pt x="5960841" y="823819"/>
                </a:cubicBezTo>
                <a:cubicBezTo>
                  <a:pt x="5955860" y="815655"/>
                  <a:pt x="5953515" y="821882"/>
                  <a:pt x="5940719" y="825514"/>
                </a:cubicBezTo>
                <a:cubicBezTo>
                  <a:pt x="5930130" y="813644"/>
                  <a:pt x="5900943" y="827979"/>
                  <a:pt x="5884298" y="823806"/>
                </a:cubicBezTo>
                <a:cubicBezTo>
                  <a:pt x="5875133" y="826741"/>
                  <a:pt x="5865250" y="829630"/>
                  <a:pt x="5854779" y="832365"/>
                </a:cubicBezTo>
                <a:lnTo>
                  <a:pt x="5848382" y="833844"/>
                </a:lnTo>
                <a:lnTo>
                  <a:pt x="5848066" y="833772"/>
                </a:lnTo>
                <a:cubicBezTo>
                  <a:pt x="5846273" y="833879"/>
                  <a:pt x="5844018" y="834284"/>
                  <a:pt x="5840944" y="835132"/>
                </a:cubicBezTo>
                <a:lnTo>
                  <a:pt x="5836719" y="836539"/>
                </a:lnTo>
                <a:lnTo>
                  <a:pt x="5824311" y="839408"/>
                </a:lnTo>
                <a:lnTo>
                  <a:pt x="5818788" y="839727"/>
                </a:lnTo>
                <a:cubicBezTo>
                  <a:pt x="5797008" y="838594"/>
                  <a:pt x="5786883" y="822081"/>
                  <a:pt x="5763953" y="834282"/>
                </a:cubicBezTo>
                <a:cubicBezTo>
                  <a:pt x="5726813" y="837521"/>
                  <a:pt x="5699446" y="830949"/>
                  <a:pt x="5667748" y="840211"/>
                </a:cubicBezTo>
                <a:cubicBezTo>
                  <a:pt x="5632959" y="843205"/>
                  <a:pt x="5601436" y="842280"/>
                  <a:pt x="5573108" y="847611"/>
                </a:cubicBezTo>
                <a:cubicBezTo>
                  <a:pt x="5560030" y="845832"/>
                  <a:pt x="5549547" y="851598"/>
                  <a:pt x="5539137" y="851033"/>
                </a:cubicBezTo>
                <a:cubicBezTo>
                  <a:pt x="5528728" y="850467"/>
                  <a:pt x="5529256" y="837509"/>
                  <a:pt x="5510651" y="844215"/>
                </a:cubicBezTo>
                <a:cubicBezTo>
                  <a:pt x="5494241" y="833607"/>
                  <a:pt x="5466101" y="839171"/>
                  <a:pt x="5457331" y="839159"/>
                </a:cubicBezTo>
                <a:lnTo>
                  <a:pt x="5410613" y="834358"/>
                </a:lnTo>
                <a:lnTo>
                  <a:pt x="5370040" y="862127"/>
                </a:lnTo>
                <a:cubicBezTo>
                  <a:pt x="5357863" y="856469"/>
                  <a:pt x="5319115" y="868069"/>
                  <a:pt x="5318778" y="855310"/>
                </a:cubicBezTo>
                <a:cubicBezTo>
                  <a:pt x="5303920" y="857760"/>
                  <a:pt x="5296727" y="863736"/>
                  <a:pt x="5298645" y="855171"/>
                </a:cubicBezTo>
                <a:cubicBezTo>
                  <a:pt x="5287819" y="855897"/>
                  <a:pt x="5267444" y="857825"/>
                  <a:pt x="5253828" y="859670"/>
                </a:cubicBezTo>
                <a:lnTo>
                  <a:pt x="5216955" y="866245"/>
                </a:lnTo>
                <a:lnTo>
                  <a:pt x="5214344" y="868102"/>
                </a:lnTo>
                <a:cubicBezTo>
                  <a:pt x="5210778" y="868719"/>
                  <a:pt x="5200859" y="869042"/>
                  <a:pt x="5195561" y="869949"/>
                </a:cubicBezTo>
                <a:lnTo>
                  <a:pt x="5182555" y="873542"/>
                </a:lnTo>
                <a:cubicBezTo>
                  <a:pt x="5178496" y="875023"/>
                  <a:pt x="5175066" y="876746"/>
                  <a:pt x="5172552" y="878801"/>
                </a:cubicBezTo>
                <a:cubicBezTo>
                  <a:pt x="5121406" y="873797"/>
                  <a:pt x="5080096" y="886529"/>
                  <a:pt x="5027993" y="889666"/>
                </a:cubicBezTo>
                <a:cubicBezTo>
                  <a:pt x="4999924" y="877115"/>
                  <a:pt x="4946973" y="919452"/>
                  <a:pt x="4939844" y="934802"/>
                </a:cubicBezTo>
                <a:cubicBezTo>
                  <a:pt x="4895154" y="940701"/>
                  <a:pt x="4844006" y="928240"/>
                  <a:pt x="4792576" y="934820"/>
                </a:cubicBezTo>
                <a:lnTo>
                  <a:pt x="4602423" y="958063"/>
                </a:lnTo>
                <a:cubicBezTo>
                  <a:pt x="4488530" y="967131"/>
                  <a:pt x="4399004" y="969822"/>
                  <a:pt x="4290656" y="969152"/>
                </a:cubicBezTo>
                <a:cubicBezTo>
                  <a:pt x="4182308" y="968482"/>
                  <a:pt x="4046938" y="971167"/>
                  <a:pt x="3952334" y="954043"/>
                </a:cubicBezTo>
                <a:lnTo>
                  <a:pt x="3858560" y="948781"/>
                </a:lnTo>
                <a:lnTo>
                  <a:pt x="3846597" y="948382"/>
                </a:lnTo>
                <a:cubicBezTo>
                  <a:pt x="3807516" y="956616"/>
                  <a:pt x="3767475" y="941640"/>
                  <a:pt x="3736044" y="947759"/>
                </a:cubicBezTo>
                <a:cubicBezTo>
                  <a:pt x="3727323" y="948128"/>
                  <a:pt x="3719828" y="947771"/>
                  <a:pt x="3713136" y="946963"/>
                </a:cubicBezTo>
                <a:lnTo>
                  <a:pt x="3695939" y="943639"/>
                </a:lnTo>
                <a:lnTo>
                  <a:pt x="3694125" y="940567"/>
                </a:lnTo>
                <a:lnTo>
                  <a:pt x="3681925" y="939706"/>
                </a:lnTo>
                <a:lnTo>
                  <a:pt x="3679204" y="938926"/>
                </a:lnTo>
                <a:cubicBezTo>
                  <a:pt x="3668160" y="939028"/>
                  <a:pt x="3634193" y="940875"/>
                  <a:pt x="3615656" y="940320"/>
                </a:cubicBezTo>
                <a:cubicBezTo>
                  <a:pt x="3582626" y="936974"/>
                  <a:pt x="3593904" y="949140"/>
                  <a:pt x="3567983" y="935596"/>
                </a:cubicBezTo>
                <a:cubicBezTo>
                  <a:pt x="3504185" y="939048"/>
                  <a:pt x="3482818" y="922224"/>
                  <a:pt x="3422423" y="932129"/>
                </a:cubicBezTo>
                <a:cubicBezTo>
                  <a:pt x="3369166" y="933413"/>
                  <a:pt x="3329486" y="910108"/>
                  <a:pt x="3310925" y="911072"/>
                </a:cubicBezTo>
                <a:cubicBezTo>
                  <a:pt x="3261363" y="909787"/>
                  <a:pt x="3198415" y="933574"/>
                  <a:pt x="3139421" y="934151"/>
                </a:cubicBezTo>
                <a:cubicBezTo>
                  <a:pt x="3088799" y="931012"/>
                  <a:pt x="3038941" y="938464"/>
                  <a:pt x="2996922" y="927537"/>
                </a:cubicBezTo>
                <a:cubicBezTo>
                  <a:pt x="2992673" y="929234"/>
                  <a:pt x="2987900" y="930498"/>
                  <a:pt x="2982785" y="931453"/>
                </a:cubicBezTo>
                <a:lnTo>
                  <a:pt x="2967478" y="933397"/>
                </a:lnTo>
                <a:lnTo>
                  <a:pt x="2948552" y="932961"/>
                </a:lnTo>
                <a:lnTo>
                  <a:pt x="2944404" y="934452"/>
                </a:lnTo>
                <a:lnTo>
                  <a:pt x="2908608" y="937205"/>
                </a:lnTo>
                <a:lnTo>
                  <a:pt x="2904443" y="936455"/>
                </a:lnTo>
                <a:lnTo>
                  <a:pt x="2868935" y="938022"/>
                </a:lnTo>
                <a:lnTo>
                  <a:pt x="2868586" y="937487"/>
                </a:lnTo>
                <a:cubicBezTo>
                  <a:pt x="2866994" y="936327"/>
                  <a:pt x="2864292" y="935538"/>
                  <a:pt x="2859191" y="935503"/>
                </a:cubicBezTo>
                <a:cubicBezTo>
                  <a:pt x="2869075" y="927418"/>
                  <a:pt x="2856828" y="932364"/>
                  <a:pt x="2840915" y="932977"/>
                </a:cubicBezTo>
                <a:lnTo>
                  <a:pt x="2763509" y="921850"/>
                </a:lnTo>
                <a:lnTo>
                  <a:pt x="2756121" y="921864"/>
                </a:lnTo>
                <a:cubicBezTo>
                  <a:pt x="2756081" y="921822"/>
                  <a:pt x="2756039" y="921781"/>
                  <a:pt x="2755998" y="921739"/>
                </a:cubicBezTo>
                <a:cubicBezTo>
                  <a:pt x="2754445" y="921476"/>
                  <a:pt x="2752036" y="921380"/>
                  <a:pt x="2748255" y="921505"/>
                </a:cubicBezTo>
                <a:lnTo>
                  <a:pt x="2694601" y="915575"/>
                </a:lnTo>
                <a:cubicBezTo>
                  <a:pt x="2671223" y="919874"/>
                  <a:pt x="2666972" y="913376"/>
                  <a:pt x="2635357" y="910976"/>
                </a:cubicBezTo>
                <a:cubicBezTo>
                  <a:pt x="2621906" y="915051"/>
                  <a:pt x="2611315" y="913542"/>
                  <a:pt x="2601047" y="910263"/>
                </a:cubicBezTo>
                <a:cubicBezTo>
                  <a:pt x="2570084" y="912074"/>
                  <a:pt x="2542135" y="907435"/>
                  <a:pt x="2507482" y="906211"/>
                </a:cubicBezTo>
                <a:cubicBezTo>
                  <a:pt x="2469706" y="911437"/>
                  <a:pt x="2450920" y="901812"/>
                  <a:pt x="2413884" y="900545"/>
                </a:cubicBezTo>
                <a:cubicBezTo>
                  <a:pt x="2381338" y="909664"/>
                  <a:pt x="2387753" y="892438"/>
                  <a:pt x="2368912" y="888755"/>
                </a:cubicBezTo>
                <a:lnTo>
                  <a:pt x="2349490" y="889719"/>
                </a:lnTo>
                <a:lnTo>
                  <a:pt x="2344290" y="890584"/>
                </a:lnTo>
                <a:cubicBezTo>
                  <a:pt x="2340673" y="891041"/>
                  <a:pt x="2338228" y="891167"/>
                  <a:pt x="2336488" y="891058"/>
                </a:cubicBezTo>
                <a:lnTo>
                  <a:pt x="2329015" y="891627"/>
                </a:lnTo>
                <a:cubicBezTo>
                  <a:pt x="2316843" y="893039"/>
                  <a:pt x="2305064" y="894669"/>
                  <a:pt x="2293898" y="896431"/>
                </a:cubicBezTo>
                <a:cubicBezTo>
                  <a:pt x="2282637" y="890404"/>
                  <a:pt x="2242346" y="900851"/>
                  <a:pt x="2243927" y="888076"/>
                </a:cubicBezTo>
                <a:cubicBezTo>
                  <a:pt x="2228778" y="890081"/>
                  <a:pt x="2220725" y="895845"/>
                  <a:pt x="2223920" y="887331"/>
                </a:cubicBezTo>
                <a:cubicBezTo>
                  <a:pt x="2218877" y="887756"/>
                  <a:pt x="2215583" y="887254"/>
                  <a:pt x="2213081" y="886302"/>
                </a:cubicBezTo>
                <a:lnTo>
                  <a:pt x="2212307" y="885829"/>
                </a:lnTo>
                <a:lnTo>
                  <a:pt x="2152321" y="894418"/>
                </a:lnTo>
                <a:lnTo>
                  <a:pt x="2140985" y="895968"/>
                </a:lnTo>
                <a:lnTo>
                  <a:pt x="2121210" y="899354"/>
                </a:lnTo>
                <a:lnTo>
                  <a:pt x="2119146" y="899033"/>
                </a:lnTo>
                <a:lnTo>
                  <a:pt x="2105666" y="902240"/>
                </a:lnTo>
                <a:cubicBezTo>
                  <a:pt x="2101407" y="903601"/>
                  <a:pt x="2097735" y="905221"/>
                  <a:pt x="2094924" y="907203"/>
                </a:cubicBezTo>
                <a:cubicBezTo>
                  <a:pt x="2044793" y="900664"/>
                  <a:pt x="2001785" y="912168"/>
                  <a:pt x="1949478" y="913748"/>
                </a:cubicBezTo>
                <a:cubicBezTo>
                  <a:pt x="1891937" y="919585"/>
                  <a:pt x="1810334" y="935486"/>
                  <a:pt x="1749684" y="942223"/>
                </a:cubicBezTo>
                <a:lnTo>
                  <a:pt x="1585576" y="954170"/>
                </a:lnTo>
                <a:cubicBezTo>
                  <a:pt x="1549165" y="943719"/>
                  <a:pt x="1511425" y="950847"/>
                  <a:pt x="1476250" y="950653"/>
                </a:cubicBezTo>
                <a:cubicBezTo>
                  <a:pt x="1488515" y="961596"/>
                  <a:pt x="1432660" y="946795"/>
                  <a:pt x="1433927" y="959926"/>
                </a:cubicBezTo>
                <a:cubicBezTo>
                  <a:pt x="1427485" y="959475"/>
                  <a:pt x="1421205" y="958623"/>
                  <a:pt x="1414893" y="957671"/>
                </a:cubicBezTo>
                <a:lnTo>
                  <a:pt x="1411585" y="957179"/>
                </a:lnTo>
                <a:lnTo>
                  <a:pt x="1398896" y="957460"/>
                </a:lnTo>
                <a:lnTo>
                  <a:pt x="1394632" y="954725"/>
                </a:lnTo>
                <a:lnTo>
                  <a:pt x="1375043" y="953132"/>
                </a:lnTo>
                <a:cubicBezTo>
                  <a:pt x="1367813" y="952970"/>
                  <a:pt x="1360155" y="953305"/>
                  <a:pt x="1351876" y="954436"/>
                </a:cubicBezTo>
                <a:cubicBezTo>
                  <a:pt x="1325912" y="963028"/>
                  <a:pt x="1274459" y="952492"/>
                  <a:pt x="1242676" y="963767"/>
                </a:cubicBezTo>
                <a:cubicBezTo>
                  <a:pt x="1230276" y="966918"/>
                  <a:pt x="1216715" y="977098"/>
                  <a:pt x="1205993" y="974080"/>
                </a:cubicBezTo>
                <a:cubicBezTo>
                  <a:pt x="1174251" y="974112"/>
                  <a:pt x="1086982" y="964420"/>
                  <a:pt x="1052221" y="963954"/>
                </a:cubicBezTo>
                <a:cubicBezTo>
                  <a:pt x="1038515" y="970622"/>
                  <a:pt x="1009522" y="962342"/>
                  <a:pt x="968270" y="964761"/>
                </a:cubicBezTo>
                <a:cubicBezTo>
                  <a:pt x="943437" y="973698"/>
                  <a:pt x="900136" y="991017"/>
                  <a:pt x="874493" y="998122"/>
                </a:cubicBezTo>
                <a:cubicBezTo>
                  <a:pt x="848849" y="1005226"/>
                  <a:pt x="853424" y="1009427"/>
                  <a:pt x="814411" y="1007391"/>
                </a:cubicBezTo>
                <a:cubicBezTo>
                  <a:pt x="765926" y="1022821"/>
                  <a:pt x="732885" y="1009859"/>
                  <a:pt x="688604" y="1015631"/>
                </a:cubicBezTo>
                <a:cubicBezTo>
                  <a:pt x="638045" y="1020877"/>
                  <a:pt x="677999" y="1011556"/>
                  <a:pt x="618171" y="1027260"/>
                </a:cubicBezTo>
                <a:cubicBezTo>
                  <a:pt x="609680" y="1023165"/>
                  <a:pt x="583253" y="1020277"/>
                  <a:pt x="570379" y="1023487"/>
                </a:cubicBezTo>
                <a:cubicBezTo>
                  <a:pt x="543992" y="1022523"/>
                  <a:pt x="505183" y="1001686"/>
                  <a:pt x="482519" y="1002108"/>
                </a:cubicBezTo>
                <a:cubicBezTo>
                  <a:pt x="464011" y="1002285"/>
                  <a:pt x="495211" y="1007995"/>
                  <a:pt x="475319" y="1009922"/>
                </a:cubicBezTo>
                <a:cubicBezTo>
                  <a:pt x="450818" y="1011135"/>
                  <a:pt x="454804" y="1022539"/>
                  <a:pt x="431104" y="1009317"/>
                </a:cubicBezTo>
                <a:cubicBezTo>
                  <a:pt x="406857" y="1014651"/>
                  <a:pt x="399686" y="1008456"/>
                  <a:pt x="363782" y="1007585"/>
                </a:cubicBezTo>
                <a:cubicBezTo>
                  <a:pt x="350440" y="1012231"/>
                  <a:pt x="338145" y="1011245"/>
                  <a:pt x="325533" y="1008502"/>
                </a:cubicBezTo>
                <a:cubicBezTo>
                  <a:pt x="291944" y="1011745"/>
                  <a:pt x="259251" y="1008497"/>
                  <a:pt x="220429" y="1008927"/>
                </a:cubicBezTo>
                <a:cubicBezTo>
                  <a:pt x="180594" y="1015852"/>
                  <a:pt x="156150" y="1007265"/>
                  <a:pt x="114676" y="1007765"/>
                </a:cubicBezTo>
                <a:cubicBezTo>
                  <a:pt x="85718" y="1006195"/>
                  <a:pt x="43316" y="1001491"/>
                  <a:pt x="13470" y="998544"/>
                </a:cubicBezTo>
                <a:lnTo>
                  <a:pt x="0" y="997355"/>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6" name="Content Placeholder 6">
            <a:extLst>
              <a:ext uri="{FF2B5EF4-FFF2-40B4-BE49-F238E27FC236}">
                <a16:creationId xmlns:a16="http://schemas.microsoft.com/office/drawing/2014/main" id="{E4F1BBAE-2432-DADB-5F0C-8B86C5674BDF}"/>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p:blipFill>
        <p:spPr>
          <a:xfrm>
            <a:off x="10545871" y="577463"/>
            <a:ext cx="1321900" cy="1502591"/>
          </a:xfrm>
          <a:prstGeom prst="rect">
            <a:avLst/>
          </a:prstGeom>
        </p:spPr>
      </p:pic>
      <p:sp>
        <p:nvSpPr>
          <p:cNvPr id="5" name="Title 1">
            <a:extLst>
              <a:ext uri="{FF2B5EF4-FFF2-40B4-BE49-F238E27FC236}">
                <a16:creationId xmlns:a16="http://schemas.microsoft.com/office/drawing/2014/main" id="{D2FA4561-B452-50FF-971B-2F011E3E2DFB}"/>
              </a:ext>
            </a:extLst>
          </p:cNvPr>
          <p:cNvSpPr txBox="1">
            <a:spLocks/>
          </p:cNvSpPr>
          <p:nvPr/>
        </p:nvSpPr>
        <p:spPr>
          <a:xfrm>
            <a:off x="936557" y="121270"/>
            <a:ext cx="9144000" cy="2387600"/>
          </a:xfrm>
          <a:prstGeom prst="rect">
            <a:avLst/>
          </a:prstGeom>
        </p:spPr>
        <p:txBody>
          <a:bodyPr vert="horz" lIns="91440" tIns="45720" rIns="91440" bIns="45720" rtlCol="0" anchor="ctr">
            <a:normAutofit/>
          </a:bodyPr>
          <a:lstStyle>
            <a:lvl1pPr algn="l" defTabSz="914377" rtl="0" eaLnBrk="1" latinLnBrk="0" hangingPunct="1">
              <a:lnSpc>
                <a:spcPct val="90000"/>
              </a:lnSpc>
              <a:spcBef>
                <a:spcPct val="0"/>
              </a:spcBef>
              <a:buNone/>
              <a:defRPr sz="4400" kern="1200">
                <a:solidFill>
                  <a:schemeClr val="tx1"/>
                </a:solidFill>
                <a:latin typeface="Arial" panose="020B0604020202020204" pitchFamily="34" charset="0"/>
                <a:ea typeface="+mj-ea"/>
                <a:cs typeface="+mj-cs"/>
              </a:defRPr>
            </a:lvl1pPr>
          </a:lstStyle>
          <a:p>
            <a:r>
              <a:rPr lang="en-US" b="1"/>
              <a:t>Equity, Diversity, Inclusion and </a:t>
            </a:r>
            <a:r>
              <a:rPr lang="en-US" b="1">
                <a:cs typeface="Arial" panose="020B0604020202020204" pitchFamily="34" charset="0"/>
              </a:rPr>
              <a:t>Belonging</a:t>
            </a:r>
          </a:p>
        </p:txBody>
      </p:sp>
      <p:sp>
        <p:nvSpPr>
          <p:cNvPr id="7" name="Subtitle 2">
            <a:extLst>
              <a:ext uri="{FF2B5EF4-FFF2-40B4-BE49-F238E27FC236}">
                <a16:creationId xmlns:a16="http://schemas.microsoft.com/office/drawing/2014/main" id="{8ADA9548-8C4F-D396-113F-CA9C4A2FE655}"/>
              </a:ext>
            </a:extLst>
          </p:cNvPr>
          <p:cNvSpPr txBox="1">
            <a:spLocks/>
          </p:cNvSpPr>
          <p:nvPr/>
        </p:nvSpPr>
        <p:spPr>
          <a:xfrm>
            <a:off x="1123121" y="3361555"/>
            <a:ext cx="9819861" cy="2419041"/>
          </a:xfrm>
          <a:prstGeom prst="rect">
            <a:avLst/>
          </a:prstGeom>
        </p:spPr>
        <p:txBody>
          <a:bodyPr vert="horz" lIns="91440" tIns="45720" rIns="91440" bIns="45720" rtlCol="0">
            <a:noAutofit/>
          </a:bodyPr>
          <a:lst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50000"/>
              </a:lnSpc>
            </a:pPr>
            <a:r>
              <a:rPr lang="en-GB" sz="2400" b="1">
                <a:latin typeface="Arial" panose="020B0604020202020204" pitchFamily="34" charset="0"/>
                <a:cs typeface="Arial" panose="020B0604020202020204" pitchFamily="34" charset="0"/>
              </a:rPr>
              <a:t>Our Commitment:</a:t>
            </a:r>
            <a:r>
              <a:rPr lang="en-GB" sz="2400">
                <a:latin typeface="Arial" panose="020B0604020202020204" pitchFamily="34" charset="0"/>
                <a:cs typeface="Arial" panose="020B0604020202020204" pitchFamily="34" charset="0"/>
              </a:rPr>
              <a:t> The Open Mental Health alliance is dedicated to championing equity, diversity, inclusion, and belonging. By addressing systemic barriers and creating truly inclusive spaces, we empower individuals to feel seen, heard, and valued.</a:t>
            </a:r>
          </a:p>
          <a:p>
            <a:pPr>
              <a:lnSpc>
                <a:spcPct val="150000"/>
              </a:lnSpc>
            </a:pPr>
            <a:endParaRPr lang="en-US" sz="2400"/>
          </a:p>
        </p:txBody>
      </p:sp>
      <p:sp>
        <p:nvSpPr>
          <p:cNvPr id="8" name="Title 1">
            <a:extLst>
              <a:ext uri="{FF2B5EF4-FFF2-40B4-BE49-F238E27FC236}">
                <a16:creationId xmlns:a16="http://schemas.microsoft.com/office/drawing/2014/main" id="{F1D22327-03AD-70F0-E026-EFD69C30C8FF}"/>
              </a:ext>
            </a:extLst>
          </p:cNvPr>
          <p:cNvSpPr txBox="1">
            <a:spLocks/>
          </p:cNvSpPr>
          <p:nvPr/>
        </p:nvSpPr>
        <p:spPr>
          <a:xfrm>
            <a:off x="3179675" y="2790056"/>
            <a:ext cx="6900882" cy="1143000"/>
          </a:xfrm>
          <a:prstGeom prst="rect">
            <a:avLst/>
          </a:prstGeom>
        </p:spPr>
        <p:txBody>
          <a:bodyPr vert="horz" lIns="91440" tIns="45720" rIns="91440" bIns="45720" rtlCol="0" anchor="ctr">
            <a:norm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GB" sz="3600" b="1" i="0" u="none" strike="noStrike" kern="1200" cap="none" spc="0" normalizeH="0" baseline="0" noProof="0">
              <a:ln>
                <a:noFill/>
              </a:ln>
              <a:solidFill>
                <a:srgbClr val="00B0F0"/>
              </a:solidFill>
              <a:effectLst/>
              <a:uLnTx/>
              <a:uFillTx/>
              <a:latin typeface="Arial" pitchFamily="34" charset="0"/>
              <a:ea typeface="+mn-ea"/>
              <a:cs typeface="Arial" pitchFamily="34" charset="0"/>
            </a:endParaRPr>
          </a:p>
        </p:txBody>
      </p:sp>
      <p:cxnSp>
        <p:nvCxnSpPr>
          <p:cNvPr id="24" name="Straight Connector 23">
            <a:extLst>
              <a:ext uri="{FF2B5EF4-FFF2-40B4-BE49-F238E27FC236}">
                <a16:creationId xmlns:a16="http://schemas.microsoft.com/office/drawing/2014/main" id="{8D5757DB-6F8F-6194-06DD-17CC0D3DCD0D}"/>
              </a:ext>
            </a:extLst>
          </p:cNvPr>
          <p:cNvCxnSpPr>
            <a:cxnSpLocks/>
          </p:cNvCxnSpPr>
          <p:nvPr/>
        </p:nvCxnSpPr>
        <p:spPr>
          <a:xfrm>
            <a:off x="1512113" y="2779146"/>
            <a:ext cx="7992888" cy="9128"/>
          </a:xfrm>
          <a:prstGeom prst="line">
            <a:avLst/>
          </a:prstGeom>
          <a:ln>
            <a:solidFill>
              <a:srgbClr val="FFC000"/>
            </a:solidFill>
          </a:ln>
          <a:effectLst/>
        </p:spPr>
        <p:style>
          <a:lnRef idx="3">
            <a:schemeClr val="accent2"/>
          </a:lnRef>
          <a:fillRef idx="0">
            <a:schemeClr val="accent2"/>
          </a:fillRef>
          <a:effectRef idx="2">
            <a:schemeClr val="accent2"/>
          </a:effectRef>
          <a:fontRef idx="minor">
            <a:schemeClr val="tx1"/>
          </a:fontRef>
        </p:style>
      </p:cxnSp>
    </p:spTree>
    <p:extLst>
      <p:ext uri="{BB962C8B-B14F-4D97-AF65-F5344CB8AC3E}">
        <p14:creationId xmlns:p14="http://schemas.microsoft.com/office/powerpoint/2010/main" val="3445259293"/>
      </p:ext>
    </p:extLst>
  </p:cSld>
  <p:clrMapOvr>
    <a:masterClrMapping/>
  </p:clrMapOvr>
  <p:extLst>
    <p:ext uri="{6950BFC3-D8DA-4A85-94F7-54DA5524770B}">
      <p188:commentRel xmlns:p188="http://schemas.microsoft.com/office/powerpoint/2018/8/main" r:id="rId3"/>
    </p:ext>
  </p:extLst>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88A37AE4-F8AB-3492-65B6-33B02F9000B7}"/>
            </a:ext>
          </a:extLst>
        </p:cNvPr>
        <p:cNvGrpSpPr/>
        <p:nvPr/>
      </p:nvGrpSpPr>
      <p:grpSpPr>
        <a:xfrm>
          <a:off x="0" y="0"/>
          <a:ext cx="0" cy="0"/>
          <a:chOff x="0" y="0"/>
          <a:chExt cx="0" cy="0"/>
        </a:xfrm>
      </p:grpSpPr>
      <p:sp useBgFill="1">
        <p:nvSpPr>
          <p:cNvPr id="16" name="Rectangle 15">
            <a:extLst>
              <a:ext uri="{FF2B5EF4-FFF2-40B4-BE49-F238E27FC236}">
                <a16:creationId xmlns:a16="http://schemas.microsoft.com/office/drawing/2014/main" id="{3B1715FF-E30E-03C3-7B99-FEF98F201E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Freeform: Shape 17">
            <a:extLst>
              <a:ext uri="{FF2B5EF4-FFF2-40B4-BE49-F238E27FC236}">
                <a16:creationId xmlns:a16="http://schemas.microsoft.com/office/drawing/2014/main" id="{F40922DE-8802-B561-485A-86A3A1171F6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1766176" cy="2061837"/>
          </a:xfrm>
          <a:custGeom>
            <a:avLst/>
            <a:gdLst>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13657 w 10768629"/>
              <a:gd name="connsiteY144" fmla="*/ 1730706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84330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0768629" h="1978172">
                <a:moveTo>
                  <a:pt x="0" y="0"/>
                </a:moveTo>
                <a:lnTo>
                  <a:pt x="10768629" y="0"/>
                </a:lnTo>
                <a:lnTo>
                  <a:pt x="10733254" y="31439"/>
                </a:lnTo>
                <a:lnTo>
                  <a:pt x="10727085" y="37910"/>
                </a:lnTo>
                <a:cubicBezTo>
                  <a:pt x="10712973" y="56080"/>
                  <a:pt x="10699457" y="78430"/>
                  <a:pt x="10675953" y="68623"/>
                </a:cubicBezTo>
                <a:cubicBezTo>
                  <a:pt x="10685972" y="89202"/>
                  <a:pt x="10641629" y="69781"/>
                  <a:pt x="10637091" y="90361"/>
                </a:cubicBezTo>
                <a:cubicBezTo>
                  <a:pt x="10635214" y="107005"/>
                  <a:pt x="10621323" y="104993"/>
                  <a:pt x="10610971" y="110764"/>
                </a:cubicBezTo>
                <a:cubicBezTo>
                  <a:pt x="10603980" y="127568"/>
                  <a:pt x="10551417" y="141180"/>
                  <a:pt x="10532872" y="138028"/>
                </a:cubicBezTo>
                <a:cubicBezTo>
                  <a:pt x="10480300" y="119072"/>
                  <a:pt x="10440532" y="186296"/>
                  <a:pt x="10398558" y="172911"/>
                </a:cubicBezTo>
                <a:cubicBezTo>
                  <a:pt x="10387708" y="174114"/>
                  <a:pt x="10378792" y="177646"/>
                  <a:pt x="10371128" y="182609"/>
                </a:cubicBezTo>
                <a:lnTo>
                  <a:pt x="10352178" y="199976"/>
                </a:lnTo>
                <a:lnTo>
                  <a:pt x="10351815" y="211879"/>
                </a:lnTo>
                <a:lnTo>
                  <a:pt x="10337471" y="218661"/>
                </a:lnTo>
                <a:lnTo>
                  <a:pt x="10334625" y="222351"/>
                </a:lnTo>
                <a:cubicBezTo>
                  <a:pt x="10321108" y="225227"/>
                  <a:pt x="10278615" y="228401"/>
                  <a:pt x="10256365" y="235917"/>
                </a:cubicBezTo>
                <a:cubicBezTo>
                  <a:pt x="10218136" y="258033"/>
                  <a:pt x="10224552" y="209685"/>
                  <a:pt x="10201127" y="267448"/>
                </a:cubicBezTo>
                <a:cubicBezTo>
                  <a:pt x="10121320" y="273476"/>
                  <a:pt x="10040763" y="345580"/>
                  <a:pt x="9961218" y="326720"/>
                </a:cubicBezTo>
                <a:cubicBezTo>
                  <a:pt x="9980173" y="341621"/>
                  <a:pt x="9883038" y="318484"/>
                  <a:pt x="9859715" y="355698"/>
                </a:cubicBezTo>
                <a:cubicBezTo>
                  <a:pt x="9812822" y="367758"/>
                  <a:pt x="9752089" y="383830"/>
                  <a:pt x="9679867" y="399081"/>
                </a:cubicBezTo>
                <a:cubicBezTo>
                  <a:pt x="9618357" y="415668"/>
                  <a:pt x="9525492" y="446315"/>
                  <a:pt x="9490654" y="455225"/>
                </a:cubicBezTo>
                <a:lnTo>
                  <a:pt x="9470837" y="452539"/>
                </a:lnTo>
                <a:lnTo>
                  <a:pt x="9469082" y="454891"/>
                </a:lnTo>
                <a:cubicBezTo>
                  <a:pt x="9460057" y="461184"/>
                  <a:pt x="9453495" y="461729"/>
                  <a:pt x="9448038" y="459733"/>
                </a:cubicBezTo>
                <a:lnTo>
                  <a:pt x="9396821" y="455795"/>
                </a:lnTo>
                <a:lnTo>
                  <a:pt x="9392197" y="459796"/>
                </a:lnTo>
                <a:lnTo>
                  <a:pt x="9347994" y="464462"/>
                </a:lnTo>
                <a:cubicBezTo>
                  <a:pt x="9347959" y="465155"/>
                  <a:pt x="9347925" y="465846"/>
                  <a:pt x="9347889" y="466539"/>
                </a:cubicBezTo>
                <a:cubicBezTo>
                  <a:pt x="9346648" y="471307"/>
                  <a:pt x="9343831" y="475025"/>
                  <a:pt x="9337639" y="476654"/>
                </a:cubicBezTo>
                <a:cubicBezTo>
                  <a:pt x="9354547" y="503661"/>
                  <a:pt x="9307720" y="510631"/>
                  <a:pt x="9287964" y="513052"/>
                </a:cubicBezTo>
                <a:cubicBezTo>
                  <a:pt x="9269905" y="526173"/>
                  <a:pt x="9245386" y="544358"/>
                  <a:pt x="9229283" y="555377"/>
                </a:cubicBezTo>
                <a:lnTo>
                  <a:pt x="9220274" y="557502"/>
                </a:lnTo>
                <a:cubicBezTo>
                  <a:pt x="9220250" y="557668"/>
                  <a:pt x="9220226" y="557835"/>
                  <a:pt x="9220202" y="558001"/>
                </a:cubicBezTo>
                <a:cubicBezTo>
                  <a:pt x="9218468" y="559434"/>
                  <a:pt x="9215591" y="560497"/>
                  <a:pt x="9210908" y="561147"/>
                </a:cubicBezTo>
                <a:lnTo>
                  <a:pt x="9186374" y="565502"/>
                </a:lnTo>
                <a:lnTo>
                  <a:pt x="9181058" y="569943"/>
                </a:lnTo>
                <a:lnTo>
                  <a:pt x="9167549" y="584727"/>
                </a:lnTo>
                <a:lnTo>
                  <a:pt x="9149110" y="598906"/>
                </a:lnTo>
                <a:cubicBezTo>
                  <a:pt x="9133575" y="594395"/>
                  <a:pt x="9087390" y="636567"/>
                  <a:pt x="9078556" y="644039"/>
                </a:cubicBezTo>
                <a:lnTo>
                  <a:pt x="8996399" y="690055"/>
                </a:lnTo>
                <a:cubicBezTo>
                  <a:pt x="8913147" y="777045"/>
                  <a:pt x="8867993" y="772591"/>
                  <a:pt x="8803791" y="813860"/>
                </a:cubicBezTo>
                <a:cubicBezTo>
                  <a:pt x="8745270" y="819906"/>
                  <a:pt x="8690049" y="823612"/>
                  <a:pt x="8636202" y="848463"/>
                </a:cubicBezTo>
                <a:cubicBezTo>
                  <a:pt x="8594799" y="860014"/>
                  <a:pt x="8568613" y="864779"/>
                  <a:pt x="8555372" y="883171"/>
                </a:cubicBezTo>
                <a:lnTo>
                  <a:pt x="8507229" y="901665"/>
                </a:lnTo>
                <a:lnTo>
                  <a:pt x="8428473" y="927985"/>
                </a:lnTo>
                <a:cubicBezTo>
                  <a:pt x="8428287" y="929817"/>
                  <a:pt x="8428100" y="931648"/>
                  <a:pt x="8427914" y="933480"/>
                </a:cubicBezTo>
                <a:lnTo>
                  <a:pt x="8420327" y="941984"/>
                </a:lnTo>
                <a:lnTo>
                  <a:pt x="8394729" y="948347"/>
                </a:lnTo>
                <a:lnTo>
                  <a:pt x="8380548" y="987916"/>
                </a:lnTo>
                <a:lnTo>
                  <a:pt x="8375330" y="965444"/>
                </a:lnTo>
                <a:cubicBezTo>
                  <a:pt x="8372375" y="964202"/>
                  <a:pt x="8344433" y="977378"/>
                  <a:pt x="8340796" y="980522"/>
                </a:cubicBezTo>
                <a:cubicBezTo>
                  <a:pt x="8328292" y="982128"/>
                  <a:pt x="8319237" y="991089"/>
                  <a:pt x="8304438" y="996739"/>
                </a:cubicBezTo>
                <a:cubicBezTo>
                  <a:pt x="8297193" y="1005683"/>
                  <a:pt x="8289328" y="1014568"/>
                  <a:pt x="8280929" y="1023089"/>
                </a:cubicBezTo>
                <a:lnTo>
                  <a:pt x="8275760" y="1027772"/>
                </a:lnTo>
                <a:lnTo>
                  <a:pt x="8275478" y="1027605"/>
                </a:lnTo>
                <a:cubicBezTo>
                  <a:pt x="8273970" y="1028076"/>
                  <a:pt x="8251461" y="1029408"/>
                  <a:pt x="8249003" y="1032033"/>
                </a:cubicBezTo>
                <a:lnTo>
                  <a:pt x="8203836" y="1037347"/>
                </a:lnTo>
                <a:cubicBezTo>
                  <a:pt x="8172789" y="1049890"/>
                  <a:pt x="8148166" y="1034625"/>
                  <a:pt x="8122936" y="1063113"/>
                </a:cubicBezTo>
                <a:cubicBezTo>
                  <a:pt x="8093850" y="1074757"/>
                  <a:pt x="8066781" y="1075350"/>
                  <a:pt x="8043658" y="1092746"/>
                </a:cubicBezTo>
                <a:cubicBezTo>
                  <a:pt x="8032157" y="1089174"/>
                  <a:pt x="8022145" y="1089998"/>
                  <a:pt x="8015351" y="1105478"/>
                </a:cubicBezTo>
                <a:cubicBezTo>
                  <a:pt x="7987544" y="1113006"/>
                  <a:pt x="7977708" y="1099152"/>
                  <a:pt x="7963145" y="1119346"/>
                </a:cubicBezTo>
                <a:cubicBezTo>
                  <a:pt x="7942622" y="1098880"/>
                  <a:pt x="7943760" y="1109516"/>
                  <a:pt x="7938145" y="1120225"/>
                </a:cubicBezTo>
                <a:lnTo>
                  <a:pt x="7937238" y="1121204"/>
                </a:lnTo>
                <a:lnTo>
                  <a:pt x="7934398" y="1118240"/>
                </a:lnTo>
                <a:lnTo>
                  <a:pt x="7918248" y="1124371"/>
                </a:lnTo>
                <a:lnTo>
                  <a:pt x="7914119" y="1127653"/>
                </a:lnTo>
                <a:cubicBezTo>
                  <a:pt x="7911201" y="1129547"/>
                  <a:pt x="7909169" y="1130331"/>
                  <a:pt x="7907658" y="1130350"/>
                </a:cubicBezTo>
                <a:lnTo>
                  <a:pt x="7907434" y="1130103"/>
                </a:lnTo>
                <a:lnTo>
                  <a:pt x="7901508" y="1133245"/>
                </a:lnTo>
                <a:cubicBezTo>
                  <a:pt x="7891644" y="1139271"/>
                  <a:pt x="7882185" y="1145815"/>
                  <a:pt x="7873287" y="1152609"/>
                </a:cubicBezTo>
                <a:cubicBezTo>
                  <a:pt x="7864672" y="1141906"/>
                  <a:pt x="7845199" y="1159242"/>
                  <a:pt x="7834833" y="1153868"/>
                </a:cubicBezTo>
                <a:lnTo>
                  <a:pt x="7828661" y="1139994"/>
                </a:lnTo>
                <a:lnTo>
                  <a:pt x="7823966" y="1143178"/>
                </a:lnTo>
                <a:lnTo>
                  <a:pt x="7815078" y="1151776"/>
                </a:lnTo>
                <a:cubicBezTo>
                  <a:pt x="7813692" y="1152943"/>
                  <a:pt x="7812687" y="1153116"/>
                  <a:pt x="7812026" y="1151522"/>
                </a:cubicBezTo>
                <a:cubicBezTo>
                  <a:pt x="7806555" y="1153054"/>
                  <a:pt x="7788673" y="1159989"/>
                  <a:pt x="7782249" y="1160970"/>
                </a:cubicBezTo>
                <a:lnTo>
                  <a:pt x="7773476" y="1157414"/>
                </a:lnTo>
                <a:lnTo>
                  <a:pt x="7769600" y="1157365"/>
                </a:lnTo>
                <a:lnTo>
                  <a:pt x="7752631" y="1172815"/>
                </a:lnTo>
                <a:lnTo>
                  <a:pt x="7739392" y="1192062"/>
                </a:lnTo>
                <a:lnTo>
                  <a:pt x="7677677" y="1216394"/>
                </a:lnTo>
                <a:lnTo>
                  <a:pt x="7586920" y="1261888"/>
                </a:lnTo>
                <a:cubicBezTo>
                  <a:pt x="7556723" y="1298911"/>
                  <a:pt x="7489187" y="1284518"/>
                  <a:pt x="7486100" y="1292563"/>
                </a:cubicBezTo>
                <a:cubicBezTo>
                  <a:pt x="7454875" y="1308356"/>
                  <a:pt x="7453335" y="1326361"/>
                  <a:pt x="7411323" y="1340732"/>
                </a:cubicBezTo>
                <a:cubicBezTo>
                  <a:pt x="7372519" y="1390006"/>
                  <a:pt x="7288617" y="1403664"/>
                  <a:pt x="7240698" y="1438832"/>
                </a:cubicBezTo>
                <a:cubicBezTo>
                  <a:pt x="7206467" y="1417136"/>
                  <a:pt x="7227555" y="1441678"/>
                  <a:pt x="7197675" y="1447530"/>
                </a:cubicBezTo>
                <a:cubicBezTo>
                  <a:pt x="7211601" y="1474927"/>
                  <a:pt x="7159483" y="1444981"/>
                  <a:pt x="7164788" y="1480293"/>
                </a:cubicBezTo>
                <a:cubicBezTo>
                  <a:pt x="7159184" y="1480240"/>
                  <a:pt x="7153584" y="1479075"/>
                  <a:pt x="7147929" y="1477641"/>
                </a:cubicBezTo>
                <a:lnTo>
                  <a:pt x="7144965" y="1476908"/>
                </a:lnTo>
                <a:lnTo>
                  <a:pt x="7134299" y="1479969"/>
                </a:lnTo>
                <a:lnTo>
                  <a:pt x="7129809" y="1473339"/>
                </a:lnTo>
                <a:lnTo>
                  <a:pt x="7112688" y="1472575"/>
                </a:lnTo>
                <a:cubicBezTo>
                  <a:pt x="7106506" y="1473449"/>
                  <a:pt x="7100123" y="1475741"/>
                  <a:pt x="7093470" y="1480300"/>
                </a:cubicBezTo>
                <a:cubicBezTo>
                  <a:pt x="7079039" y="1501274"/>
                  <a:pt x="7048991" y="1495718"/>
                  <a:pt x="7025034" y="1506934"/>
                </a:cubicBezTo>
                <a:lnTo>
                  <a:pt x="7014783" y="1515868"/>
                </a:lnTo>
                <a:lnTo>
                  <a:pt x="6979706" y="1523511"/>
                </a:lnTo>
                <a:lnTo>
                  <a:pt x="6977890" y="1525793"/>
                </a:lnTo>
                <a:cubicBezTo>
                  <a:pt x="6971996" y="1527914"/>
                  <a:pt x="6959488" y="1529941"/>
                  <a:pt x="6944339" y="1536237"/>
                </a:cubicBezTo>
                <a:lnTo>
                  <a:pt x="6886996" y="1563569"/>
                </a:lnTo>
                <a:lnTo>
                  <a:pt x="6874510" y="1558469"/>
                </a:lnTo>
                <a:lnTo>
                  <a:pt x="6871943" y="1554651"/>
                </a:lnTo>
                <a:lnTo>
                  <a:pt x="6856174" y="1562024"/>
                </a:lnTo>
                <a:lnTo>
                  <a:pt x="6842321" y="1560554"/>
                </a:lnTo>
                <a:lnTo>
                  <a:pt x="6832713" y="1569357"/>
                </a:lnTo>
                <a:lnTo>
                  <a:pt x="6816351" y="1571495"/>
                </a:lnTo>
                <a:cubicBezTo>
                  <a:pt x="6810216" y="1571510"/>
                  <a:pt x="6803310" y="1571324"/>
                  <a:pt x="6795800" y="1572010"/>
                </a:cubicBezTo>
                <a:lnTo>
                  <a:pt x="6777546" y="1568661"/>
                </a:lnTo>
                <a:lnTo>
                  <a:pt x="6751528" y="1574143"/>
                </a:lnTo>
                <a:cubicBezTo>
                  <a:pt x="6731455" y="1578562"/>
                  <a:pt x="6712054" y="1582098"/>
                  <a:pt x="6691966" y="1582255"/>
                </a:cubicBezTo>
                <a:cubicBezTo>
                  <a:pt x="6677921" y="1590738"/>
                  <a:pt x="6663787" y="1595441"/>
                  <a:pt x="6646941" y="1588471"/>
                </a:cubicBezTo>
                <a:cubicBezTo>
                  <a:pt x="6605135" y="1597971"/>
                  <a:pt x="6598373" y="1612583"/>
                  <a:pt x="6568576" y="1606488"/>
                </a:cubicBezTo>
                <a:cubicBezTo>
                  <a:pt x="6562510" y="1614734"/>
                  <a:pt x="6558067" y="1619360"/>
                  <a:pt x="6554358" y="1621701"/>
                </a:cubicBezTo>
                <a:cubicBezTo>
                  <a:pt x="6543227" y="1628727"/>
                  <a:pt x="6538724" y="1615196"/>
                  <a:pt x="6516968" y="1617195"/>
                </a:cubicBezTo>
                <a:cubicBezTo>
                  <a:pt x="6493173" y="1617368"/>
                  <a:pt x="6528193" y="1598652"/>
                  <a:pt x="6506479" y="1602227"/>
                </a:cubicBezTo>
                <a:cubicBezTo>
                  <a:pt x="6486674" y="1613929"/>
                  <a:pt x="6478484" y="1593997"/>
                  <a:pt x="6458436" y="1607332"/>
                </a:cubicBezTo>
                <a:cubicBezTo>
                  <a:pt x="6471168" y="1620800"/>
                  <a:pt x="6410323" y="1615478"/>
                  <a:pt x="6414786" y="1628815"/>
                </a:cubicBezTo>
                <a:cubicBezTo>
                  <a:pt x="6385942" y="1615041"/>
                  <a:pt x="6386569" y="1640238"/>
                  <a:pt x="6357085" y="1640846"/>
                </a:cubicBezTo>
                <a:cubicBezTo>
                  <a:pt x="6341163" y="1636809"/>
                  <a:pt x="6331497" y="1637754"/>
                  <a:pt x="6322636" y="1648213"/>
                </a:cubicBezTo>
                <a:cubicBezTo>
                  <a:pt x="6248448" y="1627802"/>
                  <a:pt x="6286748" y="1654976"/>
                  <a:pt x="6226172" y="1654676"/>
                </a:cubicBezTo>
                <a:lnTo>
                  <a:pt x="6221217" y="1654506"/>
                </a:lnTo>
                <a:lnTo>
                  <a:pt x="6204956" y="1664280"/>
                </a:lnTo>
                <a:cubicBezTo>
                  <a:pt x="6204728" y="1665114"/>
                  <a:pt x="6204498" y="1665947"/>
                  <a:pt x="6204270" y="1666782"/>
                </a:cubicBezTo>
                <a:lnTo>
                  <a:pt x="6143810" y="1661963"/>
                </a:lnTo>
                <a:lnTo>
                  <a:pt x="6136560" y="1665728"/>
                </a:lnTo>
                <a:lnTo>
                  <a:pt x="6096155" y="1656951"/>
                </a:lnTo>
                <a:lnTo>
                  <a:pt x="6075812" y="1655422"/>
                </a:lnTo>
                <a:lnTo>
                  <a:pt x="6039495" y="1649680"/>
                </a:lnTo>
                <a:lnTo>
                  <a:pt x="6036523" y="1652121"/>
                </a:lnTo>
                <a:lnTo>
                  <a:pt x="6029328" y="1649904"/>
                </a:lnTo>
                <a:lnTo>
                  <a:pt x="6024075" y="1652779"/>
                </a:lnTo>
                <a:lnTo>
                  <a:pt x="6018085" y="1652030"/>
                </a:lnTo>
                <a:cubicBezTo>
                  <a:pt x="6006658" y="1653831"/>
                  <a:pt x="5968194" y="1662035"/>
                  <a:pt x="5955513" y="1663584"/>
                </a:cubicBezTo>
                <a:lnTo>
                  <a:pt x="5941996" y="1661326"/>
                </a:lnTo>
                <a:lnTo>
                  <a:pt x="5931789" y="1669915"/>
                </a:lnTo>
                <a:lnTo>
                  <a:pt x="5888686" y="1672175"/>
                </a:lnTo>
                <a:lnTo>
                  <a:pt x="5873794" y="1665454"/>
                </a:lnTo>
                <a:lnTo>
                  <a:pt x="5860022" y="1660635"/>
                </a:lnTo>
                <a:lnTo>
                  <a:pt x="5858237" y="1660649"/>
                </a:lnTo>
                <a:lnTo>
                  <a:pt x="5840319" y="1660798"/>
                </a:lnTo>
                <a:lnTo>
                  <a:pt x="5806984" y="1661075"/>
                </a:lnTo>
                <a:cubicBezTo>
                  <a:pt x="5785708" y="1661533"/>
                  <a:pt x="5764126" y="1662974"/>
                  <a:pt x="5742351" y="1667489"/>
                </a:cubicBezTo>
                <a:cubicBezTo>
                  <a:pt x="5659069" y="1645168"/>
                  <a:pt x="5615134" y="1706361"/>
                  <a:pt x="5521171" y="1671626"/>
                </a:cubicBezTo>
                <a:cubicBezTo>
                  <a:pt x="5491803" y="1671296"/>
                  <a:pt x="5498089" y="1662666"/>
                  <a:pt x="5457384" y="1683952"/>
                </a:cubicBezTo>
                <a:cubicBezTo>
                  <a:pt x="5356959" y="1699287"/>
                  <a:pt x="5078905" y="1774579"/>
                  <a:pt x="4950070" y="1748401"/>
                </a:cubicBezTo>
                <a:cubicBezTo>
                  <a:pt x="4918276" y="1752255"/>
                  <a:pt x="4891043" y="1756936"/>
                  <a:pt x="4872172" y="1757222"/>
                </a:cubicBezTo>
                <a:lnTo>
                  <a:pt x="4809524" y="1761033"/>
                </a:lnTo>
                <a:cubicBezTo>
                  <a:pt x="4791324" y="1772975"/>
                  <a:pt x="4777258" y="1754591"/>
                  <a:pt x="4759058" y="1766533"/>
                </a:cubicBezTo>
                <a:cubicBezTo>
                  <a:pt x="4747481" y="1770744"/>
                  <a:pt x="4734604" y="1772921"/>
                  <a:pt x="4719749" y="1771811"/>
                </a:cubicBezTo>
                <a:cubicBezTo>
                  <a:pt x="4671168" y="1780243"/>
                  <a:pt x="4634134" y="1775931"/>
                  <a:pt x="4568686" y="1786141"/>
                </a:cubicBezTo>
                <a:cubicBezTo>
                  <a:pt x="4544667" y="1777910"/>
                  <a:pt x="4432547" y="1778168"/>
                  <a:pt x="4418751" y="1796932"/>
                </a:cubicBezTo>
                <a:cubicBezTo>
                  <a:pt x="4403360" y="1801488"/>
                  <a:pt x="4385278" y="1795746"/>
                  <a:pt x="4378377" y="1815528"/>
                </a:cubicBezTo>
                <a:cubicBezTo>
                  <a:pt x="4366870" y="1839461"/>
                  <a:pt x="4337372" y="1814003"/>
                  <a:pt x="4320575" y="1832722"/>
                </a:cubicBezTo>
                <a:cubicBezTo>
                  <a:pt x="4277898" y="1857053"/>
                  <a:pt x="4243945" y="1846759"/>
                  <a:pt x="4211935" y="1860177"/>
                </a:cubicBezTo>
                <a:cubicBezTo>
                  <a:pt x="4181519" y="1859584"/>
                  <a:pt x="4171342" y="1859762"/>
                  <a:pt x="4101228" y="1868717"/>
                </a:cubicBezTo>
                <a:cubicBezTo>
                  <a:pt x="4080159" y="1876188"/>
                  <a:pt x="4039427" y="1877381"/>
                  <a:pt x="3973223" y="1881015"/>
                </a:cubicBezTo>
                <a:cubicBezTo>
                  <a:pt x="3971330" y="1884974"/>
                  <a:pt x="3952843" y="1879225"/>
                  <a:pt x="3900992" y="1880603"/>
                </a:cubicBezTo>
                <a:cubicBezTo>
                  <a:pt x="3849141" y="1881981"/>
                  <a:pt x="3740060" y="1895686"/>
                  <a:pt x="3662119" y="1889285"/>
                </a:cubicBezTo>
                <a:cubicBezTo>
                  <a:pt x="3565155" y="1881322"/>
                  <a:pt x="3613412" y="1915150"/>
                  <a:pt x="3496919" y="1873180"/>
                </a:cubicBezTo>
                <a:cubicBezTo>
                  <a:pt x="3488062" y="1895719"/>
                  <a:pt x="3474293" y="1876288"/>
                  <a:pt x="3449433" y="1889681"/>
                </a:cubicBezTo>
                <a:cubicBezTo>
                  <a:pt x="3406553" y="1891629"/>
                  <a:pt x="3413217" y="1897797"/>
                  <a:pt x="3369766" y="1916653"/>
                </a:cubicBezTo>
                <a:cubicBezTo>
                  <a:pt x="3338805" y="1929531"/>
                  <a:pt x="3289487" y="1928617"/>
                  <a:pt x="3269672" y="1938036"/>
                </a:cubicBezTo>
                <a:lnTo>
                  <a:pt x="3224897" y="1943733"/>
                </a:lnTo>
                <a:cubicBezTo>
                  <a:pt x="3188693" y="1949271"/>
                  <a:pt x="3178540" y="1909145"/>
                  <a:pt x="3161463" y="1946591"/>
                </a:cubicBezTo>
                <a:lnTo>
                  <a:pt x="3112044" y="1935614"/>
                </a:lnTo>
                <a:lnTo>
                  <a:pt x="3069716" y="1930463"/>
                </a:lnTo>
                <a:cubicBezTo>
                  <a:pt x="3049937" y="1924285"/>
                  <a:pt x="3047816" y="1925644"/>
                  <a:pt x="3005773" y="1915878"/>
                </a:cubicBezTo>
                <a:cubicBezTo>
                  <a:pt x="2978838" y="1921092"/>
                  <a:pt x="2967972" y="1927319"/>
                  <a:pt x="2897201" y="1926772"/>
                </a:cubicBezTo>
                <a:lnTo>
                  <a:pt x="2783891" y="1931749"/>
                </a:lnTo>
                <a:cubicBezTo>
                  <a:pt x="2753098" y="1932794"/>
                  <a:pt x="2731621" y="1915151"/>
                  <a:pt x="2712447" y="1933044"/>
                </a:cubicBezTo>
                <a:cubicBezTo>
                  <a:pt x="2621923" y="1990472"/>
                  <a:pt x="2637976" y="1949546"/>
                  <a:pt x="2560151" y="1963609"/>
                </a:cubicBezTo>
                <a:cubicBezTo>
                  <a:pt x="2472084" y="1973456"/>
                  <a:pt x="2423631" y="1962133"/>
                  <a:pt x="2367221" y="1971884"/>
                </a:cubicBezTo>
                <a:cubicBezTo>
                  <a:pt x="2355331" y="1950582"/>
                  <a:pt x="2295649" y="1950006"/>
                  <a:pt x="2272130" y="1961162"/>
                </a:cubicBezTo>
                <a:cubicBezTo>
                  <a:pt x="2229336" y="1964326"/>
                  <a:pt x="2232627" y="1943953"/>
                  <a:pt x="2189404" y="1978172"/>
                </a:cubicBezTo>
                <a:cubicBezTo>
                  <a:pt x="2153824" y="1968017"/>
                  <a:pt x="2114605" y="1969166"/>
                  <a:pt x="2077704" y="1965002"/>
                </a:cubicBezTo>
                <a:cubicBezTo>
                  <a:pt x="2053064" y="1962036"/>
                  <a:pt x="2051584" y="1971011"/>
                  <a:pt x="2033299" y="1969042"/>
                </a:cubicBezTo>
                <a:cubicBezTo>
                  <a:pt x="2015014" y="1967073"/>
                  <a:pt x="1998956" y="1958903"/>
                  <a:pt x="1967996" y="1953187"/>
                </a:cubicBezTo>
                <a:cubicBezTo>
                  <a:pt x="1924117" y="1970917"/>
                  <a:pt x="1915668" y="1940297"/>
                  <a:pt x="1855805" y="1926082"/>
                </a:cubicBezTo>
                <a:cubicBezTo>
                  <a:pt x="1830663" y="1943732"/>
                  <a:pt x="1810564" y="1935694"/>
                  <a:pt x="1790957" y="1919460"/>
                </a:cubicBezTo>
                <a:cubicBezTo>
                  <a:pt x="1732588" y="1924884"/>
                  <a:pt x="1679506" y="1900619"/>
                  <a:pt x="1613978" y="1891581"/>
                </a:cubicBezTo>
                <a:cubicBezTo>
                  <a:pt x="1542961" y="1912227"/>
                  <a:pt x="1506863" y="1865666"/>
                  <a:pt x="1436831" y="1856201"/>
                </a:cubicBezTo>
                <a:cubicBezTo>
                  <a:pt x="1409149" y="1862955"/>
                  <a:pt x="1416370" y="1829853"/>
                  <a:pt x="1357365" y="1832140"/>
                </a:cubicBezTo>
                <a:cubicBezTo>
                  <a:pt x="1285880" y="1811785"/>
                  <a:pt x="1273193" y="1786872"/>
                  <a:pt x="1232341" y="1785942"/>
                </a:cubicBezTo>
                <a:cubicBezTo>
                  <a:pt x="1223903" y="1792798"/>
                  <a:pt x="1160576" y="1793911"/>
                  <a:pt x="1162595" y="1784330"/>
                </a:cubicBezTo>
                <a:cubicBezTo>
                  <a:pt x="1153167" y="1787110"/>
                  <a:pt x="1122206" y="1805077"/>
                  <a:pt x="1120257" y="1789615"/>
                </a:cubicBezTo>
                <a:cubicBezTo>
                  <a:pt x="1073149" y="1786750"/>
                  <a:pt x="1034361" y="1768718"/>
                  <a:pt x="991903" y="1786741"/>
                </a:cubicBezTo>
                <a:cubicBezTo>
                  <a:pt x="966383" y="1781126"/>
                  <a:pt x="949501" y="1800915"/>
                  <a:pt x="883960" y="1809389"/>
                </a:cubicBezTo>
                <a:cubicBezTo>
                  <a:pt x="836064" y="1808194"/>
                  <a:pt x="826980" y="1826610"/>
                  <a:pt x="766531" y="1805053"/>
                </a:cubicBezTo>
                <a:cubicBezTo>
                  <a:pt x="732778" y="1801141"/>
                  <a:pt x="694055" y="1787044"/>
                  <a:pt x="669779" y="1800537"/>
                </a:cubicBezTo>
                <a:cubicBezTo>
                  <a:pt x="645252" y="1794709"/>
                  <a:pt x="563495" y="1813232"/>
                  <a:pt x="523898" y="1811085"/>
                </a:cubicBezTo>
                <a:cubicBezTo>
                  <a:pt x="457555" y="1798530"/>
                  <a:pt x="395227" y="1824052"/>
                  <a:pt x="360251" y="1830735"/>
                </a:cubicBezTo>
                <a:cubicBezTo>
                  <a:pt x="313564" y="1825583"/>
                  <a:pt x="298281" y="1811622"/>
                  <a:pt x="255207" y="1818275"/>
                </a:cubicBezTo>
                <a:cubicBezTo>
                  <a:pt x="206572" y="1839769"/>
                  <a:pt x="160277" y="1836800"/>
                  <a:pt x="101803" y="1870647"/>
                </a:cubicBezTo>
                <a:cubicBezTo>
                  <a:pt x="85849" y="1910002"/>
                  <a:pt x="27997" y="1845258"/>
                  <a:pt x="25397" y="1888443"/>
                </a:cubicBezTo>
                <a:cubicBezTo>
                  <a:pt x="19096" y="1881154"/>
                  <a:pt x="11260" y="1878398"/>
                  <a:pt x="2370" y="1878311"/>
                </a:cubicBezTo>
                <a:lnTo>
                  <a:pt x="0" y="1878785"/>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Freeform: Shape 19">
            <a:extLst>
              <a:ext uri="{FF2B5EF4-FFF2-40B4-BE49-F238E27FC236}">
                <a16:creationId xmlns:a16="http://schemas.microsoft.com/office/drawing/2014/main" id="{641888C9-E08F-240C-B6BE-CC14C80A675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5381626" y="6209413"/>
            <a:ext cx="6810375" cy="648587"/>
          </a:xfrm>
          <a:custGeom>
            <a:avLst/>
            <a:gdLst>
              <a:gd name="connsiteX0" fmla="*/ 0 w 10753706"/>
              <a:gd name="connsiteY0" fmla="*/ 0 h 1027260"/>
              <a:gd name="connsiteX1" fmla="*/ 10753706 w 10753706"/>
              <a:gd name="connsiteY1" fmla="*/ 0 h 1027260"/>
              <a:gd name="connsiteX2" fmla="*/ 10748809 w 10753706"/>
              <a:gd name="connsiteY2" fmla="*/ 2522 h 1027260"/>
              <a:gd name="connsiteX3" fmla="*/ 10725330 w 10753706"/>
              <a:gd name="connsiteY3" fmla="*/ 11977 h 1027260"/>
              <a:gd name="connsiteX4" fmla="*/ 10615423 w 10753706"/>
              <a:gd name="connsiteY4" fmla="*/ 52967 h 1027260"/>
              <a:gd name="connsiteX5" fmla="*/ 10533936 w 10753706"/>
              <a:gd name="connsiteY5" fmla="*/ 53095 h 1027260"/>
              <a:gd name="connsiteX6" fmla="*/ 10466876 w 10753706"/>
              <a:gd name="connsiteY6" fmla="*/ 45180 h 1027260"/>
              <a:gd name="connsiteX7" fmla="*/ 10355090 w 10753706"/>
              <a:gd name="connsiteY7" fmla="*/ 89741 h 1027260"/>
              <a:gd name="connsiteX8" fmla="*/ 10087145 w 10753706"/>
              <a:gd name="connsiteY8" fmla="*/ 66115 h 1027260"/>
              <a:gd name="connsiteX9" fmla="*/ 10015902 w 10753706"/>
              <a:gd name="connsiteY9" fmla="*/ 76178 h 1027260"/>
              <a:gd name="connsiteX10" fmla="*/ 9806005 w 10753706"/>
              <a:gd name="connsiteY10" fmla="*/ 102435 h 1027260"/>
              <a:gd name="connsiteX11" fmla="*/ 9602583 w 10753706"/>
              <a:gd name="connsiteY11" fmla="*/ 179170 h 1027260"/>
              <a:gd name="connsiteX12" fmla="*/ 9469719 w 10753706"/>
              <a:gd name="connsiteY12" fmla="*/ 174721 h 1027260"/>
              <a:gd name="connsiteX13" fmla="*/ 9408692 w 10753706"/>
              <a:gd name="connsiteY13" fmla="*/ 189513 h 1027260"/>
              <a:gd name="connsiteX14" fmla="*/ 9364151 w 10753706"/>
              <a:gd name="connsiteY14" fmla="*/ 194072 h 1027260"/>
              <a:gd name="connsiteX15" fmla="*/ 9337751 w 10753706"/>
              <a:gd name="connsiteY15" fmla="*/ 197579 h 1027260"/>
              <a:gd name="connsiteX16" fmla="*/ 9297166 w 10753706"/>
              <a:gd name="connsiteY16" fmla="*/ 216558 h 1027260"/>
              <a:gd name="connsiteX17" fmla="*/ 9123859 w 10753706"/>
              <a:gd name="connsiteY17" fmla="*/ 237356 h 1027260"/>
              <a:gd name="connsiteX18" fmla="*/ 8950741 w 10753706"/>
              <a:gd name="connsiteY18" fmla="*/ 238020 h 1027260"/>
              <a:gd name="connsiteX19" fmla="*/ 8718236 w 10753706"/>
              <a:gd name="connsiteY19" fmla="*/ 303148 h 1027260"/>
              <a:gd name="connsiteX20" fmla="*/ 8694011 w 10753706"/>
              <a:gd name="connsiteY20" fmla="*/ 308812 h 1027260"/>
              <a:gd name="connsiteX21" fmla="*/ 8611976 w 10753706"/>
              <a:gd name="connsiteY21" fmla="*/ 324819 h 1027260"/>
              <a:gd name="connsiteX22" fmla="*/ 8562074 w 10753706"/>
              <a:gd name="connsiteY22" fmla="*/ 337971 h 1027260"/>
              <a:gd name="connsiteX23" fmla="*/ 8501724 w 10753706"/>
              <a:gd name="connsiteY23" fmla="*/ 360865 h 1027260"/>
              <a:gd name="connsiteX24" fmla="*/ 8504489 w 10753706"/>
              <a:gd name="connsiteY24" fmla="*/ 364790 h 1027260"/>
              <a:gd name="connsiteX25" fmla="*/ 8492774 w 10753706"/>
              <a:gd name="connsiteY25" fmla="*/ 366181 h 1027260"/>
              <a:gd name="connsiteX26" fmla="*/ 8466405 w 10753706"/>
              <a:gd name="connsiteY26" fmla="*/ 368724 h 1027260"/>
              <a:gd name="connsiteX27" fmla="*/ 8427069 w 10753706"/>
              <a:gd name="connsiteY27" fmla="*/ 387211 h 1027260"/>
              <a:gd name="connsiteX28" fmla="*/ 8387766 w 10753706"/>
              <a:gd name="connsiteY28" fmla="*/ 377161 h 1027260"/>
              <a:gd name="connsiteX29" fmla="*/ 8315874 w 10753706"/>
              <a:gd name="connsiteY29" fmla="*/ 395527 h 1027260"/>
              <a:gd name="connsiteX30" fmla="*/ 8274474 w 10753706"/>
              <a:gd name="connsiteY30" fmla="*/ 405112 h 1027260"/>
              <a:gd name="connsiteX31" fmla="*/ 8234664 w 10753706"/>
              <a:gd name="connsiteY31" fmla="*/ 410219 h 1027260"/>
              <a:gd name="connsiteX32" fmla="*/ 8211268 w 10753706"/>
              <a:gd name="connsiteY32" fmla="*/ 416791 h 1027260"/>
              <a:gd name="connsiteX33" fmla="*/ 8188615 w 10753706"/>
              <a:gd name="connsiteY33" fmla="*/ 421755 h 1027260"/>
              <a:gd name="connsiteX34" fmla="*/ 8179981 w 10753706"/>
              <a:gd name="connsiteY34" fmla="*/ 420402 h 1027260"/>
              <a:gd name="connsiteX35" fmla="*/ 8179307 w 10753706"/>
              <a:gd name="connsiteY35" fmla="*/ 422516 h 1027260"/>
              <a:gd name="connsiteX36" fmla="*/ 8147929 w 10753706"/>
              <a:gd name="connsiteY36" fmla="*/ 450302 h 1027260"/>
              <a:gd name="connsiteX37" fmla="*/ 8089136 w 10753706"/>
              <a:gd name="connsiteY37" fmla="*/ 465283 h 1027260"/>
              <a:gd name="connsiteX38" fmla="*/ 8049973 w 10753706"/>
              <a:gd name="connsiteY38" fmla="*/ 454121 h 1027260"/>
              <a:gd name="connsiteX39" fmla="*/ 7965913 w 10753706"/>
              <a:gd name="connsiteY39" fmla="*/ 464415 h 1027260"/>
              <a:gd name="connsiteX40" fmla="*/ 7945093 w 10753706"/>
              <a:gd name="connsiteY40" fmla="*/ 464798 h 1027260"/>
              <a:gd name="connsiteX41" fmla="*/ 7935335 w 10753706"/>
              <a:gd name="connsiteY41" fmla="*/ 462442 h 1027260"/>
              <a:gd name="connsiteX42" fmla="*/ 7904779 w 10753706"/>
              <a:gd name="connsiteY42" fmla="*/ 471429 h 1027260"/>
              <a:gd name="connsiteX43" fmla="*/ 7855604 w 10753706"/>
              <a:gd name="connsiteY43" fmla="*/ 480199 h 1027260"/>
              <a:gd name="connsiteX44" fmla="*/ 7832630 w 10753706"/>
              <a:gd name="connsiteY44" fmla="*/ 485371 h 1027260"/>
              <a:gd name="connsiteX45" fmla="*/ 7812438 w 10753706"/>
              <a:gd name="connsiteY45" fmla="*/ 485391 h 1027260"/>
              <a:gd name="connsiteX46" fmla="*/ 7701399 w 10753706"/>
              <a:gd name="connsiteY46" fmla="*/ 495197 h 1027260"/>
              <a:gd name="connsiteX47" fmla="*/ 7674778 w 10753706"/>
              <a:gd name="connsiteY47" fmla="*/ 494723 h 1027260"/>
              <a:gd name="connsiteX48" fmla="*/ 7660445 w 10753706"/>
              <a:gd name="connsiteY48" fmla="*/ 490194 h 1027260"/>
              <a:gd name="connsiteX49" fmla="*/ 7651781 w 10753706"/>
              <a:gd name="connsiteY49" fmla="*/ 493084 h 1027260"/>
              <a:gd name="connsiteX50" fmla="*/ 7584807 w 10753706"/>
              <a:gd name="connsiteY50" fmla="*/ 499490 h 1027260"/>
              <a:gd name="connsiteX51" fmla="*/ 7541324 w 10753706"/>
              <a:gd name="connsiteY51" fmla="*/ 504184 h 1027260"/>
              <a:gd name="connsiteX52" fmla="*/ 7541756 w 10753706"/>
              <a:gd name="connsiteY52" fmla="*/ 512184 h 1027260"/>
              <a:gd name="connsiteX53" fmla="*/ 7503906 w 10753706"/>
              <a:gd name="connsiteY53" fmla="*/ 518551 h 1027260"/>
              <a:gd name="connsiteX54" fmla="*/ 7460411 w 10753706"/>
              <a:gd name="connsiteY54" fmla="*/ 517415 h 1027260"/>
              <a:gd name="connsiteX55" fmla="*/ 7460116 w 10753706"/>
              <a:gd name="connsiteY55" fmla="*/ 517548 h 1027260"/>
              <a:gd name="connsiteX56" fmla="*/ 7297810 w 10753706"/>
              <a:gd name="connsiteY56" fmla="*/ 563947 h 1027260"/>
              <a:gd name="connsiteX57" fmla="*/ 6946388 w 10753706"/>
              <a:gd name="connsiteY57" fmla="*/ 665244 h 1027260"/>
              <a:gd name="connsiteX58" fmla="*/ 6741704 w 10753706"/>
              <a:gd name="connsiteY58" fmla="*/ 679365 h 1027260"/>
              <a:gd name="connsiteX59" fmla="*/ 6624680 w 10753706"/>
              <a:gd name="connsiteY59" fmla="*/ 677674 h 1027260"/>
              <a:gd name="connsiteX60" fmla="*/ 6605700 w 10753706"/>
              <a:gd name="connsiteY60" fmla="*/ 683566 h 1027260"/>
              <a:gd name="connsiteX61" fmla="*/ 6576922 w 10753706"/>
              <a:gd name="connsiteY61" fmla="*/ 683030 h 1027260"/>
              <a:gd name="connsiteX62" fmla="*/ 6405123 w 10753706"/>
              <a:gd name="connsiteY62" fmla="*/ 721946 h 1027260"/>
              <a:gd name="connsiteX63" fmla="*/ 6368938 w 10753706"/>
              <a:gd name="connsiteY63" fmla="*/ 717341 h 1027260"/>
              <a:gd name="connsiteX64" fmla="*/ 6295102 w 10753706"/>
              <a:gd name="connsiteY64" fmla="*/ 729508 h 1027260"/>
              <a:gd name="connsiteX65" fmla="*/ 6202084 w 10753706"/>
              <a:gd name="connsiteY65" fmla="*/ 767091 h 1027260"/>
              <a:gd name="connsiteX66" fmla="*/ 6067157 w 10753706"/>
              <a:gd name="connsiteY66" fmla="*/ 790339 h 1027260"/>
              <a:gd name="connsiteX67" fmla="*/ 6061443 w 10753706"/>
              <a:gd name="connsiteY67" fmla="*/ 796151 h 1027260"/>
              <a:gd name="connsiteX68" fmla="*/ 6051406 w 10753706"/>
              <a:gd name="connsiteY68" fmla="*/ 800684 h 1027260"/>
              <a:gd name="connsiteX69" fmla="*/ 6049097 w 10753706"/>
              <a:gd name="connsiteY69" fmla="*/ 800636 h 1027260"/>
              <a:gd name="connsiteX70" fmla="*/ 6034222 w 10753706"/>
              <a:gd name="connsiteY70" fmla="*/ 804110 h 1027260"/>
              <a:gd name="connsiteX71" fmla="*/ 6033121 w 10753706"/>
              <a:gd name="connsiteY71" fmla="*/ 806078 h 1027260"/>
              <a:gd name="connsiteX72" fmla="*/ 6023593 w 10753706"/>
              <a:gd name="connsiteY72" fmla="*/ 808842 h 1027260"/>
              <a:gd name="connsiteX73" fmla="*/ 6006639 w 10753706"/>
              <a:gd name="connsiteY73" fmla="*/ 815304 h 1027260"/>
              <a:gd name="connsiteX74" fmla="*/ 6001762 w 10753706"/>
              <a:gd name="connsiteY74" fmla="*/ 815557 h 1027260"/>
              <a:gd name="connsiteX75" fmla="*/ 5973534 w 10753706"/>
              <a:gd name="connsiteY75" fmla="*/ 823815 h 1027260"/>
              <a:gd name="connsiteX76" fmla="*/ 5972336 w 10753706"/>
              <a:gd name="connsiteY76" fmla="*/ 823476 h 1027260"/>
              <a:gd name="connsiteX77" fmla="*/ 5960841 w 10753706"/>
              <a:gd name="connsiteY77" fmla="*/ 823819 h 1027260"/>
              <a:gd name="connsiteX78" fmla="*/ 5940719 w 10753706"/>
              <a:gd name="connsiteY78" fmla="*/ 825514 h 1027260"/>
              <a:gd name="connsiteX79" fmla="*/ 5884298 w 10753706"/>
              <a:gd name="connsiteY79" fmla="*/ 823806 h 1027260"/>
              <a:gd name="connsiteX80" fmla="*/ 5854779 w 10753706"/>
              <a:gd name="connsiteY80" fmla="*/ 832365 h 1027260"/>
              <a:gd name="connsiteX81" fmla="*/ 5848382 w 10753706"/>
              <a:gd name="connsiteY81" fmla="*/ 833844 h 1027260"/>
              <a:gd name="connsiteX82" fmla="*/ 5848066 w 10753706"/>
              <a:gd name="connsiteY82" fmla="*/ 833772 h 1027260"/>
              <a:gd name="connsiteX83" fmla="*/ 5840944 w 10753706"/>
              <a:gd name="connsiteY83" fmla="*/ 835132 h 1027260"/>
              <a:gd name="connsiteX84" fmla="*/ 5836719 w 10753706"/>
              <a:gd name="connsiteY84" fmla="*/ 836539 h 1027260"/>
              <a:gd name="connsiteX85" fmla="*/ 5824311 w 10753706"/>
              <a:gd name="connsiteY85" fmla="*/ 839408 h 1027260"/>
              <a:gd name="connsiteX86" fmla="*/ 5818788 w 10753706"/>
              <a:gd name="connsiteY86" fmla="*/ 839727 h 1027260"/>
              <a:gd name="connsiteX87" fmla="*/ 5763953 w 10753706"/>
              <a:gd name="connsiteY87" fmla="*/ 834282 h 1027260"/>
              <a:gd name="connsiteX88" fmla="*/ 5667748 w 10753706"/>
              <a:gd name="connsiteY88" fmla="*/ 840211 h 1027260"/>
              <a:gd name="connsiteX89" fmla="*/ 5573108 w 10753706"/>
              <a:gd name="connsiteY89" fmla="*/ 847611 h 1027260"/>
              <a:gd name="connsiteX90" fmla="*/ 5539137 w 10753706"/>
              <a:gd name="connsiteY90" fmla="*/ 851033 h 1027260"/>
              <a:gd name="connsiteX91" fmla="*/ 5510651 w 10753706"/>
              <a:gd name="connsiteY91" fmla="*/ 844215 h 1027260"/>
              <a:gd name="connsiteX92" fmla="*/ 5457331 w 10753706"/>
              <a:gd name="connsiteY92" fmla="*/ 839159 h 1027260"/>
              <a:gd name="connsiteX93" fmla="*/ 5410613 w 10753706"/>
              <a:gd name="connsiteY93" fmla="*/ 834358 h 1027260"/>
              <a:gd name="connsiteX94" fmla="*/ 5370040 w 10753706"/>
              <a:gd name="connsiteY94" fmla="*/ 862127 h 1027260"/>
              <a:gd name="connsiteX95" fmla="*/ 5318778 w 10753706"/>
              <a:gd name="connsiteY95" fmla="*/ 855310 h 1027260"/>
              <a:gd name="connsiteX96" fmla="*/ 5298645 w 10753706"/>
              <a:gd name="connsiteY96" fmla="*/ 855171 h 1027260"/>
              <a:gd name="connsiteX97" fmla="*/ 5253828 w 10753706"/>
              <a:gd name="connsiteY97" fmla="*/ 859670 h 1027260"/>
              <a:gd name="connsiteX98" fmla="*/ 5216955 w 10753706"/>
              <a:gd name="connsiteY98" fmla="*/ 866245 h 1027260"/>
              <a:gd name="connsiteX99" fmla="*/ 5214344 w 10753706"/>
              <a:gd name="connsiteY99" fmla="*/ 868102 h 1027260"/>
              <a:gd name="connsiteX100" fmla="*/ 5195561 w 10753706"/>
              <a:gd name="connsiteY100" fmla="*/ 869949 h 1027260"/>
              <a:gd name="connsiteX101" fmla="*/ 5182555 w 10753706"/>
              <a:gd name="connsiteY101" fmla="*/ 873542 h 1027260"/>
              <a:gd name="connsiteX102" fmla="*/ 5172552 w 10753706"/>
              <a:gd name="connsiteY102" fmla="*/ 878801 h 1027260"/>
              <a:gd name="connsiteX103" fmla="*/ 5027993 w 10753706"/>
              <a:gd name="connsiteY103" fmla="*/ 889666 h 1027260"/>
              <a:gd name="connsiteX104" fmla="*/ 4939844 w 10753706"/>
              <a:gd name="connsiteY104" fmla="*/ 934802 h 1027260"/>
              <a:gd name="connsiteX105" fmla="*/ 4792576 w 10753706"/>
              <a:gd name="connsiteY105" fmla="*/ 934820 h 1027260"/>
              <a:gd name="connsiteX106" fmla="*/ 4602423 w 10753706"/>
              <a:gd name="connsiteY106" fmla="*/ 958063 h 1027260"/>
              <a:gd name="connsiteX107" fmla="*/ 4290656 w 10753706"/>
              <a:gd name="connsiteY107" fmla="*/ 969152 h 1027260"/>
              <a:gd name="connsiteX108" fmla="*/ 3952334 w 10753706"/>
              <a:gd name="connsiteY108" fmla="*/ 954043 h 1027260"/>
              <a:gd name="connsiteX109" fmla="*/ 3858560 w 10753706"/>
              <a:gd name="connsiteY109" fmla="*/ 948781 h 1027260"/>
              <a:gd name="connsiteX110" fmla="*/ 3846597 w 10753706"/>
              <a:gd name="connsiteY110" fmla="*/ 948382 h 1027260"/>
              <a:gd name="connsiteX111" fmla="*/ 3736044 w 10753706"/>
              <a:gd name="connsiteY111" fmla="*/ 947759 h 1027260"/>
              <a:gd name="connsiteX112" fmla="*/ 3713136 w 10753706"/>
              <a:gd name="connsiteY112" fmla="*/ 946963 h 1027260"/>
              <a:gd name="connsiteX113" fmla="*/ 3695939 w 10753706"/>
              <a:gd name="connsiteY113" fmla="*/ 943639 h 1027260"/>
              <a:gd name="connsiteX114" fmla="*/ 3694125 w 10753706"/>
              <a:gd name="connsiteY114" fmla="*/ 940567 h 1027260"/>
              <a:gd name="connsiteX115" fmla="*/ 3681925 w 10753706"/>
              <a:gd name="connsiteY115" fmla="*/ 939706 h 1027260"/>
              <a:gd name="connsiteX116" fmla="*/ 3679204 w 10753706"/>
              <a:gd name="connsiteY116" fmla="*/ 938926 h 1027260"/>
              <a:gd name="connsiteX117" fmla="*/ 3615656 w 10753706"/>
              <a:gd name="connsiteY117" fmla="*/ 940320 h 1027260"/>
              <a:gd name="connsiteX118" fmla="*/ 3567983 w 10753706"/>
              <a:gd name="connsiteY118" fmla="*/ 935596 h 1027260"/>
              <a:gd name="connsiteX119" fmla="*/ 3422423 w 10753706"/>
              <a:gd name="connsiteY119" fmla="*/ 932129 h 1027260"/>
              <a:gd name="connsiteX120" fmla="*/ 3310925 w 10753706"/>
              <a:gd name="connsiteY120" fmla="*/ 911072 h 1027260"/>
              <a:gd name="connsiteX121" fmla="*/ 3139421 w 10753706"/>
              <a:gd name="connsiteY121" fmla="*/ 934151 h 1027260"/>
              <a:gd name="connsiteX122" fmla="*/ 2996922 w 10753706"/>
              <a:gd name="connsiteY122" fmla="*/ 927537 h 1027260"/>
              <a:gd name="connsiteX123" fmla="*/ 2982785 w 10753706"/>
              <a:gd name="connsiteY123" fmla="*/ 931453 h 1027260"/>
              <a:gd name="connsiteX124" fmla="*/ 2967478 w 10753706"/>
              <a:gd name="connsiteY124" fmla="*/ 933397 h 1027260"/>
              <a:gd name="connsiteX125" fmla="*/ 2948552 w 10753706"/>
              <a:gd name="connsiteY125" fmla="*/ 932961 h 1027260"/>
              <a:gd name="connsiteX126" fmla="*/ 2944404 w 10753706"/>
              <a:gd name="connsiteY126" fmla="*/ 934452 h 1027260"/>
              <a:gd name="connsiteX127" fmla="*/ 2908608 w 10753706"/>
              <a:gd name="connsiteY127" fmla="*/ 937205 h 1027260"/>
              <a:gd name="connsiteX128" fmla="*/ 2904443 w 10753706"/>
              <a:gd name="connsiteY128" fmla="*/ 936455 h 1027260"/>
              <a:gd name="connsiteX129" fmla="*/ 2868935 w 10753706"/>
              <a:gd name="connsiteY129" fmla="*/ 938022 h 1027260"/>
              <a:gd name="connsiteX130" fmla="*/ 2868586 w 10753706"/>
              <a:gd name="connsiteY130" fmla="*/ 937487 h 1027260"/>
              <a:gd name="connsiteX131" fmla="*/ 2859191 w 10753706"/>
              <a:gd name="connsiteY131" fmla="*/ 935503 h 1027260"/>
              <a:gd name="connsiteX132" fmla="*/ 2840915 w 10753706"/>
              <a:gd name="connsiteY132" fmla="*/ 932977 h 1027260"/>
              <a:gd name="connsiteX133" fmla="*/ 2763509 w 10753706"/>
              <a:gd name="connsiteY133" fmla="*/ 921850 h 1027260"/>
              <a:gd name="connsiteX134" fmla="*/ 2756121 w 10753706"/>
              <a:gd name="connsiteY134" fmla="*/ 921864 h 1027260"/>
              <a:gd name="connsiteX135" fmla="*/ 2755998 w 10753706"/>
              <a:gd name="connsiteY135" fmla="*/ 921739 h 1027260"/>
              <a:gd name="connsiteX136" fmla="*/ 2748255 w 10753706"/>
              <a:gd name="connsiteY136" fmla="*/ 921505 h 1027260"/>
              <a:gd name="connsiteX137" fmla="*/ 2694601 w 10753706"/>
              <a:gd name="connsiteY137" fmla="*/ 915575 h 1027260"/>
              <a:gd name="connsiteX138" fmla="*/ 2635357 w 10753706"/>
              <a:gd name="connsiteY138" fmla="*/ 910976 h 1027260"/>
              <a:gd name="connsiteX139" fmla="*/ 2601047 w 10753706"/>
              <a:gd name="connsiteY139" fmla="*/ 910263 h 1027260"/>
              <a:gd name="connsiteX140" fmla="*/ 2507482 w 10753706"/>
              <a:gd name="connsiteY140" fmla="*/ 906211 h 1027260"/>
              <a:gd name="connsiteX141" fmla="*/ 2413884 w 10753706"/>
              <a:gd name="connsiteY141" fmla="*/ 900545 h 1027260"/>
              <a:gd name="connsiteX142" fmla="*/ 2368912 w 10753706"/>
              <a:gd name="connsiteY142" fmla="*/ 888755 h 1027260"/>
              <a:gd name="connsiteX143" fmla="*/ 2349490 w 10753706"/>
              <a:gd name="connsiteY143" fmla="*/ 889719 h 1027260"/>
              <a:gd name="connsiteX144" fmla="*/ 2344290 w 10753706"/>
              <a:gd name="connsiteY144" fmla="*/ 890584 h 1027260"/>
              <a:gd name="connsiteX145" fmla="*/ 2336488 w 10753706"/>
              <a:gd name="connsiteY145" fmla="*/ 891058 h 1027260"/>
              <a:gd name="connsiteX146" fmla="*/ 2329015 w 10753706"/>
              <a:gd name="connsiteY146" fmla="*/ 891627 h 1027260"/>
              <a:gd name="connsiteX147" fmla="*/ 2293898 w 10753706"/>
              <a:gd name="connsiteY147" fmla="*/ 896431 h 1027260"/>
              <a:gd name="connsiteX148" fmla="*/ 2243927 w 10753706"/>
              <a:gd name="connsiteY148" fmla="*/ 888076 h 1027260"/>
              <a:gd name="connsiteX149" fmla="*/ 2223920 w 10753706"/>
              <a:gd name="connsiteY149" fmla="*/ 887331 h 1027260"/>
              <a:gd name="connsiteX150" fmla="*/ 2213081 w 10753706"/>
              <a:gd name="connsiteY150" fmla="*/ 886302 h 1027260"/>
              <a:gd name="connsiteX151" fmla="*/ 2212307 w 10753706"/>
              <a:gd name="connsiteY151" fmla="*/ 885829 h 1027260"/>
              <a:gd name="connsiteX152" fmla="*/ 2152321 w 10753706"/>
              <a:gd name="connsiteY152" fmla="*/ 894418 h 1027260"/>
              <a:gd name="connsiteX153" fmla="*/ 2140985 w 10753706"/>
              <a:gd name="connsiteY153" fmla="*/ 895968 h 1027260"/>
              <a:gd name="connsiteX154" fmla="*/ 2121210 w 10753706"/>
              <a:gd name="connsiteY154" fmla="*/ 899354 h 1027260"/>
              <a:gd name="connsiteX155" fmla="*/ 2119146 w 10753706"/>
              <a:gd name="connsiteY155" fmla="*/ 899033 h 1027260"/>
              <a:gd name="connsiteX156" fmla="*/ 2105666 w 10753706"/>
              <a:gd name="connsiteY156" fmla="*/ 902240 h 1027260"/>
              <a:gd name="connsiteX157" fmla="*/ 2094924 w 10753706"/>
              <a:gd name="connsiteY157" fmla="*/ 907203 h 1027260"/>
              <a:gd name="connsiteX158" fmla="*/ 1949478 w 10753706"/>
              <a:gd name="connsiteY158" fmla="*/ 913748 h 1027260"/>
              <a:gd name="connsiteX159" fmla="*/ 1749684 w 10753706"/>
              <a:gd name="connsiteY159" fmla="*/ 942223 h 1027260"/>
              <a:gd name="connsiteX160" fmla="*/ 1585576 w 10753706"/>
              <a:gd name="connsiteY160" fmla="*/ 954170 h 1027260"/>
              <a:gd name="connsiteX161" fmla="*/ 1476250 w 10753706"/>
              <a:gd name="connsiteY161" fmla="*/ 950653 h 1027260"/>
              <a:gd name="connsiteX162" fmla="*/ 1433927 w 10753706"/>
              <a:gd name="connsiteY162" fmla="*/ 959926 h 1027260"/>
              <a:gd name="connsiteX163" fmla="*/ 1414893 w 10753706"/>
              <a:gd name="connsiteY163" fmla="*/ 957671 h 1027260"/>
              <a:gd name="connsiteX164" fmla="*/ 1411585 w 10753706"/>
              <a:gd name="connsiteY164" fmla="*/ 957179 h 1027260"/>
              <a:gd name="connsiteX165" fmla="*/ 1398896 w 10753706"/>
              <a:gd name="connsiteY165" fmla="*/ 957460 h 1027260"/>
              <a:gd name="connsiteX166" fmla="*/ 1394632 w 10753706"/>
              <a:gd name="connsiteY166" fmla="*/ 954725 h 1027260"/>
              <a:gd name="connsiteX167" fmla="*/ 1375043 w 10753706"/>
              <a:gd name="connsiteY167" fmla="*/ 953132 h 1027260"/>
              <a:gd name="connsiteX168" fmla="*/ 1351876 w 10753706"/>
              <a:gd name="connsiteY168" fmla="*/ 954436 h 1027260"/>
              <a:gd name="connsiteX169" fmla="*/ 1242676 w 10753706"/>
              <a:gd name="connsiteY169" fmla="*/ 963767 h 1027260"/>
              <a:gd name="connsiteX170" fmla="*/ 1205993 w 10753706"/>
              <a:gd name="connsiteY170" fmla="*/ 974080 h 1027260"/>
              <a:gd name="connsiteX171" fmla="*/ 1052221 w 10753706"/>
              <a:gd name="connsiteY171" fmla="*/ 963954 h 1027260"/>
              <a:gd name="connsiteX172" fmla="*/ 968270 w 10753706"/>
              <a:gd name="connsiteY172" fmla="*/ 964761 h 1027260"/>
              <a:gd name="connsiteX173" fmla="*/ 874493 w 10753706"/>
              <a:gd name="connsiteY173" fmla="*/ 998122 h 1027260"/>
              <a:gd name="connsiteX174" fmla="*/ 814411 w 10753706"/>
              <a:gd name="connsiteY174" fmla="*/ 1007391 h 1027260"/>
              <a:gd name="connsiteX175" fmla="*/ 688604 w 10753706"/>
              <a:gd name="connsiteY175" fmla="*/ 1015631 h 1027260"/>
              <a:gd name="connsiteX176" fmla="*/ 618171 w 10753706"/>
              <a:gd name="connsiteY176" fmla="*/ 1027260 h 1027260"/>
              <a:gd name="connsiteX177" fmla="*/ 570379 w 10753706"/>
              <a:gd name="connsiteY177" fmla="*/ 1023487 h 1027260"/>
              <a:gd name="connsiteX178" fmla="*/ 482519 w 10753706"/>
              <a:gd name="connsiteY178" fmla="*/ 1002108 h 1027260"/>
              <a:gd name="connsiteX179" fmla="*/ 475319 w 10753706"/>
              <a:gd name="connsiteY179" fmla="*/ 1009922 h 1027260"/>
              <a:gd name="connsiteX180" fmla="*/ 431104 w 10753706"/>
              <a:gd name="connsiteY180" fmla="*/ 1009317 h 1027260"/>
              <a:gd name="connsiteX181" fmla="*/ 363782 w 10753706"/>
              <a:gd name="connsiteY181" fmla="*/ 1007585 h 1027260"/>
              <a:gd name="connsiteX182" fmla="*/ 325533 w 10753706"/>
              <a:gd name="connsiteY182" fmla="*/ 1008502 h 1027260"/>
              <a:gd name="connsiteX183" fmla="*/ 220429 w 10753706"/>
              <a:gd name="connsiteY183" fmla="*/ 1008927 h 1027260"/>
              <a:gd name="connsiteX184" fmla="*/ 114676 w 10753706"/>
              <a:gd name="connsiteY184" fmla="*/ 1007765 h 1027260"/>
              <a:gd name="connsiteX185" fmla="*/ 13470 w 10753706"/>
              <a:gd name="connsiteY185" fmla="*/ 998544 h 1027260"/>
              <a:gd name="connsiteX186" fmla="*/ 0 w 10753706"/>
              <a:gd name="connsiteY186" fmla="*/ 997355 h 1027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10753706" h="1027260">
                <a:moveTo>
                  <a:pt x="0" y="0"/>
                </a:moveTo>
                <a:lnTo>
                  <a:pt x="10753706" y="0"/>
                </a:lnTo>
                <a:lnTo>
                  <a:pt x="10748809" y="2522"/>
                </a:lnTo>
                <a:cubicBezTo>
                  <a:pt x="10744031" y="4644"/>
                  <a:pt x="10737551" y="7204"/>
                  <a:pt x="10725330" y="11977"/>
                </a:cubicBezTo>
                <a:cubicBezTo>
                  <a:pt x="10700888" y="21523"/>
                  <a:pt x="10652058" y="39304"/>
                  <a:pt x="10615423" y="52967"/>
                </a:cubicBezTo>
                <a:cubicBezTo>
                  <a:pt x="10598524" y="49017"/>
                  <a:pt x="10550674" y="61360"/>
                  <a:pt x="10533936" y="53095"/>
                </a:cubicBezTo>
                <a:cubicBezTo>
                  <a:pt x="10519435" y="55674"/>
                  <a:pt x="10480156" y="49393"/>
                  <a:pt x="10466876" y="45180"/>
                </a:cubicBezTo>
                <a:cubicBezTo>
                  <a:pt x="10443145" y="68059"/>
                  <a:pt x="10382269" y="71294"/>
                  <a:pt x="10355090" y="89741"/>
                </a:cubicBezTo>
                <a:cubicBezTo>
                  <a:pt x="10286222" y="95376"/>
                  <a:pt x="10146285" y="63529"/>
                  <a:pt x="10087145" y="66115"/>
                </a:cubicBezTo>
                <a:cubicBezTo>
                  <a:pt x="10067575" y="79584"/>
                  <a:pt x="10043111" y="68921"/>
                  <a:pt x="10015902" y="76178"/>
                </a:cubicBezTo>
                <a:cubicBezTo>
                  <a:pt x="9952302" y="84628"/>
                  <a:pt x="9893286" y="103337"/>
                  <a:pt x="9806005" y="102435"/>
                </a:cubicBezTo>
                <a:cubicBezTo>
                  <a:pt x="9782247" y="141133"/>
                  <a:pt x="9674787" y="151643"/>
                  <a:pt x="9602583" y="179170"/>
                </a:cubicBezTo>
                <a:cubicBezTo>
                  <a:pt x="9557658" y="187584"/>
                  <a:pt x="9478290" y="154235"/>
                  <a:pt x="9469719" y="174721"/>
                </a:cubicBezTo>
                <a:cubicBezTo>
                  <a:pt x="9443779" y="165070"/>
                  <a:pt x="9431317" y="185692"/>
                  <a:pt x="9408692" y="189513"/>
                </a:cubicBezTo>
                <a:cubicBezTo>
                  <a:pt x="9387154" y="183843"/>
                  <a:pt x="9380475" y="191089"/>
                  <a:pt x="9364151" y="194072"/>
                </a:cubicBezTo>
                <a:cubicBezTo>
                  <a:pt x="9354686" y="190222"/>
                  <a:pt x="9340485" y="191782"/>
                  <a:pt x="9337751" y="197579"/>
                </a:cubicBezTo>
                <a:cubicBezTo>
                  <a:pt x="9349566" y="209270"/>
                  <a:pt x="9297468" y="207714"/>
                  <a:pt x="9297166" y="216558"/>
                </a:cubicBezTo>
                <a:cubicBezTo>
                  <a:pt x="9269057" y="220999"/>
                  <a:pt x="9139630" y="221783"/>
                  <a:pt x="9123859" y="237356"/>
                </a:cubicBezTo>
                <a:cubicBezTo>
                  <a:pt x="9068176" y="249209"/>
                  <a:pt x="8975349" y="235349"/>
                  <a:pt x="8950741" y="238020"/>
                </a:cubicBezTo>
                <a:cubicBezTo>
                  <a:pt x="8916265" y="215428"/>
                  <a:pt x="8822808" y="292026"/>
                  <a:pt x="8718236" y="303148"/>
                </a:cubicBezTo>
                <a:cubicBezTo>
                  <a:pt x="8703111" y="302060"/>
                  <a:pt x="8695551" y="302792"/>
                  <a:pt x="8694011" y="308812"/>
                </a:cubicBezTo>
                <a:cubicBezTo>
                  <a:pt x="8661810" y="312764"/>
                  <a:pt x="8637956" y="329628"/>
                  <a:pt x="8611976" y="324819"/>
                </a:cubicBezTo>
                <a:cubicBezTo>
                  <a:pt x="8621849" y="336388"/>
                  <a:pt x="8562809" y="325917"/>
                  <a:pt x="8562074" y="337971"/>
                </a:cubicBezTo>
                <a:cubicBezTo>
                  <a:pt x="8543699" y="343978"/>
                  <a:pt x="8511321" y="356396"/>
                  <a:pt x="8501724" y="360865"/>
                </a:cubicBezTo>
                <a:lnTo>
                  <a:pt x="8504489" y="364790"/>
                </a:lnTo>
                <a:lnTo>
                  <a:pt x="8492774" y="366181"/>
                </a:lnTo>
                <a:lnTo>
                  <a:pt x="8466405" y="368724"/>
                </a:lnTo>
                <a:cubicBezTo>
                  <a:pt x="8455454" y="372229"/>
                  <a:pt x="8440175" y="385805"/>
                  <a:pt x="8427069" y="387211"/>
                </a:cubicBezTo>
                <a:cubicBezTo>
                  <a:pt x="8400442" y="392215"/>
                  <a:pt x="8397079" y="382989"/>
                  <a:pt x="8387766" y="377161"/>
                </a:cubicBezTo>
                <a:cubicBezTo>
                  <a:pt x="8369233" y="378548"/>
                  <a:pt x="8334756" y="390869"/>
                  <a:pt x="8315874" y="395527"/>
                </a:cubicBezTo>
                <a:cubicBezTo>
                  <a:pt x="8306664" y="400500"/>
                  <a:pt x="8272845" y="393679"/>
                  <a:pt x="8274474" y="405112"/>
                </a:cubicBezTo>
                <a:cubicBezTo>
                  <a:pt x="8255483" y="406194"/>
                  <a:pt x="8244963" y="408376"/>
                  <a:pt x="8234664" y="410219"/>
                </a:cubicBezTo>
                <a:lnTo>
                  <a:pt x="8211268" y="416791"/>
                </a:lnTo>
                <a:cubicBezTo>
                  <a:pt x="8204720" y="419941"/>
                  <a:pt x="8197411" y="422004"/>
                  <a:pt x="8188615" y="421755"/>
                </a:cubicBezTo>
                <a:lnTo>
                  <a:pt x="8179981" y="420402"/>
                </a:lnTo>
                <a:lnTo>
                  <a:pt x="8179307" y="422516"/>
                </a:lnTo>
                <a:cubicBezTo>
                  <a:pt x="8179027" y="425797"/>
                  <a:pt x="8175790" y="448341"/>
                  <a:pt x="8147929" y="450302"/>
                </a:cubicBezTo>
                <a:cubicBezTo>
                  <a:pt x="8130300" y="457967"/>
                  <a:pt x="8114933" y="461015"/>
                  <a:pt x="8089136" y="465283"/>
                </a:cubicBezTo>
                <a:cubicBezTo>
                  <a:pt x="8072810" y="465920"/>
                  <a:pt x="8069376" y="451569"/>
                  <a:pt x="8049973" y="454121"/>
                </a:cubicBezTo>
                <a:cubicBezTo>
                  <a:pt x="7974508" y="471465"/>
                  <a:pt x="8006050" y="447139"/>
                  <a:pt x="7965913" y="464415"/>
                </a:cubicBezTo>
                <a:cubicBezTo>
                  <a:pt x="7958234" y="466025"/>
                  <a:pt x="7951405" y="465800"/>
                  <a:pt x="7945093" y="464798"/>
                </a:cubicBezTo>
                <a:lnTo>
                  <a:pt x="7935335" y="462442"/>
                </a:lnTo>
                <a:lnTo>
                  <a:pt x="7904779" y="471429"/>
                </a:lnTo>
                <a:cubicBezTo>
                  <a:pt x="7889387" y="474999"/>
                  <a:pt x="7872867" y="477951"/>
                  <a:pt x="7855604" y="480199"/>
                </a:cubicBezTo>
                <a:cubicBezTo>
                  <a:pt x="7850005" y="476378"/>
                  <a:pt x="7838628" y="483595"/>
                  <a:pt x="7832630" y="485371"/>
                </a:cubicBezTo>
                <a:cubicBezTo>
                  <a:pt x="7831473" y="482645"/>
                  <a:pt x="7816623" y="482661"/>
                  <a:pt x="7812438" y="485391"/>
                </a:cubicBezTo>
                <a:cubicBezTo>
                  <a:pt x="7709470" y="505049"/>
                  <a:pt x="7759426" y="473956"/>
                  <a:pt x="7701399" y="495197"/>
                </a:cubicBezTo>
                <a:cubicBezTo>
                  <a:pt x="7690986" y="496989"/>
                  <a:pt x="7682397" y="496365"/>
                  <a:pt x="7674778" y="494723"/>
                </a:cubicBezTo>
                <a:lnTo>
                  <a:pt x="7660445" y="490194"/>
                </a:lnTo>
                <a:lnTo>
                  <a:pt x="7651781" y="493084"/>
                </a:lnTo>
                <a:cubicBezTo>
                  <a:pt x="7616113" y="496548"/>
                  <a:pt x="7603273" y="491735"/>
                  <a:pt x="7584807" y="499490"/>
                </a:cubicBezTo>
                <a:cubicBezTo>
                  <a:pt x="7549256" y="490212"/>
                  <a:pt x="7563949" y="500167"/>
                  <a:pt x="7541324" y="504184"/>
                </a:cubicBezTo>
                <a:cubicBezTo>
                  <a:pt x="7523851" y="508307"/>
                  <a:pt x="7559546" y="509825"/>
                  <a:pt x="7541756" y="512184"/>
                </a:cubicBezTo>
                <a:cubicBezTo>
                  <a:pt x="7520963" y="510864"/>
                  <a:pt x="7525755" y="520497"/>
                  <a:pt x="7503906" y="518551"/>
                </a:cubicBezTo>
                <a:cubicBezTo>
                  <a:pt x="7505924" y="510774"/>
                  <a:pt x="7464361" y="523683"/>
                  <a:pt x="7460411" y="517415"/>
                </a:cubicBezTo>
                <a:lnTo>
                  <a:pt x="7460116" y="517548"/>
                </a:lnTo>
                <a:cubicBezTo>
                  <a:pt x="7447785" y="530928"/>
                  <a:pt x="7310141" y="550568"/>
                  <a:pt x="7297810" y="563947"/>
                </a:cubicBezTo>
                <a:cubicBezTo>
                  <a:pt x="7221791" y="605698"/>
                  <a:pt x="7039072" y="646008"/>
                  <a:pt x="6946388" y="665244"/>
                </a:cubicBezTo>
                <a:cubicBezTo>
                  <a:pt x="6853704" y="684480"/>
                  <a:pt x="6804875" y="677485"/>
                  <a:pt x="6741704" y="679365"/>
                </a:cubicBezTo>
                <a:lnTo>
                  <a:pt x="6624680" y="677674"/>
                </a:lnTo>
                <a:lnTo>
                  <a:pt x="6605700" y="683566"/>
                </a:lnTo>
                <a:cubicBezTo>
                  <a:pt x="6603309" y="685184"/>
                  <a:pt x="6599550" y="685647"/>
                  <a:pt x="6576922" y="683030"/>
                </a:cubicBezTo>
                <a:cubicBezTo>
                  <a:pt x="6527275" y="698355"/>
                  <a:pt x="6440981" y="702347"/>
                  <a:pt x="6405123" y="721946"/>
                </a:cubicBezTo>
                <a:cubicBezTo>
                  <a:pt x="6407963" y="715467"/>
                  <a:pt x="6383450" y="712913"/>
                  <a:pt x="6368938" y="717341"/>
                </a:cubicBezTo>
                <a:cubicBezTo>
                  <a:pt x="6377914" y="692119"/>
                  <a:pt x="6315316" y="744281"/>
                  <a:pt x="6295102" y="729508"/>
                </a:cubicBezTo>
                <a:cubicBezTo>
                  <a:pt x="6300358" y="744473"/>
                  <a:pt x="6240070" y="776254"/>
                  <a:pt x="6202084" y="767091"/>
                </a:cubicBezTo>
                <a:cubicBezTo>
                  <a:pt x="6152826" y="774744"/>
                  <a:pt x="6122010" y="790367"/>
                  <a:pt x="6067157" y="790339"/>
                </a:cubicBezTo>
                <a:cubicBezTo>
                  <a:pt x="6066310" y="792484"/>
                  <a:pt x="6064283" y="794403"/>
                  <a:pt x="6061443" y="796151"/>
                </a:cubicBezTo>
                <a:lnTo>
                  <a:pt x="6051406" y="800684"/>
                </a:lnTo>
                <a:lnTo>
                  <a:pt x="6049097" y="800636"/>
                </a:lnTo>
                <a:cubicBezTo>
                  <a:pt x="6040408" y="801393"/>
                  <a:pt x="6036299" y="802645"/>
                  <a:pt x="6034222" y="804110"/>
                </a:cubicBezTo>
                <a:lnTo>
                  <a:pt x="6033121" y="806078"/>
                </a:lnTo>
                <a:lnTo>
                  <a:pt x="6023593" y="808842"/>
                </a:lnTo>
                <a:lnTo>
                  <a:pt x="6006639" y="815304"/>
                </a:lnTo>
                <a:lnTo>
                  <a:pt x="6001762" y="815557"/>
                </a:lnTo>
                <a:lnTo>
                  <a:pt x="5973534" y="823815"/>
                </a:lnTo>
                <a:lnTo>
                  <a:pt x="5972336" y="823476"/>
                </a:lnTo>
                <a:cubicBezTo>
                  <a:pt x="5969004" y="822901"/>
                  <a:pt x="5965329" y="822833"/>
                  <a:pt x="5960841" y="823819"/>
                </a:cubicBezTo>
                <a:cubicBezTo>
                  <a:pt x="5955860" y="815655"/>
                  <a:pt x="5953515" y="821882"/>
                  <a:pt x="5940719" y="825514"/>
                </a:cubicBezTo>
                <a:cubicBezTo>
                  <a:pt x="5930130" y="813644"/>
                  <a:pt x="5900943" y="827979"/>
                  <a:pt x="5884298" y="823806"/>
                </a:cubicBezTo>
                <a:cubicBezTo>
                  <a:pt x="5875133" y="826741"/>
                  <a:pt x="5865250" y="829630"/>
                  <a:pt x="5854779" y="832365"/>
                </a:cubicBezTo>
                <a:lnTo>
                  <a:pt x="5848382" y="833844"/>
                </a:lnTo>
                <a:lnTo>
                  <a:pt x="5848066" y="833772"/>
                </a:lnTo>
                <a:cubicBezTo>
                  <a:pt x="5846273" y="833879"/>
                  <a:pt x="5844018" y="834284"/>
                  <a:pt x="5840944" y="835132"/>
                </a:cubicBezTo>
                <a:lnTo>
                  <a:pt x="5836719" y="836539"/>
                </a:lnTo>
                <a:lnTo>
                  <a:pt x="5824311" y="839408"/>
                </a:lnTo>
                <a:lnTo>
                  <a:pt x="5818788" y="839727"/>
                </a:lnTo>
                <a:cubicBezTo>
                  <a:pt x="5797008" y="838594"/>
                  <a:pt x="5786883" y="822081"/>
                  <a:pt x="5763953" y="834282"/>
                </a:cubicBezTo>
                <a:cubicBezTo>
                  <a:pt x="5726813" y="837521"/>
                  <a:pt x="5699446" y="830949"/>
                  <a:pt x="5667748" y="840211"/>
                </a:cubicBezTo>
                <a:cubicBezTo>
                  <a:pt x="5632959" y="843205"/>
                  <a:pt x="5601436" y="842280"/>
                  <a:pt x="5573108" y="847611"/>
                </a:cubicBezTo>
                <a:cubicBezTo>
                  <a:pt x="5560030" y="845832"/>
                  <a:pt x="5549547" y="851598"/>
                  <a:pt x="5539137" y="851033"/>
                </a:cubicBezTo>
                <a:cubicBezTo>
                  <a:pt x="5528728" y="850467"/>
                  <a:pt x="5529256" y="837509"/>
                  <a:pt x="5510651" y="844215"/>
                </a:cubicBezTo>
                <a:cubicBezTo>
                  <a:pt x="5494241" y="833607"/>
                  <a:pt x="5466101" y="839171"/>
                  <a:pt x="5457331" y="839159"/>
                </a:cubicBezTo>
                <a:lnTo>
                  <a:pt x="5410613" y="834358"/>
                </a:lnTo>
                <a:lnTo>
                  <a:pt x="5370040" y="862127"/>
                </a:lnTo>
                <a:cubicBezTo>
                  <a:pt x="5357863" y="856469"/>
                  <a:pt x="5319115" y="868069"/>
                  <a:pt x="5318778" y="855310"/>
                </a:cubicBezTo>
                <a:cubicBezTo>
                  <a:pt x="5303920" y="857760"/>
                  <a:pt x="5296727" y="863736"/>
                  <a:pt x="5298645" y="855171"/>
                </a:cubicBezTo>
                <a:cubicBezTo>
                  <a:pt x="5287819" y="855897"/>
                  <a:pt x="5267444" y="857825"/>
                  <a:pt x="5253828" y="859670"/>
                </a:cubicBezTo>
                <a:lnTo>
                  <a:pt x="5216955" y="866245"/>
                </a:lnTo>
                <a:lnTo>
                  <a:pt x="5214344" y="868102"/>
                </a:lnTo>
                <a:cubicBezTo>
                  <a:pt x="5210778" y="868719"/>
                  <a:pt x="5200859" y="869042"/>
                  <a:pt x="5195561" y="869949"/>
                </a:cubicBezTo>
                <a:lnTo>
                  <a:pt x="5182555" y="873542"/>
                </a:lnTo>
                <a:cubicBezTo>
                  <a:pt x="5178496" y="875023"/>
                  <a:pt x="5175066" y="876746"/>
                  <a:pt x="5172552" y="878801"/>
                </a:cubicBezTo>
                <a:cubicBezTo>
                  <a:pt x="5121406" y="873797"/>
                  <a:pt x="5080096" y="886529"/>
                  <a:pt x="5027993" y="889666"/>
                </a:cubicBezTo>
                <a:cubicBezTo>
                  <a:pt x="4999924" y="877115"/>
                  <a:pt x="4946973" y="919452"/>
                  <a:pt x="4939844" y="934802"/>
                </a:cubicBezTo>
                <a:cubicBezTo>
                  <a:pt x="4895154" y="940701"/>
                  <a:pt x="4844006" y="928240"/>
                  <a:pt x="4792576" y="934820"/>
                </a:cubicBezTo>
                <a:lnTo>
                  <a:pt x="4602423" y="958063"/>
                </a:lnTo>
                <a:cubicBezTo>
                  <a:pt x="4488530" y="967131"/>
                  <a:pt x="4399004" y="969822"/>
                  <a:pt x="4290656" y="969152"/>
                </a:cubicBezTo>
                <a:cubicBezTo>
                  <a:pt x="4182308" y="968482"/>
                  <a:pt x="4046938" y="971167"/>
                  <a:pt x="3952334" y="954043"/>
                </a:cubicBezTo>
                <a:lnTo>
                  <a:pt x="3858560" y="948781"/>
                </a:lnTo>
                <a:lnTo>
                  <a:pt x="3846597" y="948382"/>
                </a:lnTo>
                <a:cubicBezTo>
                  <a:pt x="3807516" y="956616"/>
                  <a:pt x="3767475" y="941640"/>
                  <a:pt x="3736044" y="947759"/>
                </a:cubicBezTo>
                <a:cubicBezTo>
                  <a:pt x="3727323" y="948128"/>
                  <a:pt x="3719828" y="947771"/>
                  <a:pt x="3713136" y="946963"/>
                </a:cubicBezTo>
                <a:lnTo>
                  <a:pt x="3695939" y="943639"/>
                </a:lnTo>
                <a:lnTo>
                  <a:pt x="3694125" y="940567"/>
                </a:lnTo>
                <a:lnTo>
                  <a:pt x="3681925" y="939706"/>
                </a:lnTo>
                <a:lnTo>
                  <a:pt x="3679204" y="938926"/>
                </a:lnTo>
                <a:cubicBezTo>
                  <a:pt x="3668160" y="939028"/>
                  <a:pt x="3634193" y="940875"/>
                  <a:pt x="3615656" y="940320"/>
                </a:cubicBezTo>
                <a:cubicBezTo>
                  <a:pt x="3582626" y="936974"/>
                  <a:pt x="3593904" y="949140"/>
                  <a:pt x="3567983" y="935596"/>
                </a:cubicBezTo>
                <a:cubicBezTo>
                  <a:pt x="3504185" y="939048"/>
                  <a:pt x="3482818" y="922224"/>
                  <a:pt x="3422423" y="932129"/>
                </a:cubicBezTo>
                <a:cubicBezTo>
                  <a:pt x="3369166" y="933413"/>
                  <a:pt x="3329486" y="910108"/>
                  <a:pt x="3310925" y="911072"/>
                </a:cubicBezTo>
                <a:cubicBezTo>
                  <a:pt x="3261363" y="909787"/>
                  <a:pt x="3198415" y="933574"/>
                  <a:pt x="3139421" y="934151"/>
                </a:cubicBezTo>
                <a:cubicBezTo>
                  <a:pt x="3088799" y="931012"/>
                  <a:pt x="3038941" y="938464"/>
                  <a:pt x="2996922" y="927537"/>
                </a:cubicBezTo>
                <a:cubicBezTo>
                  <a:pt x="2992673" y="929234"/>
                  <a:pt x="2987900" y="930498"/>
                  <a:pt x="2982785" y="931453"/>
                </a:cubicBezTo>
                <a:lnTo>
                  <a:pt x="2967478" y="933397"/>
                </a:lnTo>
                <a:lnTo>
                  <a:pt x="2948552" y="932961"/>
                </a:lnTo>
                <a:lnTo>
                  <a:pt x="2944404" y="934452"/>
                </a:lnTo>
                <a:lnTo>
                  <a:pt x="2908608" y="937205"/>
                </a:lnTo>
                <a:lnTo>
                  <a:pt x="2904443" y="936455"/>
                </a:lnTo>
                <a:lnTo>
                  <a:pt x="2868935" y="938022"/>
                </a:lnTo>
                <a:lnTo>
                  <a:pt x="2868586" y="937487"/>
                </a:lnTo>
                <a:cubicBezTo>
                  <a:pt x="2866994" y="936327"/>
                  <a:pt x="2864292" y="935538"/>
                  <a:pt x="2859191" y="935503"/>
                </a:cubicBezTo>
                <a:cubicBezTo>
                  <a:pt x="2869075" y="927418"/>
                  <a:pt x="2856828" y="932364"/>
                  <a:pt x="2840915" y="932977"/>
                </a:cubicBezTo>
                <a:lnTo>
                  <a:pt x="2763509" y="921850"/>
                </a:lnTo>
                <a:lnTo>
                  <a:pt x="2756121" y="921864"/>
                </a:lnTo>
                <a:cubicBezTo>
                  <a:pt x="2756081" y="921822"/>
                  <a:pt x="2756039" y="921781"/>
                  <a:pt x="2755998" y="921739"/>
                </a:cubicBezTo>
                <a:cubicBezTo>
                  <a:pt x="2754445" y="921476"/>
                  <a:pt x="2752036" y="921380"/>
                  <a:pt x="2748255" y="921505"/>
                </a:cubicBezTo>
                <a:lnTo>
                  <a:pt x="2694601" y="915575"/>
                </a:lnTo>
                <a:cubicBezTo>
                  <a:pt x="2671223" y="919874"/>
                  <a:pt x="2666972" y="913376"/>
                  <a:pt x="2635357" y="910976"/>
                </a:cubicBezTo>
                <a:cubicBezTo>
                  <a:pt x="2621906" y="915051"/>
                  <a:pt x="2611315" y="913542"/>
                  <a:pt x="2601047" y="910263"/>
                </a:cubicBezTo>
                <a:cubicBezTo>
                  <a:pt x="2570084" y="912074"/>
                  <a:pt x="2542135" y="907435"/>
                  <a:pt x="2507482" y="906211"/>
                </a:cubicBezTo>
                <a:cubicBezTo>
                  <a:pt x="2469706" y="911437"/>
                  <a:pt x="2450920" y="901812"/>
                  <a:pt x="2413884" y="900545"/>
                </a:cubicBezTo>
                <a:cubicBezTo>
                  <a:pt x="2381338" y="909664"/>
                  <a:pt x="2387753" y="892438"/>
                  <a:pt x="2368912" y="888755"/>
                </a:cubicBezTo>
                <a:lnTo>
                  <a:pt x="2349490" y="889719"/>
                </a:lnTo>
                <a:lnTo>
                  <a:pt x="2344290" y="890584"/>
                </a:lnTo>
                <a:cubicBezTo>
                  <a:pt x="2340673" y="891041"/>
                  <a:pt x="2338228" y="891167"/>
                  <a:pt x="2336488" y="891058"/>
                </a:cubicBezTo>
                <a:lnTo>
                  <a:pt x="2329015" y="891627"/>
                </a:lnTo>
                <a:cubicBezTo>
                  <a:pt x="2316843" y="893039"/>
                  <a:pt x="2305064" y="894669"/>
                  <a:pt x="2293898" y="896431"/>
                </a:cubicBezTo>
                <a:cubicBezTo>
                  <a:pt x="2282637" y="890404"/>
                  <a:pt x="2242346" y="900851"/>
                  <a:pt x="2243927" y="888076"/>
                </a:cubicBezTo>
                <a:cubicBezTo>
                  <a:pt x="2228778" y="890081"/>
                  <a:pt x="2220725" y="895845"/>
                  <a:pt x="2223920" y="887331"/>
                </a:cubicBezTo>
                <a:cubicBezTo>
                  <a:pt x="2218877" y="887756"/>
                  <a:pt x="2215583" y="887254"/>
                  <a:pt x="2213081" y="886302"/>
                </a:cubicBezTo>
                <a:lnTo>
                  <a:pt x="2212307" y="885829"/>
                </a:lnTo>
                <a:lnTo>
                  <a:pt x="2152321" y="894418"/>
                </a:lnTo>
                <a:lnTo>
                  <a:pt x="2140985" y="895968"/>
                </a:lnTo>
                <a:lnTo>
                  <a:pt x="2121210" y="899354"/>
                </a:lnTo>
                <a:lnTo>
                  <a:pt x="2119146" y="899033"/>
                </a:lnTo>
                <a:lnTo>
                  <a:pt x="2105666" y="902240"/>
                </a:lnTo>
                <a:cubicBezTo>
                  <a:pt x="2101407" y="903601"/>
                  <a:pt x="2097735" y="905221"/>
                  <a:pt x="2094924" y="907203"/>
                </a:cubicBezTo>
                <a:cubicBezTo>
                  <a:pt x="2044793" y="900664"/>
                  <a:pt x="2001785" y="912168"/>
                  <a:pt x="1949478" y="913748"/>
                </a:cubicBezTo>
                <a:cubicBezTo>
                  <a:pt x="1891937" y="919585"/>
                  <a:pt x="1810334" y="935486"/>
                  <a:pt x="1749684" y="942223"/>
                </a:cubicBezTo>
                <a:lnTo>
                  <a:pt x="1585576" y="954170"/>
                </a:lnTo>
                <a:cubicBezTo>
                  <a:pt x="1549165" y="943719"/>
                  <a:pt x="1511425" y="950847"/>
                  <a:pt x="1476250" y="950653"/>
                </a:cubicBezTo>
                <a:cubicBezTo>
                  <a:pt x="1488515" y="961596"/>
                  <a:pt x="1432660" y="946795"/>
                  <a:pt x="1433927" y="959926"/>
                </a:cubicBezTo>
                <a:cubicBezTo>
                  <a:pt x="1427485" y="959475"/>
                  <a:pt x="1421205" y="958623"/>
                  <a:pt x="1414893" y="957671"/>
                </a:cubicBezTo>
                <a:lnTo>
                  <a:pt x="1411585" y="957179"/>
                </a:lnTo>
                <a:lnTo>
                  <a:pt x="1398896" y="957460"/>
                </a:lnTo>
                <a:lnTo>
                  <a:pt x="1394632" y="954725"/>
                </a:lnTo>
                <a:lnTo>
                  <a:pt x="1375043" y="953132"/>
                </a:lnTo>
                <a:cubicBezTo>
                  <a:pt x="1367813" y="952970"/>
                  <a:pt x="1360155" y="953305"/>
                  <a:pt x="1351876" y="954436"/>
                </a:cubicBezTo>
                <a:cubicBezTo>
                  <a:pt x="1325912" y="963028"/>
                  <a:pt x="1274459" y="952492"/>
                  <a:pt x="1242676" y="963767"/>
                </a:cubicBezTo>
                <a:cubicBezTo>
                  <a:pt x="1230276" y="966918"/>
                  <a:pt x="1216715" y="977098"/>
                  <a:pt x="1205993" y="974080"/>
                </a:cubicBezTo>
                <a:cubicBezTo>
                  <a:pt x="1174251" y="974112"/>
                  <a:pt x="1086982" y="964420"/>
                  <a:pt x="1052221" y="963954"/>
                </a:cubicBezTo>
                <a:cubicBezTo>
                  <a:pt x="1038515" y="970622"/>
                  <a:pt x="1009522" y="962342"/>
                  <a:pt x="968270" y="964761"/>
                </a:cubicBezTo>
                <a:cubicBezTo>
                  <a:pt x="943437" y="973698"/>
                  <a:pt x="900136" y="991017"/>
                  <a:pt x="874493" y="998122"/>
                </a:cubicBezTo>
                <a:cubicBezTo>
                  <a:pt x="848849" y="1005226"/>
                  <a:pt x="853424" y="1009427"/>
                  <a:pt x="814411" y="1007391"/>
                </a:cubicBezTo>
                <a:cubicBezTo>
                  <a:pt x="765926" y="1022821"/>
                  <a:pt x="732885" y="1009859"/>
                  <a:pt x="688604" y="1015631"/>
                </a:cubicBezTo>
                <a:cubicBezTo>
                  <a:pt x="638045" y="1020877"/>
                  <a:pt x="677999" y="1011556"/>
                  <a:pt x="618171" y="1027260"/>
                </a:cubicBezTo>
                <a:cubicBezTo>
                  <a:pt x="609680" y="1023165"/>
                  <a:pt x="583253" y="1020277"/>
                  <a:pt x="570379" y="1023487"/>
                </a:cubicBezTo>
                <a:cubicBezTo>
                  <a:pt x="543992" y="1022523"/>
                  <a:pt x="505183" y="1001686"/>
                  <a:pt x="482519" y="1002108"/>
                </a:cubicBezTo>
                <a:cubicBezTo>
                  <a:pt x="464011" y="1002285"/>
                  <a:pt x="495211" y="1007995"/>
                  <a:pt x="475319" y="1009922"/>
                </a:cubicBezTo>
                <a:cubicBezTo>
                  <a:pt x="450818" y="1011135"/>
                  <a:pt x="454804" y="1022539"/>
                  <a:pt x="431104" y="1009317"/>
                </a:cubicBezTo>
                <a:cubicBezTo>
                  <a:pt x="406857" y="1014651"/>
                  <a:pt x="399686" y="1008456"/>
                  <a:pt x="363782" y="1007585"/>
                </a:cubicBezTo>
                <a:cubicBezTo>
                  <a:pt x="350440" y="1012231"/>
                  <a:pt x="338145" y="1011245"/>
                  <a:pt x="325533" y="1008502"/>
                </a:cubicBezTo>
                <a:cubicBezTo>
                  <a:pt x="291944" y="1011745"/>
                  <a:pt x="259251" y="1008497"/>
                  <a:pt x="220429" y="1008927"/>
                </a:cubicBezTo>
                <a:cubicBezTo>
                  <a:pt x="180594" y="1015852"/>
                  <a:pt x="156150" y="1007265"/>
                  <a:pt x="114676" y="1007765"/>
                </a:cubicBezTo>
                <a:cubicBezTo>
                  <a:pt x="85718" y="1006195"/>
                  <a:pt x="43316" y="1001491"/>
                  <a:pt x="13470" y="998544"/>
                </a:cubicBezTo>
                <a:lnTo>
                  <a:pt x="0" y="997355"/>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6" name="Content Placeholder 6">
            <a:extLst>
              <a:ext uri="{FF2B5EF4-FFF2-40B4-BE49-F238E27FC236}">
                <a16:creationId xmlns:a16="http://schemas.microsoft.com/office/drawing/2014/main" id="{3BF399BE-D515-E504-8A99-6341A745B2BA}"/>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p:blipFill>
        <p:spPr>
          <a:xfrm>
            <a:off x="10545871" y="577463"/>
            <a:ext cx="1321900" cy="1502591"/>
          </a:xfrm>
          <a:prstGeom prst="rect">
            <a:avLst/>
          </a:prstGeom>
        </p:spPr>
      </p:pic>
      <p:sp>
        <p:nvSpPr>
          <p:cNvPr id="8" name="Title 1">
            <a:extLst>
              <a:ext uri="{FF2B5EF4-FFF2-40B4-BE49-F238E27FC236}">
                <a16:creationId xmlns:a16="http://schemas.microsoft.com/office/drawing/2014/main" id="{A3C63D9F-B2F9-5588-514B-B37C1A6EB40E}"/>
              </a:ext>
            </a:extLst>
          </p:cNvPr>
          <p:cNvSpPr txBox="1">
            <a:spLocks/>
          </p:cNvSpPr>
          <p:nvPr/>
        </p:nvSpPr>
        <p:spPr>
          <a:xfrm>
            <a:off x="3179675" y="2790056"/>
            <a:ext cx="6900882" cy="1143000"/>
          </a:xfrm>
          <a:prstGeom prst="rect">
            <a:avLst/>
          </a:prstGeom>
        </p:spPr>
        <p:txBody>
          <a:bodyPr vert="horz" lIns="91440" tIns="45720" rIns="91440" bIns="45720" rtlCol="0" anchor="ctr">
            <a:norm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GB" sz="3600" b="1" i="0" u="none" strike="noStrike" kern="1200" cap="none" spc="0" normalizeH="0" baseline="0" noProof="0">
              <a:ln>
                <a:noFill/>
              </a:ln>
              <a:solidFill>
                <a:srgbClr val="00B0F0"/>
              </a:solidFill>
              <a:effectLst/>
              <a:uLnTx/>
              <a:uFillTx/>
              <a:latin typeface="Arial" pitchFamily="34" charset="0"/>
              <a:ea typeface="+mn-ea"/>
              <a:cs typeface="Arial" pitchFamily="34" charset="0"/>
            </a:endParaRPr>
          </a:p>
        </p:txBody>
      </p:sp>
      <p:sp>
        <p:nvSpPr>
          <p:cNvPr id="2" name="Subtitle 2">
            <a:extLst>
              <a:ext uri="{FF2B5EF4-FFF2-40B4-BE49-F238E27FC236}">
                <a16:creationId xmlns:a16="http://schemas.microsoft.com/office/drawing/2014/main" id="{39706DC8-167E-CD8B-4E14-CDA010B83872}"/>
              </a:ext>
            </a:extLst>
          </p:cNvPr>
          <p:cNvSpPr txBox="1">
            <a:spLocks/>
          </p:cNvSpPr>
          <p:nvPr/>
        </p:nvSpPr>
        <p:spPr>
          <a:xfrm>
            <a:off x="989115" y="2080054"/>
            <a:ext cx="9144000" cy="5457511"/>
          </a:xfrm>
          <a:prstGeom prst="rect">
            <a:avLst/>
          </a:prstGeom>
        </p:spPr>
        <p:txBody>
          <a:bodyPr vert="horz" lIns="91440" tIns="45720" rIns="91440" bIns="45720" rtlCol="0">
            <a:normAutofit/>
          </a:bodyPr>
          <a:lst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pPr>
            <a:r>
              <a:rPr lang="en-GB" sz="2400" b="1">
                <a:latin typeface="Arial" panose="020B0604020202020204" pitchFamily="34" charset="0"/>
                <a:cs typeface="Arial" panose="020B0604020202020204" pitchFamily="34" charset="0"/>
              </a:rPr>
              <a:t>Equity: </a:t>
            </a:r>
            <a:r>
              <a:rPr lang="en-GB" sz="2400">
                <a:latin typeface="Arial" panose="020B0604020202020204" pitchFamily="34" charset="0"/>
                <a:cs typeface="Arial" panose="020B0604020202020204" pitchFamily="34" charset="0"/>
              </a:rPr>
              <a:t>Recognising that not everyone starts from the same place and giving people what they need.</a:t>
            </a:r>
            <a:endParaRPr lang="en-GB" sz="2400" b="1">
              <a:latin typeface="Arial" panose="020B0604020202020204" pitchFamily="34" charset="0"/>
              <a:cs typeface="Arial" panose="020B0604020202020204" pitchFamily="34" charset="0"/>
            </a:endParaRPr>
          </a:p>
          <a:p>
            <a:pPr>
              <a:lnSpc>
                <a:spcPct val="100000"/>
              </a:lnSpc>
            </a:pPr>
            <a:endParaRPr lang="en-GB" sz="2400" b="1">
              <a:latin typeface="Arial" panose="020B0604020202020204" pitchFamily="34" charset="0"/>
              <a:cs typeface="Arial" panose="020B0604020202020204" pitchFamily="34" charset="0"/>
            </a:endParaRPr>
          </a:p>
          <a:p>
            <a:pPr>
              <a:lnSpc>
                <a:spcPct val="100000"/>
              </a:lnSpc>
            </a:pPr>
            <a:r>
              <a:rPr lang="en-GB" sz="2400" b="1">
                <a:latin typeface="Arial" panose="020B0604020202020204" pitchFamily="34" charset="0"/>
                <a:cs typeface="Arial" panose="020B0604020202020204" pitchFamily="34" charset="0"/>
              </a:rPr>
              <a:t>Diversity: </a:t>
            </a:r>
            <a:r>
              <a:rPr lang="en-GB" sz="2400">
                <a:latin typeface="Arial" panose="020B0604020202020204" pitchFamily="34" charset="0"/>
                <a:cs typeface="Arial" panose="020B0604020202020204" pitchFamily="34" charset="0"/>
              </a:rPr>
              <a:t>Presence and celebration of difference in identity, experience, background and perspective. </a:t>
            </a:r>
          </a:p>
          <a:p>
            <a:pPr>
              <a:lnSpc>
                <a:spcPct val="100000"/>
              </a:lnSpc>
            </a:pPr>
            <a:endParaRPr lang="en-GB" sz="2400">
              <a:latin typeface="Arial" panose="020B0604020202020204" pitchFamily="34" charset="0"/>
              <a:cs typeface="Arial" panose="020B0604020202020204" pitchFamily="34" charset="0"/>
            </a:endParaRPr>
          </a:p>
          <a:p>
            <a:r>
              <a:rPr lang="en-GB" sz="2400" b="1">
                <a:latin typeface="Arial" panose="020B0604020202020204" pitchFamily="34" charset="0"/>
                <a:cs typeface="Arial" panose="020B0604020202020204" pitchFamily="34" charset="0"/>
              </a:rPr>
              <a:t>Inclusion: </a:t>
            </a:r>
            <a:r>
              <a:rPr lang="en-GB" sz="2400">
                <a:latin typeface="Arial" panose="020B0604020202020204" pitchFamily="34" charset="0"/>
                <a:cs typeface="Arial" panose="020B0604020202020204" pitchFamily="34" charset="0"/>
              </a:rPr>
              <a:t>Intentionally creating a space where people are truly welcomed, respected and valued.</a:t>
            </a:r>
            <a:endParaRPr lang="en-US" sz="2400">
              <a:latin typeface="Arial" panose="020B0604020202020204" pitchFamily="34" charset="0"/>
              <a:cs typeface="Arial" panose="020B0604020202020204" pitchFamily="34" charset="0"/>
            </a:endParaRPr>
          </a:p>
        </p:txBody>
      </p:sp>
      <p:sp>
        <p:nvSpPr>
          <p:cNvPr id="3" name="Title 1">
            <a:extLst>
              <a:ext uri="{FF2B5EF4-FFF2-40B4-BE49-F238E27FC236}">
                <a16:creationId xmlns:a16="http://schemas.microsoft.com/office/drawing/2014/main" id="{A068980F-3577-C3F7-E574-48BE6C944536}"/>
              </a:ext>
            </a:extLst>
          </p:cNvPr>
          <p:cNvSpPr txBox="1">
            <a:spLocks/>
          </p:cNvSpPr>
          <p:nvPr/>
        </p:nvSpPr>
        <p:spPr>
          <a:xfrm>
            <a:off x="3179675" y="2790056"/>
            <a:ext cx="6900882" cy="1143000"/>
          </a:xfrm>
          <a:prstGeom prst="rect">
            <a:avLst/>
          </a:prstGeom>
        </p:spPr>
        <p:txBody>
          <a:bodyPr vert="horz" lIns="91440" tIns="45720" rIns="91440" bIns="45720" rtlCol="0" anchor="ctr">
            <a:norm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GB" sz="3600" b="1" i="0" u="none" strike="noStrike" kern="1200" cap="none" spc="0" normalizeH="0" baseline="0" noProof="0">
              <a:ln>
                <a:noFill/>
              </a:ln>
              <a:solidFill>
                <a:srgbClr val="00B0F0"/>
              </a:solidFill>
              <a:effectLst/>
              <a:uLnTx/>
              <a:uFillTx/>
              <a:latin typeface="Arial" pitchFamily="34" charset="0"/>
              <a:ea typeface="+mn-ea"/>
              <a:cs typeface="Arial" pitchFamily="34" charset="0"/>
            </a:endParaRPr>
          </a:p>
        </p:txBody>
      </p:sp>
      <p:cxnSp>
        <p:nvCxnSpPr>
          <p:cNvPr id="4" name="Straight Connector 3">
            <a:extLst>
              <a:ext uri="{FF2B5EF4-FFF2-40B4-BE49-F238E27FC236}">
                <a16:creationId xmlns:a16="http://schemas.microsoft.com/office/drawing/2014/main" id="{7581508D-FEBF-CCD4-8F92-5D90E64C02EF}"/>
              </a:ext>
            </a:extLst>
          </p:cNvPr>
          <p:cNvCxnSpPr>
            <a:cxnSpLocks/>
          </p:cNvCxnSpPr>
          <p:nvPr/>
        </p:nvCxnSpPr>
        <p:spPr>
          <a:xfrm>
            <a:off x="1135029" y="4554225"/>
            <a:ext cx="8666017" cy="0"/>
          </a:xfrm>
          <a:prstGeom prst="line">
            <a:avLst/>
          </a:prstGeom>
          <a:ln>
            <a:solidFill>
              <a:srgbClr val="FFC000"/>
            </a:solidFill>
          </a:ln>
          <a:effectLst/>
        </p:spPr>
        <p:style>
          <a:lnRef idx="3">
            <a:schemeClr val="accent2"/>
          </a:lnRef>
          <a:fillRef idx="0">
            <a:schemeClr val="accent2"/>
          </a:fillRef>
          <a:effectRef idx="2">
            <a:schemeClr val="accent2"/>
          </a:effectRef>
          <a:fontRef idx="minor">
            <a:schemeClr val="tx1"/>
          </a:fontRef>
        </p:style>
      </p:cxnSp>
      <p:cxnSp>
        <p:nvCxnSpPr>
          <p:cNvPr id="5" name="Straight Connector 4">
            <a:extLst>
              <a:ext uri="{FF2B5EF4-FFF2-40B4-BE49-F238E27FC236}">
                <a16:creationId xmlns:a16="http://schemas.microsoft.com/office/drawing/2014/main" id="{22A38A7C-64E9-D2FC-9655-7A5E872AE1FC}"/>
              </a:ext>
            </a:extLst>
          </p:cNvPr>
          <p:cNvCxnSpPr>
            <a:cxnSpLocks/>
          </p:cNvCxnSpPr>
          <p:nvPr/>
        </p:nvCxnSpPr>
        <p:spPr>
          <a:xfrm>
            <a:off x="1079137" y="3244824"/>
            <a:ext cx="8666017" cy="0"/>
          </a:xfrm>
          <a:prstGeom prst="line">
            <a:avLst/>
          </a:prstGeom>
          <a:ln>
            <a:solidFill>
              <a:srgbClr val="FFC000"/>
            </a:solidFill>
          </a:ln>
          <a:effectLst/>
        </p:spPr>
        <p:style>
          <a:lnRef idx="3">
            <a:schemeClr val="accent2"/>
          </a:lnRef>
          <a:fillRef idx="0">
            <a:schemeClr val="accent2"/>
          </a:fillRef>
          <a:effectRef idx="2">
            <a:schemeClr val="accent2"/>
          </a:effectRef>
          <a:fontRef idx="minor">
            <a:schemeClr val="tx1"/>
          </a:fontRef>
        </p:style>
      </p:cxnSp>
      <p:cxnSp>
        <p:nvCxnSpPr>
          <p:cNvPr id="7" name="Straight Connector 6">
            <a:extLst>
              <a:ext uri="{FF2B5EF4-FFF2-40B4-BE49-F238E27FC236}">
                <a16:creationId xmlns:a16="http://schemas.microsoft.com/office/drawing/2014/main" id="{A759311D-50F8-E272-FD91-5E187AD84AD9}"/>
              </a:ext>
            </a:extLst>
          </p:cNvPr>
          <p:cNvCxnSpPr>
            <a:cxnSpLocks/>
          </p:cNvCxnSpPr>
          <p:nvPr/>
        </p:nvCxnSpPr>
        <p:spPr>
          <a:xfrm>
            <a:off x="1135029" y="5945438"/>
            <a:ext cx="8666017" cy="0"/>
          </a:xfrm>
          <a:prstGeom prst="line">
            <a:avLst/>
          </a:prstGeom>
          <a:ln>
            <a:solidFill>
              <a:srgbClr val="FFC000"/>
            </a:solidFill>
          </a:ln>
          <a:effectLst/>
        </p:spPr>
        <p:style>
          <a:lnRef idx="3">
            <a:schemeClr val="accent2"/>
          </a:lnRef>
          <a:fillRef idx="0">
            <a:schemeClr val="accent2"/>
          </a:fillRef>
          <a:effectRef idx="2">
            <a:schemeClr val="accent2"/>
          </a:effectRef>
          <a:fontRef idx="minor">
            <a:schemeClr val="tx1"/>
          </a:fontRef>
        </p:style>
      </p:cxnSp>
      <p:pic>
        <p:nvPicPr>
          <p:cNvPr id="9" name="Picture 8" descr="A person walking a dog&#10;&#10;Description automatically generated with low confidence">
            <a:extLst>
              <a:ext uri="{FF2B5EF4-FFF2-40B4-BE49-F238E27FC236}">
                <a16:creationId xmlns:a16="http://schemas.microsoft.com/office/drawing/2014/main" id="{5B5A6F22-6E84-A534-130D-088221B22572}"/>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9120155" y="3818375"/>
            <a:ext cx="2317748" cy="2558902"/>
          </a:xfrm>
          <a:prstGeom prst="rect">
            <a:avLst/>
          </a:prstGeom>
        </p:spPr>
      </p:pic>
    </p:spTree>
    <p:extLst>
      <p:ext uri="{BB962C8B-B14F-4D97-AF65-F5344CB8AC3E}">
        <p14:creationId xmlns:p14="http://schemas.microsoft.com/office/powerpoint/2010/main" val="3585592541"/>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01E1F2A3-A70A-04F1-773C-123764D47BDD}"/>
            </a:ext>
          </a:extLst>
        </p:cNvPr>
        <p:cNvGrpSpPr/>
        <p:nvPr/>
      </p:nvGrpSpPr>
      <p:grpSpPr>
        <a:xfrm>
          <a:off x="0" y="0"/>
          <a:ext cx="0" cy="0"/>
          <a:chOff x="0" y="0"/>
          <a:chExt cx="0" cy="0"/>
        </a:xfrm>
      </p:grpSpPr>
      <p:sp useBgFill="1">
        <p:nvSpPr>
          <p:cNvPr id="16" name="Rectangle 15">
            <a:extLst>
              <a:ext uri="{FF2B5EF4-FFF2-40B4-BE49-F238E27FC236}">
                <a16:creationId xmlns:a16="http://schemas.microsoft.com/office/drawing/2014/main" id="{1E80966A-9CCB-376E-F2AD-1B220C9A7F6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Freeform: Shape 17">
            <a:extLst>
              <a:ext uri="{FF2B5EF4-FFF2-40B4-BE49-F238E27FC236}">
                <a16:creationId xmlns:a16="http://schemas.microsoft.com/office/drawing/2014/main" id="{4D7E26E1-2FDF-E054-6BB8-1227FE82D68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1766176" cy="2061837"/>
          </a:xfrm>
          <a:custGeom>
            <a:avLst/>
            <a:gdLst>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13657 w 10768629"/>
              <a:gd name="connsiteY144" fmla="*/ 1730706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84330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0768629" h="1978172">
                <a:moveTo>
                  <a:pt x="0" y="0"/>
                </a:moveTo>
                <a:lnTo>
                  <a:pt x="10768629" y="0"/>
                </a:lnTo>
                <a:lnTo>
                  <a:pt x="10733254" y="31439"/>
                </a:lnTo>
                <a:lnTo>
                  <a:pt x="10727085" y="37910"/>
                </a:lnTo>
                <a:cubicBezTo>
                  <a:pt x="10712973" y="56080"/>
                  <a:pt x="10699457" y="78430"/>
                  <a:pt x="10675953" y="68623"/>
                </a:cubicBezTo>
                <a:cubicBezTo>
                  <a:pt x="10685972" y="89202"/>
                  <a:pt x="10641629" y="69781"/>
                  <a:pt x="10637091" y="90361"/>
                </a:cubicBezTo>
                <a:cubicBezTo>
                  <a:pt x="10635214" y="107005"/>
                  <a:pt x="10621323" y="104993"/>
                  <a:pt x="10610971" y="110764"/>
                </a:cubicBezTo>
                <a:cubicBezTo>
                  <a:pt x="10603980" y="127568"/>
                  <a:pt x="10551417" y="141180"/>
                  <a:pt x="10532872" y="138028"/>
                </a:cubicBezTo>
                <a:cubicBezTo>
                  <a:pt x="10480300" y="119072"/>
                  <a:pt x="10440532" y="186296"/>
                  <a:pt x="10398558" y="172911"/>
                </a:cubicBezTo>
                <a:cubicBezTo>
                  <a:pt x="10387708" y="174114"/>
                  <a:pt x="10378792" y="177646"/>
                  <a:pt x="10371128" y="182609"/>
                </a:cubicBezTo>
                <a:lnTo>
                  <a:pt x="10352178" y="199976"/>
                </a:lnTo>
                <a:lnTo>
                  <a:pt x="10351815" y="211879"/>
                </a:lnTo>
                <a:lnTo>
                  <a:pt x="10337471" y="218661"/>
                </a:lnTo>
                <a:lnTo>
                  <a:pt x="10334625" y="222351"/>
                </a:lnTo>
                <a:cubicBezTo>
                  <a:pt x="10321108" y="225227"/>
                  <a:pt x="10278615" y="228401"/>
                  <a:pt x="10256365" y="235917"/>
                </a:cubicBezTo>
                <a:cubicBezTo>
                  <a:pt x="10218136" y="258033"/>
                  <a:pt x="10224552" y="209685"/>
                  <a:pt x="10201127" y="267448"/>
                </a:cubicBezTo>
                <a:cubicBezTo>
                  <a:pt x="10121320" y="273476"/>
                  <a:pt x="10040763" y="345580"/>
                  <a:pt x="9961218" y="326720"/>
                </a:cubicBezTo>
                <a:cubicBezTo>
                  <a:pt x="9980173" y="341621"/>
                  <a:pt x="9883038" y="318484"/>
                  <a:pt x="9859715" y="355698"/>
                </a:cubicBezTo>
                <a:cubicBezTo>
                  <a:pt x="9812822" y="367758"/>
                  <a:pt x="9752089" y="383830"/>
                  <a:pt x="9679867" y="399081"/>
                </a:cubicBezTo>
                <a:cubicBezTo>
                  <a:pt x="9618357" y="415668"/>
                  <a:pt x="9525492" y="446315"/>
                  <a:pt x="9490654" y="455225"/>
                </a:cubicBezTo>
                <a:lnTo>
                  <a:pt x="9470837" y="452539"/>
                </a:lnTo>
                <a:lnTo>
                  <a:pt x="9469082" y="454891"/>
                </a:lnTo>
                <a:cubicBezTo>
                  <a:pt x="9460057" y="461184"/>
                  <a:pt x="9453495" y="461729"/>
                  <a:pt x="9448038" y="459733"/>
                </a:cubicBezTo>
                <a:lnTo>
                  <a:pt x="9396821" y="455795"/>
                </a:lnTo>
                <a:lnTo>
                  <a:pt x="9392197" y="459796"/>
                </a:lnTo>
                <a:lnTo>
                  <a:pt x="9347994" y="464462"/>
                </a:lnTo>
                <a:cubicBezTo>
                  <a:pt x="9347959" y="465155"/>
                  <a:pt x="9347925" y="465846"/>
                  <a:pt x="9347889" y="466539"/>
                </a:cubicBezTo>
                <a:cubicBezTo>
                  <a:pt x="9346648" y="471307"/>
                  <a:pt x="9343831" y="475025"/>
                  <a:pt x="9337639" y="476654"/>
                </a:cubicBezTo>
                <a:cubicBezTo>
                  <a:pt x="9354547" y="503661"/>
                  <a:pt x="9307720" y="510631"/>
                  <a:pt x="9287964" y="513052"/>
                </a:cubicBezTo>
                <a:cubicBezTo>
                  <a:pt x="9269905" y="526173"/>
                  <a:pt x="9245386" y="544358"/>
                  <a:pt x="9229283" y="555377"/>
                </a:cubicBezTo>
                <a:lnTo>
                  <a:pt x="9220274" y="557502"/>
                </a:lnTo>
                <a:cubicBezTo>
                  <a:pt x="9220250" y="557668"/>
                  <a:pt x="9220226" y="557835"/>
                  <a:pt x="9220202" y="558001"/>
                </a:cubicBezTo>
                <a:cubicBezTo>
                  <a:pt x="9218468" y="559434"/>
                  <a:pt x="9215591" y="560497"/>
                  <a:pt x="9210908" y="561147"/>
                </a:cubicBezTo>
                <a:lnTo>
                  <a:pt x="9186374" y="565502"/>
                </a:lnTo>
                <a:lnTo>
                  <a:pt x="9181058" y="569943"/>
                </a:lnTo>
                <a:lnTo>
                  <a:pt x="9167549" y="584727"/>
                </a:lnTo>
                <a:lnTo>
                  <a:pt x="9149110" y="598906"/>
                </a:lnTo>
                <a:cubicBezTo>
                  <a:pt x="9133575" y="594395"/>
                  <a:pt x="9087390" y="636567"/>
                  <a:pt x="9078556" y="644039"/>
                </a:cubicBezTo>
                <a:lnTo>
                  <a:pt x="8996399" y="690055"/>
                </a:lnTo>
                <a:cubicBezTo>
                  <a:pt x="8913147" y="777045"/>
                  <a:pt x="8867993" y="772591"/>
                  <a:pt x="8803791" y="813860"/>
                </a:cubicBezTo>
                <a:cubicBezTo>
                  <a:pt x="8745270" y="819906"/>
                  <a:pt x="8690049" y="823612"/>
                  <a:pt x="8636202" y="848463"/>
                </a:cubicBezTo>
                <a:cubicBezTo>
                  <a:pt x="8594799" y="860014"/>
                  <a:pt x="8568613" y="864779"/>
                  <a:pt x="8555372" y="883171"/>
                </a:cubicBezTo>
                <a:lnTo>
                  <a:pt x="8507229" y="901665"/>
                </a:lnTo>
                <a:lnTo>
                  <a:pt x="8428473" y="927985"/>
                </a:lnTo>
                <a:cubicBezTo>
                  <a:pt x="8428287" y="929817"/>
                  <a:pt x="8428100" y="931648"/>
                  <a:pt x="8427914" y="933480"/>
                </a:cubicBezTo>
                <a:lnTo>
                  <a:pt x="8420327" y="941984"/>
                </a:lnTo>
                <a:lnTo>
                  <a:pt x="8394729" y="948347"/>
                </a:lnTo>
                <a:lnTo>
                  <a:pt x="8380548" y="987916"/>
                </a:lnTo>
                <a:lnTo>
                  <a:pt x="8375330" y="965444"/>
                </a:lnTo>
                <a:cubicBezTo>
                  <a:pt x="8372375" y="964202"/>
                  <a:pt x="8344433" y="977378"/>
                  <a:pt x="8340796" y="980522"/>
                </a:cubicBezTo>
                <a:cubicBezTo>
                  <a:pt x="8328292" y="982128"/>
                  <a:pt x="8319237" y="991089"/>
                  <a:pt x="8304438" y="996739"/>
                </a:cubicBezTo>
                <a:cubicBezTo>
                  <a:pt x="8297193" y="1005683"/>
                  <a:pt x="8289328" y="1014568"/>
                  <a:pt x="8280929" y="1023089"/>
                </a:cubicBezTo>
                <a:lnTo>
                  <a:pt x="8275760" y="1027772"/>
                </a:lnTo>
                <a:lnTo>
                  <a:pt x="8275478" y="1027605"/>
                </a:lnTo>
                <a:cubicBezTo>
                  <a:pt x="8273970" y="1028076"/>
                  <a:pt x="8251461" y="1029408"/>
                  <a:pt x="8249003" y="1032033"/>
                </a:cubicBezTo>
                <a:lnTo>
                  <a:pt x="8203836" y="1037347"/>
                </a:lnTo>
                <a:cubicBezTo>
                  <a:pt x="8172789" y="1049890"/>
                  <a:pt x="8148166" y="1034625"/>
                  <a:pt x="8122936" y="1063113"/>
                </a:cubicBezTo>
                <a:cubicBezTo>
                  <a:pt x="8093850" y="1074757"/>
                  <a:pt x="8066781" y="1075350"/>
                  <a:pt x="8043658" y="1092746"/>
                </a:cubicBezTo>
                <a:cubicBezTo>
                  <a:pt x="8032157" y="1089174"/>
                  <a:pt x="8022145" y="1089998"/>
                  <a:pt x="8015351" y="1105478"/>
                </a:cubicBezTo>
                <a:cubicBezTo>
                  <a:pt x="7987544" y="1113006"/>
                  <a:pt x="7977708" y="1099152"/>
                  <a:pt x="7963145" y="1119346"/>
                </a:cubicBezTo>
                <a:cubicBezTo>
                  <a:pt x="7942622" y="1098880"/>
                  <a:pt x="7943760" y="1109516"/>
                  <a:pt x="7938145" y="1120225"/>
                </a:cubicBezTo>
                <a:lnTo>
                  <a:pt x="7937238" y="1121204"/>
                </a:lnTo>
                <a:lnTo>
                  <a:pt x="7934398" y="1118240"/>
                </a:lnTo>
                <a:lnTo>
                  <a:pt x="7918248" y="1124371"/>
                </a:lnTo>
                <a:lnTo>
                  <a:pt x="7914119" y="1127653"/>
                </a:lnTo>
                <a:cubicBezTo>
                  <a:pt x="7911201" y="1129547"/>
                  <a:pt x="7909169" y="1130331"/>
                  <a:pt x="7907658" y="1130350"/>
                </a:cubicBezTo>
                <a:lnTo>
                  <a:pt x="7907434" y="1130103"/>
                </a:lnTo>
                <a:lnTo>
                  <a:pt x="7901508" y="1133245"/>
                </a:lnTo>
                <a:cubicBezTo>
                  <a:pt x="7891644" y="1139271"/>
                  <a:pt x="7882185" y="1145815"/>
                  <a:pt x="7873287" y="1152609"/>
                </a:cubicBezTo>
                <a:cubicBezTo>
                  <a:pt x="7864672" y="1141906"/>
                  <a:pt x="7845199" y="1159242"/>
                  <a:pt x="7834833" y="1153868"/>
                </a:cubicBezTo>
                <a:lnTo>
                  <a:pt x="7828661" y="1139994"/>
                </a:lnTo>
                <a:lnTo>
                  <a:pt x="7823966" y="1143178"/>
                </a:lnTo>
                <a:lnTo>
                  <a:pt x="7815078" y="1151776"/>
                </a:lnTo>
                <a:cubicBezTo>
                  <a:pt x="7813692" y="1152943"/>
                  <a:pt x="7812687" y="1153116"/>
                  <a:pt x="7812026" y="1151522"/>
                </a:cubicBezTo>
                <a:cubicBezTo>
                  <a:pt x="7806555" y="1153054"/>
                  <a:pt x="7788673" y="1159989"/>
                  <a:pt x="7782249" y="1160970"/>
                </a:cubicBezTo>
                <a:lnTo>
                  <a:pt x="7773476" y="1157414"/>
                </a:lnTo>
                <a:lnTo>
                  <a:pt x="7769600" y="1157365"/>
                </a:lnTo>
                <a:lnTo>
                  <a:pt x="7752631" y="1172815"/>
                </a:lnTo>
                <a:lnTo>
                  <a:pt x="7739392" y="1192062"/>
                </a:lnTo>
                <a:lnTo>
                  <a:pt x="7677677" y="1216394"/>
                </a:lnTo>
                <a:lnTo>
                  <a:pt x="7586920" y="1261888"/>
                </a:lnTo>
                <a:cubicBezTo>
                  <a:pt x="7556723" y="1298911"/>
                  <a:pt x="7489187" y="1284518"/>
                  <a:pt x="7486100" y="1292563"/>
                </a:cubicBezTo>
                <a:cubicBezTo>
                  <a:pt x="7454875" y="1308356"/>
                  <a:pt x="7453335" y="1326361"/>
                  <a:pt x="7411323" y="1340732"/>
                </a:cubicBezTo>
                <a:cubicBezTo>
                  <a:pt x="7372519" y="1390006"/>
                  <a:pt x="7288617" y="1403664"/>
                  <a:pt x="7240698" y="1438832"/>
                </a:cubicBezTo>
                <a:cubicBezTo>
                  <a:pt x="7206467" y="1417136"/>
                  <a:pt x="7227555" y="1441678"/>
                  <a:pt x="7197675" y="1447530"/>
                </a:cubicBezTo>
                <a:cubicBezTo>
                  <a:pt x="7211601" y="1474927"/>
                  <a:pt x="7159483" y="1444981"/>
                  <a:pt x="7164788" y="1480293"/>
                </a:cubicBezTo>
                <a:cubicBezTo>
                  <a:pt x="7159184" y="1480240"/>
                  <a:pt x="7153584" y="1479075"/>
                  <a:pt x="7147929" y="1477641"/>
                </a:cubicBezTo>
                <a:lnTo>
                  <a:pt x="7144965" y="1476908"/>
                </a:lnTo>
                <a:lnTo>
                  <a:pt x="7134299" y="1479969"/>
                </a:lnTo>
                <a:lnTo>
                  <a:pt x="7129809" y="1473339"/>
                </a:lnTo>
                <a:lnTo>
                  <a:pt x="7112688" y="1472575"/>
                </a:lnTo>
                <a:cubicBezTo>
                  <a:pt x="7106506" y="1473449"/>
                  <a:pt x="7100123" y="1475741"/>
                  <a:pt x="7093470" y="1480300"/>
                </a:cubicBezTo>
                <a:cubicBezTo>
                  <a:pt x="7079039" y="1501274"/>
                  <a:pt x="7048991" y="1495718"/>
                  <a:pt x="7025034" y="1506934"/>
                </a:cubicBezTo>
                <a:lnTo>
                  <a:pt x="7014783" y="1515868"/>
                </a:lnTo>
                <a:lnTo>
                  <a:pt x="6979706" y="1523511"/>
                </a:lnTo>
                <a:lnTo>
                  <a:pt x="6977890" y="1525793"/>
                </a:lnTo>
                <a:cubicBezTo>
                  <a:pt x="6971996" y="1527914"/>
                  <a:pt x="6959488" y="1529941"/>
                  <a:pt x="6944339" y="1536237"/>
                </a:cubicBezTo>
                <a:lnTo>
                  <a:pt x="6886996" y="1563569"/>
                </a:lnTo>
                <a:lnTo>
                  <a:pt x="6874510" y="1558469"/>
                </a:lnTo>
                <a:lnTo>
                  <a:pt x="6871943" y="1554651"/>
                </a:lnTo>
                <a:lnTo>
                  <a:pt x="6856174" y="1562024"/>
                </a:lnTo>
                <a:lnTo>
                  <a:pt x="6842321" y="1560554"/>
                </a:lnTo>
                <a:lnTo>
                  <a:pt x="6832713" y="1569357"/>
                </a:lnTo>
                <a:lnTo>
                  <a:pt x="6816351" y="1571495"/>
                </a:lnTo>
                <a:cubicBezTo>
                  <a:pt x="6810216" y="1571510"/>
                  <a:pt x="6803310" y="1571324"/>
                  <a:pt x="6795800" y="1572010"/>
                </a:cubicBezTo>
                <a:lnTo>
                  <a:pt x="6777546" y="1568661"/>
                </a:lnTo>
                <a:lnTo>
                  <a:pt x="6751528" y="1574143"/>
                </a:lnTo>
                <a:cubicBezTo>
                  <a:pt x="6731455" y="1578562"/>
                  <a:pt x="6712054" y="1582098"/>
                  <a:pt x="6691966" y="1582255"/>
                </a:cubicBezTo>
                <a:cubicBezTo>
                  <a:pt x="6677921" y="1590738"/>
                  <a:pt x="6663787" y="1595441"/>
                  <a:pt x="6646941" y="1588471"/>
                </a:cubicBezTo>
                <a:cubicBezTo>
                  <a:pt x="6605135" y="1597971"/>
                  <a:pt x="6598373" y="1612583"/>
                  <a:pt x="6568576" y="1606488"/>
                </a:cubicBezTo>
                <a:cubicBezTo>
                  <a:pt x="6562510" y="1614734"/>
                  <a:pt x="6558067" y="1619360"/>
                  <a:pt x="6554358" y="1621701"/>
                </a:cubicBezTo>
                <a:cubicBezTo>
                  <a:pt x="6543227" y="1628727"/>
                  <a:pt x="6538724" y="1615196"/>
                  <a:pt x="6516968" y="1617195"/>
                </a:cubicBezTo>
                <a:cubicBezTo>
                  <a:pt x="6493173" y="1617368"/>
                  <a:pt x="6528193" y="1598652"/>
                  <a:pt x="6506479" y="1602227"/>
                </a:cubicBezTo>
                <a:cubicBezTo>
                  <a:pt x="6486674" y="1613929"/>
                  <a:pt x="6478484" y="1593997"/>
                  <a:pt x="6458436" y="1607332"/>
                </a:cubicBezTo>
                <a:cubicBezTo>
                  <a:pt x="6471168" y="1620800"/>
                  <a:pt x="6410323" y="1615478"/>
                  <a:pt x="6414786" y="1628815"/>
                </a:cubicBezTo>
                <a:cubicBezTo>
                  <a:pt x="6385942" y="1615041"/>
                  <a:pt x="6386569" y="1640238"/>
                  <a:pt x="6357085" y="1640846"/>
                </a:cubicBezTo>
                <a:cubicBezTo>
                  <a:pt x="6341163" y="1636809"/>
                  <a:pt x="6331497" y="1637754"/>
                  <a:pt x="6322636" y="1648213"/>
                </a:cubicBezTo>
                <a:cubicBezTo>
                  <a:pt x="6248448" y="1627802"/>
                  <a:pt x="6286748" y="1654976"/>
                  <a:pt x="6226172" y="1654676"/>
                </a:cubicBezTo>
                <a:lnTo>
                  <a:pt x="6221217" y="1654506"/>
                </a:lnTo>
                <a:lnTo>
                  <a:pt x="6204956" y="1664280"/>
                </a:lnTo>
                <a:cubicBezTo>
                  <a:pt x="6204728" y="1665114"/>
                  <a:pt x="6204498" y="1665947"/>
                  <a:pt x="6204270" y="1666782"/>
                </a:cubicBezTo>
                <a:lnTo>
                  <a:pt x="6143810" y="1661963"/>
                </a:lnTo>
                <a:lnTo>
                  <a:pt x="6136560" y="1665728"/>
                </a:lnTo>
                <a:lnTo>
                  <a:pt x="6096155" y="1656951"/>
                </a:lnTo>
                <a:lnTo>
                  <a:pt x="6075812" y="1655422"/>
                </a:lnTo>
                <a:lnTo>
                  <a:pt x="6039495" y="1649680"/>
                </a:lnTo>
                <a:lnTo>
                  <a:pt x="6036523" y="1652121"/>
                </a:lnTo>
                <a:lnTo>
                  <a:pt x="6029328" y="1649904"/>
                </a:lnTo>
                <a:lnTo>
                  <a:pt x="6024075" y="1652779"/>
                </a:lnTo>
                <a:lnTo>
                  <a:pt x="6018085" y="1652030"/>
                </a:lnTo>
                <a:cubicBezTo>
                  <a:pt x="6006658" y="1653831"/>
                  <a:pt x="5968194" y="1662035"/>
                  <a:pt x="5955513" y="1663584"/>
                </a:cubicBezTo>
                <a:lnTo>
                  <a:pt x="5941996" y="1661326"/>
                </a:lnTo>
                <a:lnTo>
                  <a:pt x="5931789" y="1669915"/>
                </a:lnTo>
                <a:lnTo>
                  <a:pt x="5888686" y="1672175"/>
                </a:lnTo>
                <a:lnTo>
                  <a:pt x="5873794" y="1665454"/>
                </a:lnTo>
                <a:lnTo>
                  <a:pt x="5860022" y="1660635"/>
                </a:lnTo>
                <a:lnTo>
                  <a:pt x="5858237" y="1660649"/>
                </a:lnTo>
                <a:lnTo>
                  <a:pt x="5840319" y="1660798"/>
                </a:lnTo>
                <a:lnTo>
                  <a:pt x="5806984" y="1661075"/>
                </a:lnTo>
                <a:cubicBezTo>
                  <a:pt x="5785708" y="1661533"/>
                  <a:pt x="5764126" y="1662974"/>
                  <a:pt x="5742351" y="1667489"/>
                </a:cubicBezTo>
                <a:cubicBezTo>
                  <a:pt x="5659069" y="1645168"/>
                  <a:pt x="5615134" y="1706361"/>
                  <a:pt x="5521171" y="1671626"/>
                </a:cubicBezTo>
                <a:cubicBezTo>
                  <a:pt x="5491803" y="1671296"/>
                  <a:pt x="5498089" y="1662666"/>
                  <a:pt x="5457384" y="1683952"/>
                </a:cubicBezTo>
                <a:cubicBezTo>
                  <a:pt x="5356959" y="1699287"/>
                  <a:pt x="5078905" y="1774579"/>
                  <a:pt x="4950070" y="1748401"/>
                </a:cubicBezTo>
                <a:cubicBezTo>
                  <a:pt x="4918276" y="1752255"/>
                  <a:pt x="4891043" y="1756936"/>
                  <a:pt x="4872172" y="1757222"/>
                </a:cubicBezTo>
                <a:lnTo>
                  <a:pt x="4809524" y="1761033"/>
                </a:lnTo>
                <a:cubicBezTo>
                  <a:pt x="4791324" y="1772975"/>
                  <a:pt x="4777258" y="1754591"/>
                  <a:pt x="4759058" y="1766533"/>
                </a:cubicBezTo>
                <a:cubicBezTo>
                  <a:pt x="4747481" y="1770744"/>
                  <a:pt x="4734604" y="1772921"/>
                  <a:pt x="4719749" y="1771811"/>
                </a:cubicBezTo>
                <a:cubicBezTo>
                  <a:pt x="4671168" y="1780243"/>
                  <a:pt x="4634134" y="1775931"/>
                  <a:pt x="4568686" y="1786141"/>
                </a:cubicBezTo>
                <a:cubicBezTo>
                  <a:pt x="4544667" y="1777910"/>
                  <a:pt x="4432547" y="1778168"/>
                  <a:pt x="4418751" y="1796932"/>
                </a:cubicBezTo>
                <a:cubicBezTo>
                  <a:pt x="4403360" y="1801488"/>
                  <a:pt x="4385278" y="1795746"/>
                  <a:pt x="4378377" y="1815528"/>
                </a:cubicBezTo>
                <a:cubicBezTo>
                  <a:pt x="4366870" y="1839461"/>
                  <a:pt x="4337372" y="1814003"/>
                  <a:pt x="4320575" y="1832722"/>
                </a:cubicBezTo>
                <a:cubicBezTo>
                  <a:pt x="4277898" y="1857053"/>
                  <a:pt x="4243945" y="1846759"/>
                  <a:pt x="4211935" y="1860177"/>
                </a:cubicBezTo>
                <a:cubicBezTo>
                  <a:pt x="4181519" y="1859584"/>
                  <a:pt x="4171342" y="1859762"/>
                  <a:pt x="4101228" y="1868717"/>
                </a:cubicBezTo>
                <a:cubicBezTo>
                  <a:pt x="4080159" y="1876188"/>
                  <a:pt x="4039427" y="1877381"/>
                  <a:pt x="3973223" y="1881015"/>
                </a:cubicBezTo>
                <a:cubicBezTo>
                  <a:pt x="3971330" y="1884974"/>
                  <a:pt x="3952843" y="1879225"/>
                  <a:pt x="3900992" y="1880603"/>
                </a:cubicBezTo>
                <a:cubicBezTo>
                  <a:pt x="3849141" y="1881981"/>
                  <a:pt x="3740060" y="1895686"/>
                  <a:pt x="3662119" y="1889285"/>
                </a:cubicBezTo>
                <a:cubicBezTo>
                  <a:pt x="3565155" y="1881322"/>
                  <a:pt x="3613412" y="1915150"/>
                  <a:pt x="3496919" y="1873180"/>
                </a:cubicBezTo>
                <a:cubicBezTo>
                  <a:pt x="3488062" y="1895719"/>
                  <a:pt x="3474293" y="1876288"/>
                  <a:pt x="3449433" y="1889681"/>
                </a:cubicBezTo>
                <a:cubicBezTo>
                  <a:pt x="3406553" y="1891629"/>
                  <a:pt x="3413217" y="1897797"/>
                  <a:pt x="3369766" y="1916653"/>
                </a:cubicBezTo>
                <a:cubicBezTo>
                  <a:pt x="3338805" y="1929531"/>
                  <a:pt x="3289487" y="1928617"/>
                  <a:pt x="3269672" y="1938036"/>
                </a:cubicBezTo>
                <a:lnTo>
                  <a:pt x="3224897" y="1943733"/>
                </a:lnTo>
                <a:cubicBezTo>
                  <a:pt x="3188693" y="1949271"/>
                  <a:pt x="3178540" y="1909145"/>
                  <a:pt x="3161463" y="1946591"/>
                </a:cubicBezTo>
                <a:lnTo>
                  <a:pt x="3112044" y="1935614"/>
                </a:lnTo>
                <a:lnTo>
                  <a:pt x="3069716" y="1930463"/>
                </a:lnTo>
                <a:cubicBezTo>
                  <a:pt x="3049937" y="1924285"/>
                  <a:pt x="3047816" y="1925644"/>
                  <a:pt x="3005773" y="1915878"/>
                </a:cubicBezTo>
                <a:cubicBezTo>
                  <a:pt x="2978838" y="1921092"/>
                  <a:pt x="2967972" y="1927319"/>
                  <a:pt x="2897201" y="1926772"/>
                </a:cubicBezTo>
                <a:lnTo>
                  <a:pt x="2783891" y="1931749"/>
                </a:lnTo>
                <a:cubicBezTo>
                  <a:pt x="2753098" y="1932794"/>
                  <a:pt x="2731621" y="1915151"/>
                  <a:pt x="2712447" y="1933044"/>
                </a:cubicBezTo>
                <a:cubicBezTo>
                  <a:pt x="2621923" y="1990472"/>
                  <a:pt x="2637976" y="1949546"/>
                  <a:pt x="2560151" y="1963609"/>
                </a:cubicBezTo>
                <a:cubicBezTo>
                  <a:pt x="2472084" y="1973456"/>
                  <a:pt x="2423631" y="1962133"/>
                  <a:pt x="2367221" y="1971884"/>
                </a:cubicBezTo>
                <a:cubicBezTo>
                  <a:pt x="2355331" y="1950582"/>
                  <a:pt x="2295649" y="1950006"/>
                  <a:pt x="2272130" y="1961162"/>
                </a:cubicBezTo>
                <a:cubicBezTo>
                  <a:pt x="2229336" y="1964326"/>
                  <a:pt x="2232627" y="1943953"/>
                  <a:pt x="2189404" y="1978172"/>
                </a:cubicBezTo>
                <a:cubicBezTo>
                  <a:pt x="2153824" y="1968017"/>
                  <a:pt x="2114605" y="1969166"/>
                  <a:pt x="2077704" y="1965002"/>
                </a:cubicBezTo>
                <a:cubicBezTo>
                  <a:pt x="2053064" y="1962036"/>
                  <a:pt x="2051584" y="1971011"/>
                  <a:pt x="2033299" y="1969042"/>
                </a:cubicBezTo>
                <a:cubicBezTo>
                  <a:pt x="2015014" y="1967073"/>
                  <a:pt x="1998956" y="1958903"/>
                  <a:pt x="1967996" y="1953187"/>
                </a:cubicBezTo>
                <a:cubicBezTo>
                  <a:pt x="1924117" y="1970917"/>
                  <a:pt x="1915668" y="1940297"/>
                  <a:pt x="1855805" y="1926082"/>
                </a:cubicBezTo>
                <a:cubicBezTo>
                  <a:pt x="1830663" y="1943732"/>
                  <a:pt x="1810564" y="1935694"/>
                  <a:pt x="1790957" y="1919460"/>
                </a:cubicBezTo>
                <a:cubicBezTo>
                  <a:pt x="1732588" y="1924884"/>
                  <a:pt x="1679506" y="1900619"/>
                  <a:pt x="1613978" y="1891581"/>
                </a:cubicBezTo>
                <a:cubicBezTo>
                  <a:pt x="1542961" y="1912227"/>
                  <a:pt x="1506863" y="1865666"/>
                  <a:pt x="1436831" y="1856201"/>
                </a:cubicBezTo>
                <a:cubicBezTo>
                  <a:pt x="1409149" y="1862955"/>
                  <a:pt x="1416370" y="1829853"/>
                  <a:pt x="1357365" y="1832140"/>
                </a:cubicBezTo>
                <a:cubicBezTo>
                  <a:pt x="1285880" y="1811785"/>
                  <a:pt x="1273193" y="1786872"/>
                  <a:pt x="1232341" y="1785942"/>
                </a:cubicBezTo>
                <a:cubicBezTo>
                  <a:pt x="1223903" y="1792798"/>
                  <a:pt x="1160576" y="1793911"/>
                  <a:pt x="1162595" y="1784330"/>
                </a:cubicBezTo>
                <a:cubicBezTo>
                  <a:pt x="1153167" y="1787110"/>
                  <a:pt x="1122206" y="1805077"/>
                  <a:pt x="1120257" y="1789615"/>
                </a:cubicBezTo>
                <a:cubicBezTo>
                  <a:pt x="1073149" y="1786750"/>
                  <a:pt x="1034361" y="1768718"/>
                  <a:pt x="991903" y="1786741"/>
                </a:cubicBezTo>
                <a:cubicBezTo>
                  <a:pt x="966383" y="1781126"/>
                  <a:pt x="949501" y="1800915"/>
                  <a:pt x="883960" y="1809389"/>
                </a:cubicBezTo>
                <a:cubicBezTo>
                  <a:pt x="836064" y="1808194"/>
                  <a:pt x="826980" y="1826610"/>
                  <a:pt x="766531" y="1805053"/>
                </a:cubicBezTo>
                <a:cubicBezTo>
                  <a:pt x="732778" y="1801141"/>
                  <a:pt x="694055" y="1787044"/>
                  <a:pt x="669779" y="1800537"/>
                </a:cubicBezTo>
                <a:cubicBezTo>
                  <a:pt x="645252" y="1794709"/>
                  <a:pt x="563495" y="1813232"/>
                  <a:pt x="523898" y="1811085"/>
                </a:cubicBezTo>
                <a:cubicBezTo>
                  <a:pt x="457555" y="1798530"/>
                  <a:pt x="395227" y="1824052"/>
                  <a:pt x="360251" y="1830735"/>
                </a:cubicBezTo>
                <a:cubicBezTo>
                  <a:pt x="313564" y="1825583"/>
                  <a:pt x="298281" y="1811622"/>
                  <a:pt x="255207" y="1818275"/>
                </a:cubicBezTo>
                <a:cubicBezTo>
                  <a:pt x="206572" y="1839769"/>
                  <a:pt x="160277" y="1836800"/>
                  <a:pt x="101803" y="1870647"/>
                </a:cubicBezTo>
                <a:cubicBezTo>
                  <a:pt x="85849" y="1910002"/>
                  <a:pt x="27997" y="1845258"/>
                  <a:pt x="25397" y="1888443"/>
                </a:cubicBezTo>
                <a:cubicBezTo>
                  <a:pt x="19096" y="1881154"/>
                  <a:pt x="11260" y="1878398"/>
                  <a:pt x="2370" y="1878311"/>
                </a:cubicBezTo>
                <a:lnTo>
                  <a:pt x="0" y="1878785"/>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Freeform: Shape 19">
            <a:extLst>
              <a:ext uri="{FF2B5EF4-FFF2-40B4-BE49-F238E27FC236}">
                <a16:creationId xmlns:a16="http://schemas.microsoft.com/office/drawing/2014/main" id="{2B3A227F-DBCD-ECC6-4A66-6C1EF9BEE2C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5381626" y="6209413"/>
            <a:ext cx="6810375" cy="648587"/>
          </a:xfrm>
          <a:custGeom>
            <a:avLst/>
            <a:gdLst>
              <a:gd name="connsiteX0" fmla="*/ 0 w 10753706"/>
              <a:gd name="connsiteY0" fmla="*/ 0 h 1027260"/>
              <a:gd name="connsiteX1" fmla="*/ 10753706 w 10753706"/>
              <a:gd name="connsiteY1" fmla="*/ 0 h 1027260"/>
              <a:gd name="connsiteX2" fmla="*/ 10748809 w 10753706"/>
              <a:gd name="connsiteY2" fmla="*/ 2522 h 1027260"/>
              <a:gd name="connsiteX3" fmla="*/ 10725330 w 10753706"/>
              <a:gd name="connsiteY3" fmla="*/ 11977 h 1027260"/>
              <a:gd name="connsiteX4" fmla="*/ 10615423 w 10753706"/>
              <a:gd name="connsiteY4" fmla="*/ 52967 h 1027260"/>
              <a:gd name="connsiteX5" fmla="*/ 10533936 w 10753706"/>
              <a:gd name="connsiteY5" fmla="*/ 53095 h 1027260"/>
              <a:gd name="connsiteX6" fmla="*/ 10466876 w 10753706"/>
              <a:gd name="connsiteY6" fmla="*/ 45180 h 1027260"/>
              <a:gd name="connsiteX7" fmla="*/ 10355090 w 10753706"/>
              <a:gd name="connsiteY7" fmla="*/ 89741 h 1027260"/>
              <a:gd name="connsiteX8" fmla="*/ 10087145 w 10753706"/>
              <a:gd name="connsiteY8" fmla="*/ 66115 h 1027260"/>
              <a:gd name="connsiteX9" fmla="*/ 10015902 w 10753706"/>
              <a:gd name="connsiteY9" fmla="*/ 76178 h 1027260"/>
              <a:gd name="connsiteX10" fmla="*/ 9806005 w 10753706"/>
              <a:gd name="connsiteY10" fmla="*/ 102435 h 1027260"/>
              <a:gd name="connsiteX11" fmla="*/ 9602583 w 10753706"/>
              <a:gd name="connsiteY11" fmla="*/ 179170 h 1027260"/>
              <a:gd name="connsiteX12" fmla="*/ 9469719 w 10753706"/>
              <a:gd name="connsiteY12" fmla="*/ 174721 h 1027260"/>
              <a:gd name="connsiteX13" fmla="*/ 9408692 w 10753706"/>
              <a:gd name="connsiteY13" fmla="*/ 189513 h 1027260"/>
              <a:gd name="connsiteX14" fmla="*/ 9364151 w 10753706"/>
              <a:gd name="connsiteY14" fmla="*/ 194072 h 1027260"/>
              <a:gd name="connsiteX15" fmla="*/ 9337751 w 10753706"/>
              <a:gd name="connsiteY15" fmla="*/ 197579 h 1027260"/>
              <a:gd name="connsiteX16" fmla="*/ 9297166 w 10753706"/>
              <a:gd name="connsiteY16" fmla="*/ 216558 h 1027260"/>
              <a:gd name="connsiteX17" fmla="*/ 9123859 w 10753706"/>
              <a:gd name="connsiteY17" fmla="*/ 237356 h 1027260"/>
              <a:gd name="connsiteX18" fmla="*/ 8950741 w 10753706"/>
              <a:gd name="connsiteY18" fmla="*/ 238020 h 1027260"/>
              <a:gd name="connsiteX19" fmla="*/ 8718236 w 10753706"/>
              <a:gd name="connsiteY19" fmla="*/ 303148 h 1027260"/>
              <a:gd name="connsiteX20" fmla="*/ 8694011 w 10753706"/>
              <a:gd name="connsiteY20" fmla="*/ 308812 h 1027260"/>
              <a:gd name="connsiteX21" fmla="*/ 8611976 w 10753706"/>
              <a:gd name="connsiteY21" fmla="*/ 324819 h 1027260"/>
              <a:gd name="connsiteX22" fmla="*/ 8562074 w 10753706"/>
              <a:gd name="connsiteY22" fmla="*/ 337971 h 1027260"/>
              <a:gd name="connsiteX23" fmla="*/ 8501724 w 10753706"/>
              <a:gd name="connsiteY23" fmla="*/ 360865 h 1027260"/>
              <a:gd name="connsiteX24" fmla="*/ 8504489 w 10753706"/>
              <a:gd name="connsiteY24" fmla="*/ 364790 h 1027260"/>
              <a:gd name="connsiteX25" fmla="*/ 8492774 w 10753706"/>
              <a:gd name="connsiteY25" fmla="*/ 366181 h 1027260"/>
              <a:gd name="connsiteX26" fmla="*/ 8466405 w 10753706"/>
              <a:gd name="connsiteY26" fmla="*/ 368724 h 1027260"/>
              <a:gd name="connsiteX27" fmla="*/ 8427069 w 10753706"/>
              <a:gd name="connsiteY27" fmla="*/ 387211 h 1027260"/>
              <a:gd name="connsiteX28" fmla="*/ 8387766 w 10753706"/>
              <a:gd name="connsiteY28" fmla="*/ 377161 h 1027260"/>
              <a:gd name="connsiteX29" fmla="*/ 8315874 w 10753706"/>
              <a:gd name="connsiteY29" fmla="*/ 395527 h 1027260"/>
              <a:gd name="connsiteX30" fmla="*/ 8274474 w 10753706"/>
              <a:gd name="connsiteY30" fmla="*/ 405112 h 1027260"/>
              <a:gd name="connsiteX31" fmla="*/ 8234664 w 10753706"/>
              <a:gd name="connsiteY31" fmla="*/ 410219 h 1027260"/>
              <a:gd name="connsiteX32" fmla="*/ 8211268 w 10753706"/>
              <a:gd name="connsiteY32" fmla="*/ 416791 h 1027260"/>
              <a:gd name="connsiteX33" fmla="*/ 8188615 w 10753706"/>
              <a:gd name="connsiteY33" fmla="*/ 421755 h 1027260"/>
              <a:gd name="connsiteX34" fmla="*/ 8179981 w 10753706"/>
              <a:gd name="connsiteY34" fmla="*/ 420402 h 1027260"/>
              <a:gd name="connsiteX35" fmla="*/ 8179307 w 10753706"/>
              <a:gd name="connsiteY35" fmla="*/ 422516 h 1027260"/>
              <a:gd name="connsiteX36" fmla="*/ 8147929 w 10753706"/>
              <a:gd name="connsiteY36" fmla="*/ 450302 h 1027260"/>
              <a:gd name="connsiteX37" fmla="*/ 8089136 w 10753706"/>
              <a:gd name="connsiteY37" fmla="*/ 465283 h 1027260"/>
              <a:gd name="connsiteX38" fmla="*/ 8049973 w 10753706"/>
              <a:gd name="connsiteY38" fmla="*/ 454121 h 1027260"/>
              <a:gd name="connsiteX39" fmla="*/ 7965913 w 10753706"/>
              <a:gd name="connsiteY39" fmla="*/ 464415 h 1027260"/>
              <a:gd name="connsiteX40" fmla="*/ 7945093 w 10753706"/>
              <a:gd name="connsiteY40" fmla="*/ 464798 h 1027260"/>
              <a:gd name="connsiteX41" fmla="*/ 7935335 w 10753706"/>
              <a:gd name="connsiteY41" fmla="*/ 462442 h 1027260"/>
              <a:gd name="connsiteX42" fmla="*/ 7904779 w 10753706"/>
              <a:gd name="connsiteY42" fmla="*/ 471429 h 1027260"/>
              <a:gd name="connsiteX43" fmla="*/ 7855604 w 10753706"/>
              <a:gd name="connsiteY43" fmla="*/ 480199 h 1027260"/>
              <a:gd name="connsiteX44" fmla="*/ 7832630 w 10753706"/>
              <a:gd name="connsiteY44" fmla="*/ 485371 h 1027260"/>
              <a:gd name="connsiteX45" fmla="*/ 7812438 w 10753706"/>
              <a:gd name="connsiteY45" fmla="*/ 485391 h 1027260"/>
              <a:gd name="connsiteX46" fmla="*/ 7701399 w 10753706"/>
              <a:gd name="connsiteY46" fmla="*/ 495197 h 1027260"/>
              <a:gd name="connsiteX47" fmla="*/ 7674778 w 10753706"/>
              <a:gd name="connsiteY47" fmla="*/ 494723 h 1027260"/>
              <a:gd name="connsiteX48" fmla="*/ 7660445 w 10753706"/>
              <a:gd name="connsiteY48" fmla="*/ 490194 h 1027260"/>
              <a:gd name="connsiteX49" fmla="*/ 7651781 w 10753706"/>
              <a:gd name="connsiteY49" fmla="*/ 493084 h 1027260"/>
              <a:gd name="connsiteX50" fmla="*/ 7584807 w 10753706"/>
              <a:gd name="connsiteY50" fmla="*/ 499490 h 1027260"/>
              <a:gd name="connsiteX51" fmla="*/ 7541324 w 10753706"/>
              <a:gd name="connsiteY51" fmla="*/ 504184 h 1027260"/>
              <a:gd name="connsiteX52" fmla="*/ 7541756 w 10753706"/>
              <a:gd name="connsiteY52" fmla="*/ 512184 h 1027260"/>
              <a:gd name="connsiteX53" fmla="*/ 7503906 w 10753706"/>
              <a:gd name="connsiteY53" fmla="*/ 518551 h 1027260"/>
              <a:gd name="connsiteX54" fmla="*/ 7460411 w 10753706"/>
              <a:gd name="connsiteY54" fmla="*/ 517415 h 1027260"/>
              <a:gd name="connsiteX55" fmla="*/ 7460116 w 10753706"/>
              <a:gd name="connsiteY55" fmla="*/ 517548 h 1027260"/>
              <a:gd name="connsiteX56" fmla="*/ 7297810 w 10753706"/>
              <a:gd name="connsiteY56" fmla="*/ 563947 h 1027260"/>
              <a:gd name="connsiteX57" fmla="*/ 6946388 w 10753706"/>
              <a:gd name="connsiteY57" fmla="*/ 665244 h 1027260"/>
              <a:gd name="connsiteX58" fmla="*/ 6741704 w 10753706"/>
              <a:gd name="connsiteY58" fmla="*/ 679365 h 1027260"/>
              <a:gd name="connsiteX59" fmla="*/ 6624680 w 10753706"/>
              <a:gd name="connsiteY59" fmla="*/ 677674 h 1027260"/>
              <a:gd name="connsiteX60" fmla="*/ 6605700 w 10753706"/>
              <a:gd name="connsiteY60" fmla="*/ 683566 h 1027260"/>
              <a:gd name="connsiteX61" fmla="*/ 6576922 w 10753706"/>
              <a:gd name="connsiteY61" fmla="*/ 683030 h 1027260"/>
              <a:gd name="connsiteX62" fmla="*/ 6405123 w 10753706"/>
              <a:gd name="connsiteY62" fmla="*/ 721946 h 1027260"/>
              <a:gd name="connsiteX63" fmla="*/ 6368938 w 10753706"/>
              <a:gd name="connsiteY63" fmla="*/ 717341 h 1027260"/>
              <a:gd name="connsiteX64" fmla="*/ 6295102 w 10753706"/>
              <a:gd name="connsiteY64" fmla="*/ 729508 h 1027260"/>
              <a:gd name="connsiteX65" fmla="*/ 6202084 w 10753706"/>
              <a:gd name="connsiteY65" fmla="*/ 767091 h 1027260"/>
              <a:gd name="connsiteX66" fmla="*/ 6067157 w 10753706"/>
              <a:gd name="connsiteY66" fmla="*/ 790339 h 1027260"/>
              <a:gd name="connsiteX67" fmla="*/ 6061443 w 10753706"/>
              <a:gd name="connsiteY67" fmla="*/ 796151 h 1027260"/>
              <a:gd name="connsiteX68" fmla="*/ 6051406 w 10753706"/>
              <a:gd name="connsiteY68" fmla="*/ 800684 h 1027260"/>
              <a:gd name="connsiteX69" fmla="*/ 6049097 w 10753706"/>
              <a:gd name="connsiteY69" fmla="*/ 800636 h 1027260"/>
              <a:gd name="connsiteX70" fmla="*/ 6034222 w 10753706"/>
              <a:gd name="connsiteY70" fmla="*/ 804110 h 1027260"/>
              <a:gd name="connsiteX71" fmla="*/ 6033121 w 10753706"/>
              <a:gd name="connsiteY71" fmla="*/ 806078 h 1027260"/>
              <a:gd name="connsiteX72" fmla="*/ 6023593 w 10753706"/>
              <a:gd name="connsiteY72" fmla="*/ 808842 h 1027260"/>
              <a:gd name="connsiteX73" fmla="*/ 6006639 w 10753706"/>
              <a:gd name="connsiteY73" fmla="*/ 815304 h 1027260"/>
              <a:gd name="connsiteX74" fmla="*/ 6001762 w 10753706"/>
              <a:gd name="connsiteY74" fmla="*/ 815557 h 1027260"/>
              <a:gd name="connsiteX75" fmla="*/ 5973534 w 10753706"/>
              <a:gd name="connsiteY75" fmla="*/ 823815 h 1027260"/>
              <a:gd name="connsiteX76" fmla="*/ 5972336 w 10753706"/>
              <a:gd name="connsiteY76" fmla="*/ 823476 h 1027260"/>
              <a:gd name="connsiteX77" fmla="*/ 5960841 w 10753706"/>
              <a:gd name="connsiteY77" fmla="*/ 823819 h 1027260"/>
              <a:gd name="connsiteX78" fmla="*/ 5940719 w 10753706"/>
              <a:gd name="connsiteY78" fmla="*/ 825514 h 1027260"/>
              <a:gd name="connsiteX79" fmla="*/ 5884298 w 10753706"/>
              <a:gd name="connsiteY79" fmla="*/ 823806 h 1027260"/>
              <a:gd name="connsiteX80" fmla="*/ 5854779 w 10753706"/>
              <a:gd name="connsiteY80" fmla="*/ 832365 h 1027260"/>
              <a:gd name="connsiteX81" fmla="*/ 5848382 w 10753706"/>
              <a:gd name="connsiteY81" fmla="*/ 833844 h 1027260"/>
              <a:gd name="connsiteX82" fmla="*/ 5848066 w 10753706"/>
              <a:gd name="connsiteY82" fmla="*/ 833772 h 1027260"/>
              <a:gd name="connsiteX83" fmla="*/ 5840944 w 10753706"/>
              <a:gd name="connsiteY83" fmla="*/ 835132 h 1027260"/>
              <a:gd name="connsiteX84" fmla="*/ 5836719 w 10753706"/>
              <a:gd name="connsiteY84" fmla="*/ 836539 h 1027260"/>
              <a:gd name="connsiteX85" fmla="*/ 5824311 w 10753706"/>
              <a:gd name="connsiteY85" fmla="*/ 839408 h 1027260"/>
              <a:gd name="connsiteX86" fmla="*/ 5818788 w 10753706"/>
              <a:gd name="connsiteY86" fmla="*/ 839727 h 1027260"/>
              <a:gd name="connsiteX87" fmla="*/ 5763953 w 10753706"/>
              <a:gd name="connsiteY87" fmla="*/ 834282 h 1027260"/>
              <a:gd name="connsiteX88" fmla="*/ 5667748 w 10753706"/>
              <a:gd name="connsiteY88" fmla="*/ 840211 h 1027260"/>
              <a:gd name="connsiteX89" fmla="*/ 5573108 w 10753706"/>
              <a:gd name="connsiteY89" fmla="*/ 847611 h 1027260"/>
              <a:gd name="connsiteX90" fmla="*/ 5539137 w 10753706"/>
              <a:gd name="connsiteY90" fmla="*/ 851033 h 1027260"/>
              <a:gd name="connsiteX91" fmla="*/ 5510651 w 10753706"/>
              <a:gd name="connsiteY91" fmla="*/ 844215 h 1027260"/>
              <a:gd name="connsiteX92" fmla="*/ 5457331 w 10753706"/>
              <a:gd name="connsiteY92" fmla="*/ 839159 h 1027260"/>
              <a:gd name="connsiteX93" fmla="*/ 5410613 w 10753706"/>
              <a:gd name="connsiteY93" fmla="*/ 834358 h 1027260"/>
              <a:gd name="connsiteX94" fmla="*/ 5370040 w 10753706"/>
              <a:gd name="connsiteY94" fmla="*/ 862127 h 1027260"/>
              <a:gd name="connsiteX95" fmla="*/ 5318778 w 10753706"/>
              <a:gd name="connsiteY95" fmla="*/ 855310 h 1027260"/>
              <a:gd name="connsiteX96" fmla="*/ 5298645 w 10753706"/>
              <a:gd name="connsiteY96" fmla="*/ 855171 h 1027260"/>
              <a:gd name="connsiteX97" fmla="*/ 5253828 w 10753706"/>
              <a:gd name="connsiteY97" fmla="*/ 859670 h 1027260"/>
              <a:gd name="connsiteX98" fmla="*/ 5216955 w 10753706"/>
              <a:gd name="connsiteY98" fmla="*/ 866245 h 1027260"/>
              <a:gd name="connsiteX99" fmla="*/ 5214344 w 10753706"/>
              <a:gd name="connsiteY99" fmla="*/ 868102 h 1027260"/>
              <a:gd name="connsiteX100" fmla="*/ 5195561 w 10753706"/>
              <a:gd name="connsiteY100" fmla="*/ 869949 h 1027260"/>
              <a:gd name="connsiteX101" fmla="*/ 5182555 w 10753706"/>
              <a:gd name="connsiteY101" fmla="*/ 873542 h 1027260"/>
              <a:gd name="connsiteX102" fmla="*/ 5172552 w 10753706"/>
              <a:gd name="connsiteY102" fmla="*/ 878801 h 1027260"/>
              <a:gd name="connsiteX103" fmla="*/ 5027993 w 10753706"/>
              <a:gd name="connsiteY103" fmla="*/ 889666 h 1027260"/>
              <a:gd name="connsiteX104" fmla="*/ 4939844 w 10753706"/>
              <a:gd name="connsiteY104" fmla="*/ 934802 h 1027260"/>
              <a:gd name="connsiteX105" fmla="*/ 4792576 w 10753706"/>
              <a:gd name="connsiteY105" fmla="*/ 934820 h 1027260"/>
              <a:gd name="connsiteX106" fmla="*/ 4602423 w 10753706"/>
              <a:gd name="connsiteY106" fmla="*/ 958063 h 1027260"/>
              <a:gd name="connsiteX107" fmla="*/ 4290656 w 10753706"/>
              <a:gd name="connsiteY107" fmla="*/ 969152 h 1027260"/>
              <a:gd name="connsiteX108" fmla="*/ 3952334 w 10753706"/>
              <a:gd name="connsiteY108" fmla="*/ 954043 h 1027260"/>
              <a:gd name="connsiteX109" fmla="*/ 3858560 w 10753706"/>
              <a:gd name="connsiteY109" fmla="*/ 948781 h 1027260"/>
              <a:gd name="connsiteX110" fmla="*/ 3846597 w 10753706"/>
              <a:gd name="connsiteY110" fmla="*/ 948382 h 1027260"/>
              <a:gd name="connsiteX111" fmla="*/ 3736044 w 10753706"/>
              <a:gd name="connsiteY111" fmla="*/ 947759 h 1027260"/>
              <a:gd name="connsiteX112" fmla="*/ 3713136 w 10753706"/>
              <a:gd name="connsiteY112" fmla="*/ 946963 h 1027260"/>
              <a:gd name="connsiteX113" fmla="*/ 3695939 w 10753706"/>
              <a:gd name="connsiteY113" fmla="*/ 943639 h 1027260"/>
              <a:gd name="connsiteX114" fmla="*/ 3694125 w 10753706"/>
              <a:gd name="connsiteY114" fmla="*/ 940567 h 1027260"/>
              <a:gd name="connsiteX115" fmla="*/ 3681925 w 10753706"/>
              <a:gd name="connsiteY115" fmla="*/ 939706 h 1027260"/>
              <a:gd name="connsiteX116" fmla="*/ 3679204 w 10753706"/>
              <a:gd name="connsiteY116" fmla="*/ 938926 h 1027260"/>
              <a:gd name="connsiteX117" fmla="*/ 3615656 w 10753706"/>
              <a:gd name="connsiteY117" fmla="*/ 940320 h 1027260"/>
              <a:gd name="connsiteX118" fmla="*/ 3567983 w 10753706"/>
              <a:gd name="connsiteY118" fmla="*/ 935596 h 1027260"/>
              <a:gd name="connsiteX119" fmla="*/ 3422423 w 10753706"/>
              <a:gd name="connsiteY119" fmla="*/ 932129 h 1027260"/>
              <a:gd name="connsiteX120" fmla="*/ 3310925 w 10753706"/>
              <a:gd name="connsiteY120" fmla="*/ 911072 h 1027260"/>
              <a:gd name="connsiteX121" fmla="*/ 3139421 w 10753706"/>
              <a:gd name="connsiteY121" fmla="*/ 934151 h 1027260"/>
              <a:gd name="connsiteX122" fmla="*/ 2996922 w 10753706"/>
              <a:gd name="connsiteY122" fmla="*/ 927537 h 1027260"/>
              <a:gd name="connsiteX123" fmla="*/ 2982785 w 10753706"/>
              <a:gd name="connsiteY123" fmla="*/ 931453 h 1027260"/>
              <a:gd name="connsiteX124" fmla="*/ 2967478 w 10753706"/>
              <a:gd name="connsiteY124" fmla="*/ 933397 h 1027260"/>
              <a:gd name="connsiteX125" fmla="*/ 2948552 w 10753706"/>
              <a:gd name="connsiteY125" fmla="*/ 932961 h 1027260"/>
              <a:gd name="connsiteX126" fmla="*/ 2944404 w 10753706"/>
              <a:gd name="connsiteY126" fmla="*/ 934452 h 1027260"/>
              <a:gd name="connsiteX127" fmla="*/ 2908608 w 10753706"/>
              <a:gd name="connsiteY127" fmla="*/ 937205 h 1027260"/>
              <a:gd name="connsiteX128" fmla="*/ 2904443 w 10753706"/>
              <a:gd name="connsiteY128" fmla="*/ 936455 h 1027260"/>
              <a:gd name="connsiteX129" fmla="*/ 2868935 w 10753706"/>
              <a:gd name="connsiteY129" fmla="*/ 938022 h 1027260"/>
              <a:gd name="connsiteX130" fmla="*/ 2868586 w 10753706"/>
              <a:gd name="connsiteY130" fmla="*/ 937487 h 1027260"/>
              <a:gd name="connsiteX131" fmla="*/ 2859191 w 10753706"/>
              <a:gd name="connsiteY131" fmla="*/ 935503 h 1027260"/>
              <a:gd name="connsiteX132" fmla="*/ 2840915 w 10753706"/>
              <a:gd name="connsiteY132" fmla="*/ 932977 h 1027260"/>
              <a:gd name="connsiteX133" fmla="*/ 2763509 w 10753706"/>
              <a:gd name="connsiteY133" fmla="*/ 921850 h 1027260"/>
              <a:gd name="connsiteX134" fmla="*/ 2756121 w 10753706"/>
              <a:gd name="connsiteY134" fmla="*/ 921864 h 1027260"/>
              <a:gd name="connsiteX135" fmla="*/ 2755998 w 10753706"/>
              <a:gd name="connsiteY135" fmla="*/ 921739 h 1027260"/>
              <a:gd name="connsiteX136" fmla="*/ 2748255 w 10753706"/>
              <a:gd name="connsiteY136" fmla="*/ 921505 h 1027260"/>
              <a:gd name="connsiteX137" fmla="*/ 2694601 w 10753706"/>
              <a:gd name="connsiteY137" fmla="*/ 915575 h 1027260"/>
              <a:gd name="connsiteX138" fmla="*/ 2635357 w 10753706"/>
              <a:gd name="connsiteY138" fmla="*/ 910976 h 1027260"/>
              <a:gd name="connsiteX139" fmla="*/ 2601047 w 10753706"/>
              <a:gd name="connsiteY139" fmla="*/ 910263 h 1027260"/>
              <a:gd name="connsiteX140" fmla="*/ 2507482 w 10753706"/>
              <a:gd name="connsiteY140" fmla="*/ 906211 h 1027260"/>
              <a:gd name="connsiteX141" fmla="*/ 2413884 w 10753706"/>
              <a:gd name="connsiteY141" fmla="*/ 900545 h 1027260"/>
              <a:gd name="connsiteX142" fmla="*/ 2368912 w 10753706"/>
              <a:gd name="connsiteY142" fmla="*/ 888755 h 1027260"/>
              <a:gd name="connsiteX143" fmla="*/ 2349490 w 10753706"/>
              <a:gd name="connsiteY143" fmla="*/ 889719 h 1027260"/>
              <a:gd name="connsiteX144" fmla="*/ 2344290 w 10753706"/>
              <a:gd name="connsiteY144" fmla="*/ 890584 h 1027260"/>
              <a:gd name="connsiteX145" fmla="*/ 2336488 w 10753706"/>
              <a:gd name="connsiteY145" fmla="*/ 891058 h 1027260"/>
              <a:gd name="connsiteX146" fmla="*/ 2329015 w 10753706"/>
              <a:gd name="connsiteY146" fmla="*/ 891627 h 1027260"/>
              <a:gd name="connsiteX147" fmla="*/ 2293898 w 10753706"/>
              <a:gd name="connsiteY147" fmla="*/ 896431 h 1027260"/>
              <a:gd name="connsiteX148" fmla="*/ 2243927 w 10753706"/>
              <a:gd name="connsiteY148" fmla="*/ 888076 h 1027260"/>
              <a:gd name="connsiteX149" fmla="*/ 2223920 w 10753706"/>
              <a:gd name="connsiteY149" fmla="*/ 887331 h 1027260"/>
              <a:gd name="connsiteX150" fmla="*/ 2213081 w 10753706"/>
              <a:gd name="connsiteY150" fmla="*/ 886302 h 1027260"/>
              <a:gd name="connsiteX151" fmla="*/ 2212307 w 10753706"/>
              <a:gd name="connsiteY151" fmla="*/ 885829 h 1027260"/>
              <a:gd name="connsiteX152" fmla="*/ 2152321 w 10753706"/>
              <a:gd name="connsiteY152" fmla="*/ 894418 h 1027260"/>
              <a:gd name="connsiteX153" fmla="*/ 2140985 w 10753706"/>
              <a:gd name="connsiteY153" fmla="*/ 895968 h 1027260"/>
              <a:gd name="connsiteX154" fmla="*/ 2121210 w 10753706"/>
              <a:gd name="connsiteY154" fmla="*/ 899354 h 1027260"/>
              <a:gd name="connsiteX155" fmla="*/ 2119146 w 10753706"/>
              <a:gd name="connsiteY155" fmla="*/ 899033 h 1027260"/>
              <a:gd name="connsiteX156" fmla="*/ 2105666 w 10753706"/>
              <a:gd name="connsiteY156" fmla="*/ 902240 h 1027260"/>
              <a:gd name="connsiteX157" fmla="*/ 2094924 w 10753706"/>
              <a:gd name="connsiteY157" fmla="*/ 907203 h 1027260"/>
              <a:gd name="connsiteX158" fmla="*/ 1949478 w 10753706"/>
              <a:gd name="connsiteY158" fmla="*/ 913748 h 1027260"/>
              <a:gd name="connsiteX159" fmla="*/ 1749684 w 10753706"/>
              <a:gd name="connsiteY159" fmla="*/ 942223 h 1027260"/>
              <a:gd name="connsiteX160" fmla="*/ 1585576 w 10753706"/>
              <a:gd name="connsiteY160" fmla="*/ 954170 h 1027260"/>
              <a:gd name="connsiteX161" fmla="*/ 1476250 w 10753706"/>
              <a:gd name="connsiteY161" fmla="*/ 950653 h 1027260"/>
              <a:gd name="connsiteX162" fmla="*/ 1433927 w 10753706"/>
              <a:gd name="connsiteY162" fmla="*/ 959926 h 1027260"/>
              <a:gd name="connsiteX163" fmla="*/ 1414893 w 10753706"/>
              <a:gd name="connsiteY163" fmla="*/ 957671 h 1027260"/>
              <a:gd name="connsiteX164" fmla="*/ 1411585 w 10753706"/>
              <a:gd name="connsiteY164" fmla="*/ 957179 h 1027260"/>
              <a:gd name="connsiteX165" fmla="*/ 1398896 w 10753706"/>
              <a:gd name="connsiteY165" fmla="*/ 957460 h 1027260"/>
              <a:gd name="connsiteX166" fmla="*/ 1394632 w 10753706"/>
              <a:gd name="connsiteY166" fmla="*/ 954725 h 1027260"/>
              <a:gd name="connsiteX167" fmla="*/ 1375043 w 10753706"/>
              <a:gd name="connsiteY167" fmla="*/ 953132 h 1027260"/>
              <a:gd name="connsiteX168" fmla="*/ 1351876 w 10753706"/>
              <a:gd name="connsiteY168" fmla="*/ 954436 h 1027260"/>
              <a:gd name="connsiteX169" fmla="*/ 1242676 w 10753706"/>
              <a:gd name="connsiteY169" fmla="*/ 963767 h 1027260"/>
              <a:gd name="connsiteX170" fmla="*/ 1205993 w 10753706"/>
              <a:gd name="connsiteY170" fmla="*/ 974080 h 1027260"/>
              <a:gd name="connsiteX171" fmla="*/ 1052221 w 10753706"/>
              <a:gd name="connsiteY171" fmla="*/ 963954 h 1027260"/>
              <a:gd name="connsiteX172" fmla="*/ 968270 w 10753706"/>
              <a:gd name="connsiteY172" fmla="*/ 964761 h 1027260"/>
              <a:gd name="connsiteX173" fmla="*/ 874493 w 10753706"/>
              <a:gd name="connsiteY173" fmla="*/ 998122 h 1027260"/>
              <a:gd name="connsiteX174" fmla="*/ 814411 w 10753706"/>
              <a:gd name="connsiteY174" fmla="*/ 1007391 h 1027260"/>
              <a:gd name="connsiteX175" fmla="*/ 688604 w 10753706"/>
              <a:gd name="connsiteY175" fmla="*/ 1015631 h 1027260"/>
              <a:gd name="connsiteX176" fmla="*/ 618171 w 10753706"/>
              <a:gd name="connsiteY176" fmla="*/ 1027260 h 1027260"/>
              <a:gd name="connsiteX177" fmla="*/ 570379 w 10753706"/>
              <a:gd name="connsiteY177" fmla="*/ 1023487 h 1027260"/>
              <a:gd name="connsiteX178" fmla="*/ 482519 w 10753706"/>
              <a:gd name="connsiteY178" fmla="*/ 1002108 h 1027260"/>
              <a:gd name="connsiteX179" fmla="*/ 475319 w 10753706"/>
              <a:gd name="connsiteY179" fmla="*/ 1009922 h 1027260"/>
              <a:gd name="connsiteX180" fmla="*/ 431104 w 10753706"/>
              <a:gd name="connsiteY180" fmla="*/ 1009317 h 1027260"/>
              <a:gd name="connsiteX181" fmla="*/ 363782 w 10753706"/>
              <a:gd name="connsiteY181" fmla="*/ 1007585 h 1027260"/>
              <a:gd name="connsiteX182" fmla="*/ 325533 w 10753706"/>
              <a:gd name="connsiteY182" fmla="*/ 1008502 h 1027260"/>
              <a:gd name="connsiteX183" fmla="*/ 220429 w 10753706"/>
              <a:gd name="connsiteY183" fmla="*/ 1008927 h 1027260"/>
              <a:gd name="connsiteX184" fmla="*/ 114676 w 10753706"/>
              <a:gd name="connsiteY184" fmla="*/ 1007765 h 1027260"/>
              <a:gd name="connsiteX185" fmla="*/ 13470 w 10753706"/>
              <a:gd name="connsiteY185" fmla="*/ 998544 h 1027260"/>
              <a:gd name="connsiteX186" fmla="*/ 0 w 10753706"/>
              <a:gd name="connsiteY186" fmla="*/ 997355 h 1027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10753706" h="1027260">
                <a:moveTo>
                  <a:pt x="0" y="0"/>
                </a:moveTo>
                <a:lnTo>
                  <a:pt x="10753706" y="0"/>
                </a:lnTo>
                <a:lnTo>
                  <a:pt x="10748809" y="2522"/>
                </a:lnTo>
                <a:cubicBezTo>
                  <a:pt x="10744031" y="4644"/>
                  <a:pt x="10737551" y="7204"/>
                  <a:pt x="10725330" y="11977"/>
                </a:cubicBezTo>
                <a:cubicBezTo>
                  <a:pt x="10700888" y="21523"/>
                  <a:pt x="10652058" y="39304"/>
                  <a:pt x="10615423" y="52967"/>
                </a:cubicBezTo>
                <a:cubicBezTo>
                  <a:pt x="10598524" y="49017"/>
                  <a:pt x="10550674" y="61360"/>
                  <a:pt x="10533936" y="53095"/>
                </a:cubicBezTo>
                <a:cubicBezTo>
                  <a:pt x="10519435" y="55674"/>
                  <a:pt x="10480156" y="49393"/>
                  <a:pt x="10466876" y="45180"/>
                </a:cubicBezTo>
                <a:cubicBezTo>
                  <a:pt x="10443145" y="68059"/>
                  <a:pt x="10382269" y="71294"/>
                  <a:pt x="10355090" y="89741"/>
                </a:cubicBezTo>
                <a:cubicBezTo>
                  <a:pt x="10286222" y="95376"/>
                  <a:pt x="10146285" y="63529"/>
                  <a:pt x="10087145" y="66115"/>
                </a:cubicBezTo>
                <a:cubicBezTo>
                  <a:pt x="10067575" y="79584"/>
                  <a:pt x="10043111" y="68921"/>
                  <a:pt x="10015902" y="76178"/>
                </a:cubicBezTo>
                <a:cubicBezTo>
                  <a:pt x="9952302" y="84628"/>
                  <a:pt x="9893286" y="103337"/>
                  <a:pt x="9806005" y="102435"/>
                </a:cubicBezTo>
                <a:cubicBezTo>
                  <a:pt x="9782247" y="141133"/>
                  <a:pt x="9674787" y="151643"/>
                  <a:pt x="9602583" y="179170"/>
                </a:cubicBezTo>
                <a:cubicBezTo>
                  <a:pt x="9557658" y="187584"/>
                  <a:pt x="9478290" y="154235"/>
                  <a:pt x="9469719" y="174721"/>
                </a:cubicBezTo>
                <a:cubicBezTo>
                  <a:pt x="9443779" y="165070"/>
                  <a:pt x="9431317" y="185692"/>
                  <a:pt x="9408692" y="189513"/>
                </a:cubicBezTo>
                <a:cubicBezTo>
                  <a:pt x="9387154" y="183843"/>
                  <a:pt x="9380475" y="191089"/>
                  <a:pt x="9364151" y="194072"/>
                </a:cubicBezTo>
                <a:cubicBezTo>
                  <a:pt x="9354686" y="190222"/>
                  <a:pt x="9340485" y="191782"/>
                  <a:pt x="9337751" y="197579"/>
                </a:cubicBezTo>
                <a:cubicBezTo>
                  <a:pt x="9349566" y="209270"/>
                  <a:pt x="9297468" y="207714"/>
                  <a:pt x="9297166" y="216558"/>
                </a:cubicBezTo>
                <a:cubicBezTo>
                  <a:pt x="9269057" y="220999"/>
                  <a:pt x="9139630" y="221783"/>
                  <a:pt x="9123859" y="237356"/>
                </a:cubicBezTo>
                <a:cubicBezTo>
                  <a:pt x="9068176" y="249209"/>
                  <a:pt x="8975349" y="235349"/>
                  <a:pt x="8950741" y="238020"/>
                </a:cubicBezTo>
                <a:cubicBezTo>
                  <a:pt x="8916265" y="215428"/>
                  <a:pt x="8822808" y="292026"/>
                  <a:pt x="8718236" y="303148"/>
                </a:cubicBezTo>
                <a:cubicBezTo>
                  <a:pt x="8703111" y="302060"/>
                  <a:pt x="8695551" y="302792"/>
                  <a:pt x="8694011" y="308812"/>
                </a:cubicBezTo>
                <a:cubicBezTo>
                  <a:pt x="8661810" y="312764"/>
                  <a:pt x="8637956" y="329628"/>
                  <a:pt x="8611976" y="324819"/>
                </a:cubicBezTo>
                <a:cubicBezTo>
                  <a:pt x="8621849" y="336388"/>
                  <a:pt x="8562809" y="325917"/>
                  <a:pt x="8562074" y="337971"/>
                </a:cubicBezTo>
                <a:cubicBezTo>
                  <a:pt x="8543699" y="343978"/>
                  <a:pt x="8511321" y="356396"/>
                  <a:pt x="8501724" y="360865"/>
                </a:cubicBezTo>
                <a:lnTo>
                  <a:pt x="8504489" y="364790"/>
                </a:lnTo>
                <a:lnTo>
                  <a:pt x="8492774" y="366181"/>
                </a:lnTo>
                <a:lnTo>
                  <a:pt x="8466405" y="368724"/>
                </a:lnTo>
                <a:cubicBezTo>
                  <a:pt x="8455454" y="372229"/>
                  <a:pt x="8440175" y="385805"/>
                  <a:pt x="8427069" y="387211"/>
                </a:cubicBezTo>
                <a:cubicBezTo>
                  <a:pt x="8400442" y="392215"/>
                  <a:pt x="8397079" y="382989"/>
                  <a:pt x="8387766" y="377161"/>
                </a:cubicBezTo>
                <a:cubicBezTo>
                  <a:pt x="8369233" y="378548"/>
                  <a:pt x="8334756" y="390869"/>
                  <a:pt x="8315874" y="395527"/>
                </a:cubicBezTo>
                <a:cubicBezTo>
                  <a:pt x="8306664" y="400500"/>
                  <a:pt x="8272845" y="393679"/>
                  <a:pt x="8274474" y="405112"/>
                </a:cubicBezTo>
                <a:cubicBezTo>
                  <a:pt x="8255483" y="406194"/>
                  <a:pt x="8244963" y="408376"/>
                  <a:pt x="8234664" y="410219"/>
                </a:cubicBezTo>
                <a:lnTo>
                  <a:pt x="8211268" y="416791"/>
                </a:lnTo>
                <a:cubicBezTo>
                  <a:pt x="8204720" y="419941"/>
                  <a:pt x="8197411" y="422004"/>
                  <a:pt x="8188615" y="421755"/>
                </a:cubicBezTo>
                <a:lnTo>
                  <a:pt x="8179981" y="420402"/>
                </a:lnTo>
                <a:lnTo>
                  <a:pt x="8179307" y="422516"/>
                </a:lnTo>
                <a:cubicBezTo>
                  <a:pt x="8179027" y="425797"/>
                  <a:pt x="8175790" y="448341"/>
                  <a:pt x="8147929" y="450302"/>
                </a:cubicBezTo>
                <a:cubicBezTo>
                  <a:pt x="8130300" y="457967"/>
                  <a:pt x="8114933" y="461015"/>
                  <a:pt x="8089136" y="465283"/>
                </a:cubicBezTo>
                <a:cubicBezTo>
                  <a:pt x="8072810" y="465920"/>
                  <a:pt x="8069376" y="451569"/>
                  <a:pt x="8049973" y="454121"/>
                </a:cubicBezTo>
                <a:cubicBezTo>
                  <a:pt x="7974508" y="471465"/>
                  <a:pt x="8006050" y="447139"/>
                  <a:pt x="7965913" y="464415"/>
                </a:cubicBezTo>
                <a:cubicBezTo>
                  <a:pt x="7958234" y="466025"/>
                  <a:pt x="7951405" y="465800"/>
                  <a:pt x="7945093" y="464798"/>
                </a:cubicBezTo>
                <a:lnTo>
                  <a:pt x="7935335" y="462442"/>
                </a:lnTo>
                <a:lnTo>
                  <a:pt x="7904779" y="471429"/>
                </a:lnTo>
                <a:cubicBezTo>
                  <a:pt x="7889387" y="474999"/>
                  <a:pt x="7872867" y="477951"/>
                  <a:pt x="7855604" y="480199"/>
                </a:cubicBezTo>
                <a:cubicBezTo>
                  <a:pt x="7850005" y="476378"/>
                  <a:pt x="7838628" y="483595"/>
                  <a:pt x="7832630" y="485371"/>
                </a:cubicBezTo>
                <a:cubicBezTo>
                  <a:pt x="7831473" y="482645"/>
                  <a:pt x="7816623" y="482661"/>
                  <a:pt x="7812438" y="485391"/>
                </a:cubicBezTo>
                <a:cubicBezTo>
                  <a:pt x="7709470" y="505049"/>
                  <a:pt x="7759426" y="473956"/>
                  <a:pt x="7701399" y="495197"/>
                </a:cubicBezTo>
                <a:cubicBezTo>
                  <a:pt x="7690986" y="496989"/>
                  <a:pt x="7682397" y="496365"/>
                  <a:pt x="7674778" y="494723"/>
                </a:cubicBezTo>
                <a:lnTo>
                  <a:pt x="7660445" y="490194"/>
                </a:lnTo>
                <a:lnTo>
                  <a:pt x="7651781" y="493084"/>
                </a:lnTo>
                <a:cubicBezTo>
                  <a:pt x="7616113" y="496548"/>
                  <a:pt x="7603273" y="491735"/>
                  <a:pt x="7584807" y="499490"/>
                </a:cubicBezTo>
                <a:cubicBezTo>
                  <a:pt x="7549256" y="490212"/>
                  <a:pt x="7563949" y="500167"/>
                  <a:pt x="7541324" y="504184"/>
                </a:cubicBezTo>
                <a:cubicBezTo>
                  <a:pt x="7523851" y="508307"/>
                  <a:pt x="7559546" y="509825"/>
                  <a:pt x="7541756" y="512184"/>
                </a:cubicBezTo>
                <a:cubicBezTo>
                  <a:pt x="7520963" y="510864"/>
                  <a:pt x="7525755" y="520497"/>
                  <a:pt x="7503906" y="518551"/>
                </a:cubicBezTo>
                <a:cubicBezTo>
                  <a:pt x="7505924" y="510774"/>
                  <a:pt x="7464361" y="523683"/>
                  <a:pt x="7460411" y="517415"/>
                </a:cubicBezTo>
                <a:lnTo>
                  <a:pt x="7460116" y="517548"/>
                </a:lnTo>
                <a:cubicBezTo>
                  <a:pt x="7447785" y="530928"/>
                  <a:pt x="7310141" y="550568"/>
                  <a:pt x="7297810" y="563947"/>
                </a:cubicBezTo>
                <a:cubicBezTo>
                  <a:pt x="7221791" y="605698"/>
                  <a:pt x="7039072" y="646008"/>
                  <a:pt x="6946388" y="665244"/>
                </a:cubicBezTo>
                <a:cubicBezTo>
                  <a:pt x="6853704" y="684480"/>
                  <a:pt x="6804875" y="677485"/>
                  <a:pt x="6741704" y="679365"/>
                </a:cubicBezTo>
                <a:lnTo>
                  <a:pt x="6624680" y="677674"/>
                </a:lnTo>
                <a:lnTo>
                  <a:pt x="6605700" y="683566"/>
                </a:lnTo>
                <a:cubicBezTo>
                  <a:pt x="6603309" y="685184"/>
                  <a:pt x="6599550" y="685647"/>
                  <a:pt x="6576922" y="683030"/>
                </a:cubicBezTo>
                <a:cubicBezTo>
                  <a:pt x="6527275" y="698355"/>
                  <a:pt x="6440981" y="702347"/>
                  <a:pt x="6405123" y="721946"/>
                </a:cubicBezTo>
                <a:cubicBezTo>
                  <a:pt x="6407963" y="715467"/>
                  <a:pt x="6383450" y="712913"/>
                  <a:pt x="6368938" y="717341"/>
                </a:cubicBezTo>
                <a:cubicBezTo>
                  <a:pt x="6377914" y="692119"/>
                  <a:pt x="6315316" y="744281"/>
                  <a:pt x="6295102" y="729508"/>
                </a:cubicBezTo>
                <a:cubicBezTo>
                  <a:pt x="6300358" y="744473"/>
                  <a:pt x="6240070" y="776254"/>
                  <a:pt x="6202084" y="767091"/>
                </a:cubicBezTo>
                <a:cubicBezTo>
                  <a:pt x="6152826" y="774744"/>
                  <a:pt x="6122010" y="790367"/>
                  <a:pt x="6067157" y="790339"/>
                </a:cubicBezTo>
                <a:cubicBezTo>
                  <a:pt x="6066310" y="792484"/>
                  <a:pt x="6064283" y="794403"/>
                  <a:pt x="6061443" y="796151"/>
                </a:cubicBezTo>
                <a:lnTo>
                  <a:pt x="6051406" y="800684"/>
                </a:lnTo>
                <a:lnTo>
                  <a:pt x="6049097" y="800636"/>
                </a:lnTo>
                <a:cubicBezTo>
                  <a:pt x="6040408" y="801393"/>
                  <a:pt x="6036299" y="802645"/>
                  <a:pt x="6034222" y="804110"/>
                </a:cubicBezTo>
                <a:lnTo>
                  <a:pt x="6033121" y="806078"/>
                </a:lnTo>
                <a:lnTo>
                  <a:pt x="6023593" y="808842"/>
                </a:lnTo>
                <a:lnTo>
                  <a:pt x="6006639" y="815304"/>
                </a:lnTo>
                <a:lnTo>
                  <a:pt x="6001762" y="815557"/>
                </a:lnTo>
                <a:lnTo>
                  <a:pt x="5973534" y="823815"/>
                </a:lnTo>
                <a:lnTo>
                  <a:pt x="5972336" y="823476"/>
                </a:lnTo>
                <a:cubicBezTo>
                  <a:pt x="5969004" y="822901"/>
                  <a:pt x="5965329" y="822833"/>
                  <a:pt x="5960841" y="823819"/>
                </a:cubicBezTo>
                <a:cubicBezTo>
                  <a:pt x="5955860" y="815655"/>
                  <a:pt x="5953515" y="821882"/>
                  <a:pt x="5940719" y="825514"/>
                </a:cubicBezTo>
                <a:cubicBezTo>
                  <a:pt x="5930130" y="813644"/>
                  <a:pt x="5900943" y="827979"/>
                  <a:pt x="5884298" y="823806"/>
                </a:cubicBezTo>
                <a:cubicBezTo>
                  <a:pt x="5875133" y="826741"/>
                  <a:pt x="5865250" y="829630"/>
                  <a:pt x="5854779" y="832365"/>
                </a:cubicBezTo>
                <a:lnTo>
                  <a:pt x="5848382" y="833844"/>
                </a:lnTo>
                <a:lnTo>
                  <a:pt x="5848066" y="833772"/>
                </a:lnTo>
                <a:cubicBezTo>
                  <a:pt x="5846273" y="833879"/>
                  <a:pt x="5844018" y="834284"/>
                  <a:pt x="5840944" y="835132"/>
                </a:cubicBezTo>
                <a:lnTo>
                  <a:pt x="5836719" y="836539"/>
                </a:lnTo>
                <a:lnTo>
                  <a:pt x="5824311" y="839408"/>
                </a:lnTo>
                <a:lnTo>
                  <a:pt x="5818788" y="839727"/>
                </a:lnTo>
                <a:cubicBezTo>
                  <a:pt x="5797008" y="838594"/>
                  <a:pt x="5786883" y="822081"/>
                  <a:pt x="5763953" y="834282"/>
                </a:cubicBezTo>
                <a:cubicBezTo>
                  <a:pt x="5726813" y="837521"/>
                  <a:pt x="5699446" y="830949"/>
                  <a:pt x="5667748" y="840211"/>
                </a:cubicBezTo>
                <a:cubicBezTo>
                  <a:pt x="5632959" y="843205"/>
                  <a:pt x="5601436" y="842280"/>
                  <a:pt x="5573108" y="847611"/>
                </a:cubicBezTo>
                <a:cubicBezTo>
                  <a:pt x="5560030" y="845832"/>
                  <a:pt x="5549547" y="851598"/>
                  <a:pt x="5539137" y="851033"/>
                </a:cubicBezTo>
                <a:cubicBezTo>
                  <a:pt x="5528728" y="850467"/>
                  <a:pt x="5529256" y="837509"/>
                  <a:pt x="5510651" y="844215"/>
                </a:cubicBezTo>
                <a:cubicBezTo>
                  <a:pt x="5494241" y="833607"/>
                  <a:pt x="5466101" y="839171"/>
                  <a:pt x="5457331" y="839159"/>
                </a:cubicBezTo>
                <a:lnTo>
                  <a:pt x="5410613" y="834358"/>
                </a:lnTo>
                <a:lnTo>
                  <a:pt x="5370040" y="862127"/>
                </a:lnTo>
                <a:cubicBezTo>
                  <a:pt x="5357863" y="856469"/>
                  <a:pt x="5319115" y="868069"/>
                  <a:pt x="5318778" y="855310"/>
                </a:cubicBezTo>
                <a:cubicBezTo>
                  <a:pt x="5303920" y="857760"/>
                  <a:pt x="5296727" y="863736"/>
                  <a:pt x="5298645" y="855171"/>
                </a:cubicBezTo>
                <a:cubicBezTo>
                  <a:pt x="5287819" y="855897"/>
                  <a:pt x="5267444" y="857825"/>
                  <a:pt x="5253828" y="859670"/>
                </a:cubicBezTo>
                <a:lnTo>
                  <a:pt x="5216955" y="866245"/>
                </a:lnTo>
                <a:lnTo>
                  <a:pt x="5214344" y="868102"/>
                </a:lnTo>
                <a:cubicBezTo>
                  <a:pt x="5210778" y="868719"/>
                  <a:pt x="5200859" y="869042"/>
                  <a:pt x="5195561" y="869949"/>
                </a:cubicBezTo>
                <a:lnTo>
                  <a:pt x="5182555" y="873542"/>
                </a:lnTo>
                <a:cubicBezTo>
                  <a:pt x="5178496" y="875023"/>
                  <a:pt x="5175066" y="876746"/>
                  <a:pt x="5172552" y="878801"/>
                </a:cubicBezTo>
                <a:cubicBezTo>
                  <a:pt x="5121406" y="873797"/>
                  <a:pt x="5080096" y="886529"/>
                  <a:pt x="5027993" y="889666"/>
                </a:cubicBezTo>
                <a:cubicBezTo>
                  <a:pt x="4999924" y="877115"/>
                  <a:pt x="4946973" y="919452"/>
                  <a:pt x="4939844" y="934802"/>
                </a:cubicBezTo>
                <a:cubicBezTo>
                  <a:pt x="4895154" y="940701"/>
                  <a:pt x="4844006" y="928240"/>
                  <a:pt x="4792576" y="934820"/>
                </a:cubicBezTo>
                <a:lnTo>
                  <a:pt x="4602423" y="958063"/>
                </a:lnTo>
                <a:cubicBezTo>
                  <a:pt x="4488530" y="967131"/>
                  <a:pt x="4399004" y="969822"/>
                  <a:pt x="4290656" y="969152"/>
                </a:cubicBezTo>
                <a:cubicBezTo>
                  <a:pt x="4182308" y="968482"/>
                  <a:pt x="4046938" y="971167"/>
                  <a:pt x="3952334" y="954043"/>
                </a:cubicBezTo>
                <a:lnTo>
                  <a:pt x="3858560" y="948781"/>
                </a:lnTo>
                <a:lnTo>
                  <a:pt x="3846597" y="948382"/>
                </a:lnTo>
                <a:cubicBezTo>
                  <a:pt x="3807516" y="956616"/>
                  <a:pt x="3767475" y="941640"/>
                  <a:pt x="3736044" y="947759"/>
                </a:cubicBezTo>
                <a:cubicBezTo>
                  <a:pt x="3727323" y="948128"/>
                  <a:pt x="3719828" y="947771"/>
                  <a:pt x="3713136" y="946963"/>
                </a:cubicBezTo>
                <a:lnTo>
                  <a:pt x="3695939" y="943639"/>
                </a:lnTo>
                <a:lnTo>
                  <a:pt x="3694125" y="940567"/>
                </a:lnTo>
                <a:lnTo>
                  <a:pt x="3681925" y="939706"/>
                </a:lnTo>
                <a:lnTo>
                  <a:pt x="3679204" y="938926"/>
                </a:lnTo>
                <a:cubicBezTo>
                  <a:pt x="3668160" y="939028"/>
                  <a:pt x="3634193" y="940875"/>
                  <a:pt x="3615656" y="940320"/>
                </a:cubicBezTo>
                <a:cubicBezTo>
                  <a:pt x="3582626" y="936974"/>
                  <a:pt x="3593904" y="949140"/>
                  <a:pt x="3567983" y="935596"/>
                </a:cubicBezTo>
                <a:cubicBezTo>
                  <a:pt x="3504185" y="939048"/>
                  <a:pt x="3482818" y="922224"/>
                  <a:pt x="3422423" y="932129"/>
                </a:cubicBezTo>
                <a:cubicBezTo>
                  <a:pt x="3369166" y="933413"/>
                  <a:pt x="3329486" y="910108"/>
                  <a:pt x="3310925" y="911072"/>
                </a:cubicBezTo>
                <a:cubicBezTo>
                  <a:pt x="3261363" y="909787"/>
                  <a:pt x="3198415" y="933574"/>
                  <a:pt x="3139421" y="934151"/>
                </a:cubicBezTo>
                <a:cubicBezTo>
                  <a:pt x="3088799" y="931012"/>
                  <a:pt x="3038941" y="938464"/>
                  <a:pt x="2996922" y="927537"/>
                </a:cubicBezTo>
                <a:cubicBezTo>
                  <a:pt x="2992673" y="929234"/>
                  <a:pt x="2987900" y="930498"/>
                  <a:pt x="2982785" y="931453"/>
                </a:cubicBezTo>
                <a:lnTo>
                  <a:pt x="2967478" y="933397"/>
                </a:lnTo>
                <a:lnTo>
                  <a:pt x="2948552" y="932961"/>
                </a:lnTo>
                <a:lnTo>
                  <a:pt x="2944404" y="934452"/>
                </a:lnTo>
                <a:lnTo>
                  <a:pt x="2908608" y="937205"/>
                </a:lnTo>
                <a:lnTo>
                  <a:pt x="2904443" y="936455"/>
                </a:lnTo>
                <a:lnTo>
                  <a:pt x="2868935" y="938022"/>
                </a:lnTo>
                <a:lnTo>
                  <a:pt x="2868586" y="937487"/>
                </a:lnTo>
                <a:cubicBezTo>
                  <a:pt x="2866994" y="936327"/>
                  <a:pt x="2864292" y="935538"/>
                  <a:pt x="2859191" y="935503"/>
                </a:cubicBezTo>
                <a:cubicBezTo>
                  <a:pt x="2869075" y="927418"/>
                  <a:pt x="2856828" y="932364"/>
                  <a:pt x="2840915" y="932977"/>
                </a:cubicBezTo>
                <a:lnTo>
                  <a:pt x="2763509" y="921850"/>
                </a:lnTo>
                <a:lnTo>
                  <a:pt x="2756121" y="921864"/>
                </a:lnTo>
                <a:cubicBezTo>
                  <a:pt x="2756081" y="921822"/>
                  <a:pt x="2756039" y="921781"/>
                  <a:pt x="2755998" y="921739"/>
                </a:cubicBezTo>
                <a:cubicBezTo>
                  <a:pt x="2754445" y="921476"/>
                  <a:pt x="2752036" y="921380"/>
                  <a:pt x="2748255" y="921505"/>
                </a:cubicBezTo>
                <a:lnTo>
                  <a:pt x="2694601" y="915575"/>
                </a:lnTo>
                <a:cubicBezTo>
                  <a:pt x="2671223" y="919874"/>
                  <a:pt x="2666972" y="913376"/>
                  <a:pt x="2635357" y="910976"/>
                </a:cubicBezTo>
                <a:cubicBezTo>
                  <a:pt x="2621906" y="915051"/>
                  <a:pt x="2611315" y="913542"/>
                  <a:pt x="2601047" y="910263"/>
                </a:cubicBezTo>
                <a:cubicBezTo>
                  <a:pt x="2570084" y="912074"/>
                  <a:pt x="2542135" y="907435"/>
                  <a:pt x="2507482" y="906211"/>
                </a:cubicBezTo>
                <a:cubicBezTo>
                  <a:pt x="2469706" y="911437"/>
                  <a:pt x="2450920" y="901812"/>
                  <a:pt x="2413884" y="900545"/>
                </a:cubicBezTo>
                <a:cubicBezTo>
                  <a:pt x="2381338" y="909664"/>
                  <a:pt x="2387753" y="892438"/>
                  <a:pt x="2368912" y="888755"/>
                </a:cubicBezTo>
                <a:lnTo>
                  <a:pt x="2349490" y="889719"/>
                </a:lnTo>
                <a:lnTo>
                  <a:pt x="2344290" y="890584"/>
                </a:lnTo>
                <a:cubicBezTo>
                  <a:pt x="2340673" y="891041"/>
                  <a:pt x="2338228" y="891167"/>
                  <a:pt x="2336488" y="891058"/>
                </a:cubicBezTo>
                <a:lnTo>
                  <a:pt x="2329015" y="891627"/>
                </a:lnTo>
                <a:cubicBezTo>
                  <a:pt x="2316843" y="893039"/>
                  <a:pt x="2305064" y="894669"/>
                  <a:pt x="2293898" y="896431"/>
                </a:cubicBezTo>
                <a:cubicBezTo>
                  <a:pt x="2282637" y="890404"/>
                  <a:pt x="2242346" y="900851"/>
                  <a:pt x="2243927" y="888076"/>
                </a:cubicBezTo>
                <a:cubicBezTo>
                  <a:pt x="2228778" y="890081"/>
                  <a:pt x="2220725" y="895845"/>
                  <a:pt x="2223920" y="887331"/>
                </a:cubicBezTo>
                <a:cubicBezTo>
                  <a:pt x="2218877" y="887756"/>
                  <a:pt x="2215583" y="887254"/>
                  <a:pt x="2213081" y="886302"/>
                </a:cubicBezTo>
                <a:lnTo>
                  <a:pt x="2212307" y="885829"/>
                </a:lnTo>
                <a:lnTo>
                  <a:pt x="2152321" y="894418"/>
                </a:lnTo>
                <a:lnTo>
                  <a:pt x="2140985" y="895968"/>
                </a:lnTo>
                <a:lnTo>
                  <a:pt x="2121210" y="899354"/>
                </a:lnTo>
                <a:lnTo>
                  <a:pt x="2119146" y="899033"/>
                </a:lnTo>
                <a:lnTo>
                  <a:pt x="2105666" y="902240"/>
                </a:lnTo>
                <a:cubicBezTo>
                  <a:pt x="2101407" y="903601"/>
                  <a:pt x="2097735" y="905221"/>
                  <a:pt x="2094924" y="907203"/>
                </a:cubicBezTo>
                <a:cubicBezTo>
                  <a:pt x="2044793" y="900664"/>
                  <a:pt x="2001785" y="912168"/>
                  <a:pt x="1949478" y="913748"/>
                </a:cubicBezTo>
                <a:cubicBezTo>
                  <a:pt x="1891937" y="919585"/>
                  <a:pt x="1810334" y="935486"/>
                  <a:pt x="1749684" y="942223"/>
                </a:cubicBezTo>
                <a:lnTo>
                  <a:pt x="1585576" y="954170"/>
                </a:lnTo>
                <a:cubicBezTo>
                  <a:pt x="1549165" y="943719"/>
                  <a:pt x="1511425" y="950847"/>
                  <a:pt x="1476250" y="950653"/>
                </a:cubicBezTo>
                <a:cubicBezTo>
                  <a:pt x="1488515" y="961596"/>
                  <a:pt x="1432660" y="946795"/>
                  <a:pt x="1433927" y="959926"/>
                </a:cubicBezTo>
                <a:cubicBezTo>
                  <a:pt x="1427485" y="959475"/>
                  <a:pt x="1421205" y="958623"/>
                  <a:pt x="1414893" y="957671"/>
                </a:cubicBezTo>
                <a:lnTo>
                  <a:pt x="1411585" y="957179"/>
                </a:lnTo>
                <a:lnTo>
                  <a:pt x="1398896" y="957460"/>
                </a:lnTo>
                <a:lnTo>
                  <a:pt x="1394632" y="954725"/>
                </a:lnTo>
                <a:lnTo>
                  <a:pt x="1375043" y="953132"/>
                </a:lnTo>
                <a:cubicBezTo>
                  <a:pt x="1367813" y="952970"/>
                  <a:pt x="1360155" y="953305"/>
                  <a:pt x="1351876" y="954436"/>
                </a:cubicBezTo>
                <a:cubicBezTo>
                  <a:pt x="1325912" y="963028"/>
                  <a:pt x="1274459" y="952492"/>
                  <a:pt x="1242676" y="963767"/>
                </a:cubicBezTo>
                <a:cubicBezTo>
                  <a:pt x="1230276" y="966918"/>
                  <a:pt x="1216715" y="977098"/>
                  <a:pt x="1205993" y="974080"/>
                </a:cubicBezTo>
                <a:cubicBezTo>
                  <a:pt x="1174251" y="974112"/>
                  <a:pt x="1086982" y="964420"/>
                  <a:pt x="1052221" y="963954"/>
                </a:cubicBezTo>
                <a:cubicBezTo>
                  <a:pt x="1038515" y="970622"/>
                  <a:pt x="1009522" y="962342"/>
                  <a:pt x="968270" y="964761"/>
                </a:cubicBezTo>
                <a:cubicBezTo>
                  <a:pt x="943437" y="973698"/>
                  <a:pt x="900136" y="991017"/>
                  <a:pt x="874493" y="998122"/>
                </a:cubicBezTo>
                <a:cubicBezTo>
                  <a:pt x="848849" y="1005226"/>
                  <a:pt x="853424" y="1009427"/>
                  <a:pt x="814411" y="1007391"/>
                </a:cubicBezTo>
                <a:cubicBezTo>
                  <a:pt x="765926" y="1022821"/>
                  <a:pt x="732885" y="1009859"/>
                  <a:pt x="688604" y="1015631"/>
                </a:cubicBezTo>
                <a:cubicBezTo>
                  <a:pt x="638045" y="1020877"/>
                  <a:pt x="677999" y="1011556"/>
                  <a:pt x="618171" y="1027260"/>
                </a:cubicBezTo>
                <a:cubicBezTo>
                  <a:pt x="609680" y="1023165"/>
                  <a:pt x="583253" y="1020277"/>
                  <a:pt x="570379" y="1023487"/>
                </a:cubicBezTo>
                <a:cubicBezTo>
                  <a:pt x="543992" y="1022523"/>
                  <a:pt x="505183" y="1001686"/>
                  <a:pt x="482519" y="1002108"/>
                </a:cubicBezTo>
                <a:cubicBezTo>
                  <a:pt x="464011" y="1002285"/>
                  <a:pt x="495211" y="1007995"/>
                  <a:pt x="475319" y="1009922"/>
                </a:cubicBezTo>
                <a:cubicBezTo>
                  <a:pt x="450818" y="1011135"/>
                  <a:pt x="454804" y="1022539"/>
                  <a:pt x="431104" y="1009317"/>
                </a:cubicBezTo>
                <a:cubicBezTo>
                  <a:pt x="406857" y="1014651"/>
                  <a:pt x="399686" y="1008456"/>
                  <a:pt x="363782" y="1007585"/>
                </a:cubicBezTo>
                <a:cubicBezTo>
                  <a:pt x="350440" y="1012231"/>
                  <a:pt x="338145" y="1011245"/>
                  <a:pt x="325533" y="1008502"/>
                </a:cubicBezTo>
                <a:cubicBezTo>
                  <a:pt x="291944" y="1011745"/>
                  <a:pt x="259251" y="1008497"/>
                  <a:pt x="220429" y="1008927"/>
                </a:cubicBezTo>
                <a:cubicBezTo>
                  <a:pt x="180594" y="1015852"/>
                  <a:pt x="156150" y="1007265"/>
                  <a:pt x="114676" y="1007765"/>
                </a:cubicBezTo>
                <a:cubicBezTo>
                  <a:pt x="85718" y="1006195"/>
                  <a:pt x="43316" y="1001491"/>
                  <a:pt x="13470" y="998544"/>
                </a:cubicBezTo>
                <a:lnTo>
                  <a:pt x="0" y="997355"/>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6" name="Content Placeholder 6">
            <a:extLst>
              <a:ext uri="{FF2B5EF4-FFF2-40B4-BE49-F238E27FC236}">
                <a16:creationId xmlns:a16="http://schemas.microsoft.com/office/drawing/2014/main" id="{D175EFD9-F9AC-8CDE-7AC6-2ABEBD0A0A1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p:blipFill>
        <p:spPr>
          <a:xfrm>
            <a:off x="10545871" y="577463"/>
            <a:ext cx="1321900" cy="1502591"/>
          </a:xfrm>
          <a:prstGeom prst="rect">
            <a:avLst/>
          </a:prstGeom>
        </p:spPr>
      </p:pic>
      <p:sp>
        <p:nvSpPr>
          <p:cNvPr id="8" name="Title 1">
            <a:extLst>
              <a:ext uri="{FF2B5EF4-FFF2-40B4-BE49-F238E27FC236}">
                <a16:creationId xmlns:a16="http://schemas.microsoft.com/office/drawing/2014/main" id="{E65F761B-636B-5AA8-154F-6CC918DE82E4}"/>
              </a:ext>
            </a:extLst>
          </p:cNvPr>
          <p:cNvSpPr txBox="1">
            <a:spLocks/>
          </p:cNvSpPr>
          <p:nvPr/>
        </p:nvSpPr>
        <p:spPr>
          <a:xfrm>
            <a:off x="3179675" y="2790056"/>
            <a:ext cx="6900882" cy="1143000"/>
          </a:xfrm>
          <a:prstGeom prst="rect">
            <a:avLst/>
          </a:prstGeom>
        </p:spPr>
        <p:txBody>
          <a:bodyPr vert="horz" lIns="91440" tIns="45720" rIns="91440" bIns="45720" rtlCol="0" anchor="ctr">
            <a:norm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GB" sz="3600" b="1" i="0" u="none" strike="noStrike" kern="1200" cap="none" spc="0" normalizeH="0" baseline="0" noProof="0">
              <a:ln>
                <a:noFill/>
              </a:ln>
              <a:solidFill>
                <a:srgbClr val="00B0F0"/>
              </a:solidFill>
              <a:effectLst/>
              <a:uLnTx/>
              <a:uFillTx/>
              <a:latin typeface="Arial" pitchFamily="34" charset="0"/>
              <a:ea typeface="+mn-ea"/>
              <a:cs typeface="Arial" pitchFamily="34" charset="0"/>
            </a:endParaRPr>
          </a:p>
        </p:txBody>
      </p:sp>
      <p:sp>
        <p:nvSpPr>
          <p:cNvPr id="3" name="Subtitle 2">
            <a:extLst>
              <a:ext uri="{FF2B5EF4-FFF2-40B4-BE49-F238E27FC236}">
                <a16:creationId xmlns:a16="http://schemas.microsoft.com/office/drawing/2014/main" id="{9F775A49-46D0-6A35-BF19-B71553F6BD90}"/>
              </a:ext>
            </a:extLst>
          </p:cNvPr>
          <p:cNvSpPr txBox="1">
            <a:spLocks/>
          </p:cNvSpPr>
          <p:nvPr/>
        </p:nvSpPr>
        <p:spPr>
          <a:xfrm>
            <a:off x="843517" y="1985543"/>
            <a:ext cx="8858837" cy="5786857"/>
          </a:xfrm>
          <a:prstGeom prst="rect">
            <a:avLst/>
          </a:prstGeom>
        </p:spPr>
        <p:txBody>
          <a:bodyPr vert="horz" lIns="91440" tIns="45720" rIns="91440" bIns="45720" rtlCol="0">
            <a:normAutofit/>
          </a:bodyPr>
          <a:lst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pPr>
            <a:r>
              <a:rPr lang="en-GB" sz="2400" b="1">
                <a:latin typeface="Arial" panose="020B0604020202020204" pitchFamily="34" charset="0"/>
                <a:cs typeface="Arial" panose="020B0604020202020204" pitchFamily="34" charset="0"/>
              </a:rPr>
              <a:t>Belonging: </a:t>
            </a:r>
            <a:r>
              <a:rPr lang="en-GB" sz="2400">
                <a:latin typeface="Arial" panose="020B0604020202020204" pitchFamily="34" charset="0"/>
                <a:cs typeface="Arial" panose="020B0604020202020204" pitchFamily="34" charset="0"/>
              </a:rPr>
              <a:t>When people feel safe, seen, heard, valued, and know that they matter. </a:t>
            </a:r>
          </a:p>
          <a:p>
            <a:pPr>
              <a:lnSpc>
                <a:spcPct val="100000"/>
              </a:lnSpc>
            </a:pPr>
            <a:endParaRPr lang="en-GB" sz="1000">
              <a:latin typeface="Arial" panose="020B0604020202020204" pitchFamily="34" charset="0"/>
              <a:cs typeface="Arial" panose="020B0604020202020204" pitchFamily="34" charset="0"/>
            </a:endParaRPr>
          </a:p>
          <a:p>
            <a:pPr>
              <a:lnSpc>
                <a:spcPct val="100000"/>
              </a:lnSpc>
            </a:pPr>
            <a:r>
              <a:rPr lang="en-GB" sz="2400" b="1">
                <a:latin typeface="Arial" panose="020B0604020202020204" pitchFamily="34" charset="0"/>
                <a:cs typeface="Arial" panose="020B0604020202020204" pitchFamily="34" charset="0"/>
              </a:rPr>
              <a:t>EDIB </a:t>
            </a:r>
            <a:r>
              <a:rPr lang="en-GB" sz="2400">
                <a:latin typeface="Arial" panose="020B0604020202020204" pitchFamily="34" charset="0"/>
                <a:cs typeface="Arial" panose="020B0604020202020204" pitchFamily="34" charset="0"/>
              </a:rPr>
              <a:t>is woven into everything, but we must start with the foundations.</a:t>
            </a:r>
          </a:p>
          <a:p>
            <a:pPr marL="0" indent="0">
              <a:lnSpc>
                <a:spcPct val="100000"/>
              </a:lnSpc>
              <a:buNone/>
            </a:pPr>
            <a:endParaRPr lang="en-GB" sz="2400" b="1">
              <a:latin typeface="Arial" panose="020B0604020202020204" pitchFamily="34" charset="0"/>
              <a:cs typeface="Arial" panose="020B0604020202020204" pitchFamily="34" charset="0"/>
            </a:endParaRPr>
          </a:p>
          <a:p>
            <a:pPr>
              <a:lnSpc>
                <a:spcPct val="100000"/>
              </a:lnSpc>
            </a:pPr>
            <a:r>
              <a:rPr lang="en-GB" sz="2400" b="1">
                <a:latin typeface="Arial" panose="020B0604020202020204" pitchFamily="34" charset="0"/>
                <a:cs typeface="Arial" panose="020B0604020202020204" pitchFamily="34" charset="0"/>
              </a:rPr>
              <a:t>Inclusion </a:t>
            </a:r>
            <a:r>
              <a:rPr lang="en-GB" sz="2400">
                <a:latin typeface="Arial" panose="020B0604020202020204" pitchFamily="34" charset="0"/>
                <a:cs typeface="Arial" panose="020B0604020202020204" pitchFamily="34" charset="0"/>
              </a:rPr>
              <a:t>is the invitation.</a:t>
            </a:r>
          </a:p>
          <a:p>
            <a:pPr>
              <a:lnSpc>
                <a:spcPct val="100000"/>
              </a:lnSpc>
            </a:pPr>
            <a:r>
              <a:rPr lang="en-GB" sz="2400" b="1">
                <a:latin typeface="Arial" panose="020B0604020202020204" pitchFamily="34" charset="0"/>
                <a:cs typeface="Arial" panose="020B0604020202020204" pitchFamily="34" charset="0"/>
              </a:rPr>
              <a:t>Belonging</a:t>
            </a:r>
            <a:r>
              <a:rPr lang="en-GB" sz="2400">
                <a:latin typeface="Arial" panose="020B0604020202020204" pitchFamily="34" charset="0"/>
                <a:cs typeface="Arial" panose="020B0604020202020204" pitchFamily="34" charset="0"/>
              </a:rPr>
              <a:t> is the feeling.</a:t>
            </a:r>
          </a:p>
          <a:p>
            <a:pPr>
              <a:lnSpc>
                <a:spcPct val="100000"/>
              </a:lnSpc>
            </a:pPr>
            <a:endParaRPr lang="en-GB" sz="2400">
              <a:latin typeface="Arial" panose="020B0604020202020204" pitchFamily="34" charset="0"/>
              <a:cs typeface="Arial" panose="020B0604020202020204" pitchFamily="34" charset="0"/>
            </a:endParaRPr>
          </a:p>
          <a:p>
            <a:pPr>
              <a:lnSpc>
                <a:spcPct val="100000"/>
              </a:lnSpc>
            </a:pPr>
            <a:r>
              <a:rPr lang="en-GB" sz="2400">
                <a:latin typeface="Arial" panose="020B0604020202020204" pitchFamily="34" charset="0"/>
                <a:cs typeface="Arial" panose="020B0604020202020204" pitchFamily="34" charset="0"/>
              </a:rPr>
              <a:t>Only then can equity and diversity be sustained.</a:t>
            </a:r>
            <a:endParaRPr lang="en-US" sz="2400">
              <a:latin typeface="Arial" panose="020B0604020202020204" pitchFamily="34" charset="0"/>
              <a:cs typeface="Arial" panose="020B0604020202020204" pitchFamily="34" charset="0"/>
            </a:endParaRPr>
          </a:p>
        </p:txBody>
      </p:sp>
      <p:sp>
        <p:nvSpPr>
          <p:cNvPr id="5" name="Title 1">
            <a:extLst>
              <a:ext uri="{FF2B5EF4-FFF2-40B4-BE49-F238E27FC236}">
                <a16:creationId xmlns:a16="http://schemas.microsoft.com/office/drawing/2014/main" id="{9DD9B231-448A-C4C4-5194-466ED3FC8732}"/>
              </a:ext>
            </a:extLst>
          </p:cNvPr>
          <p:cNvSpPr txBox="1">
            <a:spLocks/>
          </p:cNvSpPr>
          <p:nvPr/>
        </p:nvSpPr>
        <p:spPr>
          <a:xfrm>
            <a:off x="3179675" y="2790056"/>
            <a:ext cx="6900882" cy="1143000"/>
          </a:xfrm>
          <a:prstGeom prst="rect">
            <a:avLst/>
          </a:prstGeom>
        </p:spPr>
        <p:txBody>
          <a:bodyPr vert="horz" lIns="91440" tIns="45720" rIns="91440" bIns="45720" rtlCol="0" anchor="ctr">
            <a:norm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GB" sz="3600" b="1" i="0" u="none" strike="noStrike" kern="1200" cap="none" spc="0" normalizeH="0" baseline="0" noProof="0">
              <a:ln>
                <a:noFill/>
              </a:ln>
              <a:solidFill>
                <a:srgbClr val="00B0F0"/>
              </a:solidFill>
              <a:effectLst/>
              <a:uLnTx/>
              <a:uFillTx/>
              <a:latin typeface="Arial" pitchFamily="34" charset="0"/>
              <a:ea typeface="+mn-ea"/>
              <a:cs typeface="Arial" pitchFamily="34" charset="0"/>
            </a:endParaRPr>
          </a:p>
        </p:txBody>
      </p:sp>
      <p:cxnSp>
        <p:nvCxnSpPr>
          <p:cNvPr id="2" name="Straight Connector 1">
            <a:extLst>
              <a:ext uri="{FF2B5EF4-FFF2-40B4-BE49-F238E27FC236}">
                <a16:creationId xmlns:a16="http://schemas.microsoft.com/office/drawing/2014/main" id="{C47A0F7A-741F-2C59-EFCF-AD6A68451FC2}"/>
              </a:ext>
            </a:extLst>
          </p:cNvPr>
          <p:cNvCxnSpPr>
            <a:cxnSpLocks/>
          </p:cNvCxnSpPr>
          <p:nvPr/>
        </p:nvCxnSpPr>
        <p:spPr>
          <a:xfrm>
            <a:off x="732636" y="3077022"/>
            <a:ext cx="8644829" cy="0"/>
          </a:xfrm>
          <a:prstGeom prst="line">
            <a:avLst/>
          </a:prstGeom>
          <a:ln>
            <a:solidFill>
              <a:srgbClr val="FFC000"/>
            </a:solidFill>
          </a:ln>
          <a:effectLst/>
        </p:spPr>
        <p:style>
          <a:lnRef idx="3">
            <a:schemeClr val="accent2"/>
          </a:lnRef>
          <a:fillRef idx="0">
            <a:schemeClr val="accent2"/>
          </a:fillRef>
          <a:effectRef idx="2">
            <a:schemeClr val="accent2"/>
          </a:effectRef>
          <a:fontRef idx="minor">
            <a:schemeClr val="tx1"/>
          </a:fontRef>
        </p:style>
      </p:cxnSp>
      <p:pic>
        <p:nvPicPr>
          <p:cNvPr id="4" name="Picture 3" descr="A cartoon of a person&#10;&#10;Description automatically generated with medium confidence">
            <a:extLst>
              <a:ext uri="{FF2B5EF4-FFF2-40B4-BE49-F238E27FC236}">
                <a16:creationId xmlns:a16="http://schemas.microsoft.com/office/drawing/2014/main" id="{74FBCF90-A5F0-6770-6070-BF4A40969D06}"/>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flipH="1">
            <a:off x="10013309" y="3941287"/>
            <a:ext cx="650411" cy="2120064"/>
          </a:xfrm>
          <a:prstGeom prst="rect">
            <a:avLst/>
          </a:prstGeom>
        </p:spPr>
      </p:pic>
      <p:pic>
        <p:nvPicPr>
          <p:cNvPr id="7" name="Picture 6" descr="A person in a wheelchair&#10;&#10;Description automatically generated with low confidence">
            <a:extLst>
              <a:ext uri="{FF2B5EF4-FFF2-40B4-BE49-F238E27FC236}">
                <a16:creationId xmlns:a16="http://schemas.microsoft.com/office/drawing/2014/main" id="{458E4007-E89F-68BD-1167-AFC1F446DB6C}"/>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8053859" y="4783452"/>
            <a:ext cx="1211290" cy="1542243"/>
          </a:xfrm>
          <a:prstGeom prst="rect">
            <a:avLst/>
          </a:prstGeom>
        </p:spPr>
      </p:pic>
      <p:pic>
        <p:nvPicPr>
          <p:cNvPr id="9" name="Picture 8" descr="A person sitting on a stool&#10;&#10;Description automatically generated with medium confidence">
            <a:extLst>
              <a:ext uri="{FF2B5EF4-FFF2-40B4-BE49-F238E27FC236}">
                <a16:creationId xmlns:a16="http://schemas.microsoft.com/office/drawing/2014/main" id="{22E58F76-B7D8-8651-67C1-00396DFB72A9}"/>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931032" y="4543548"/>
            <a:ext cx="1129714" cy="1538334"/>
          </a:xfrm>
          <a:prstGeom prst="rect">
            <a:avLst/>
          </a:prstGeom>
        </p:spPr>
      </p:pic>
      <p:pic>
        <p:nvPicPr>
          <p:cNvPr id="10" name="Picture 9" descr="A person sitting on a stool&#10;&#10;Description automatically generated with low confidence">
            <a:extLst>
              <a:ext uri="{FF2B5EF4-FFF2-40B4-BE49-F238E27FC236}">
                <a16:creationId xmlns:a16="http://schemas.microsoft.com/office/drawing/2014/main" id="{F748CE23-C1C8-DE25-F701-7137E3855EAE}"/>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0232313" y="4685498"/>
            <a:ext cx="992521" cy="1523915"/>
          </a:xfrm>
          <a:prstGeom prst="rect">
            <a:avLst/>
          </a:prstGeom>
        </p:spPr>
      </p:pic>
    </p:spTree>
    <p:extLst>
      <p:ext uri="{BB962C8B-B14F-4D97-AF65-F5344CB8AC3E}">
        <p14:creationId xmlns:p14="http://schemas.microsoft.com/office/powerpoint/2010/main" val="1751278025"/>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57FAF90A-1453-6BB9-7E20-F75B971A1435}"/>
            </a:ext>
          </a:extLst>
        </p:cNvPr>
        <p:cNvGrpSpPr/>
        <p:nvPr/>
      </p:nvGrpSpPr>
      <p:grpSpPr>
        <a:xfrm>
          <a:off x="0" y="0"/>
          <a:ext cx="0" cy="0"/>
          <a:chOff x="0" y="0"/>
          <a:chExt cx="0" cy="0"/>
        </a:xfrm>
      </p:grpSpPr>
      <p:sp useBgFill="1">
        <p:nvSpPr>
          <p:cNvPr id="16" name="Rectangle 15">
            <a:extLst>
              <a:ext uri="{FF2B5EF4-FFF2-40B4-BE49-F238E27FC236}">
                <a16:creationId xmlns:a16="http://schemas.microsoft.com/office/drawing/2014/main" id="{0FE6C760-98FA-B10C-F276-471D5527F93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Freeform: Shape 17">
            <a:extLst>
              <a:ext uri="{FF2B5EF4-FFF2-40B4-BE49-F238E27FC236}">
                <a16:creationId xmlns:a16="http://schemas.microsoft.com/office/drawing/2014/main" id="{0422DCE0-83BC-5FBC-1A74-0B779569F8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1766176" cy="2061837"/>
          </a:xfrm>
          <a:custGeom>
            <a:avLst/>
            <a:gdLst>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13657 w 10768629"/>
              <a:gd name="connsiteY144" fmla="*/ 1730706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84330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0768629" h="1978172">
                <a:moveTo>
                  <a:pt x="0" y="0"/>
                </a:moveTo>
                <a:lnTo>
                  <a:pt x="10768629" y="0"/>
                </a:lnTo>
                <a:lnTo>
                  <a:pt x="10733254" y="31439"/>
                </a:lnTo>
                <a:lnTo>
                  <a:pt x="10727085" y="37910"/>
                </a:lnTo>
                <a:cubicBezTo>
                  <a:pt x="10712973" y="56080"/>
                  <a:pt x="10699457" y="78430"/>
                  <a:pt x="10675953" y="68623"/>
                </a:cubicBezTo>
                <a:cubicBezTo>
                  <a:pt x="10685972" y="89202"/>
                  <a:pt x="10641629" y="69781"/>
                  <a:pt x="10637091" y="90361"/>
                </a:cubicBezTo>
                <a:cubicBezTo>
                  <a:pt x="10635214" y="107005"/>
                  <a:pt x="10621323" y="104993"/>
                  <a:pt x="10610971" y="110764"/>
                </a:cubicBezTo>
                <a:cubicBezTo>
                  <a:pt x="10603980" y="127568"/>
                  <a:pt x="10551417" y="141180"/>
                  <a:pt x="10532872" y="138028"/>
                </a:cubicBezTo>
                <a:cubicBezTo>
                  <a:pt x="10480300" y="119072"/>
                  <a:pt x="10440532" y="186296"/>
                  <a:pt x="10398558" y="172911"/>
                </a:cubicBezTo>
                <a:cubicBezTo>
                  <a:pt x="10387708" y="174114"/>
                  <a:pt x="10378792" y="177646"/>
                  <a:pt x="10371128" y="182609"/>
                </a:cubicBezTo>
                <a:lnTo>
                  <a:pt x="10352178" y="199976"/>
                </a:lnTo>
                <a:lnTo>
                  <a:pt x="10351815" y="211879"/>
                </a:lnTo>
                <a:lnTo>
                  <a:pt x="10337471" y="218661"/>
                </a:lnTo>
                <a:lnTo>
                  <a:pt x="10334625" y="222351"/>
                </a:lnTo>
                <a:cubicBezTo>
                  <a:pt x="10321108" y="225227"/>
                  <a:pt x="10278615" y="228401"/>
                  <a:pt x="10256365" y="235917"/>
                </a:cubicBezTo>
                <a:cubicBezTo>
                  <a:pt x="10218136" y="258033"/>
                  <a:pt x="10224552" y="209685"/>
                  <a:pt x="10201127" y="267448"/>
                </a:cubicBezTo>
                <a:cubicBezTo>
                  <a:pt x="10121320" y="273476"/>
                  <a:pt x="10040763" y="345580"/>
                  <a:pt x="9961218" y="326720"/>
                </a:cubicBezTo>
                <a:cubicBezTo>
                  <a:pt x="9980173" y="341621"/>
                  <a:pt x="9883038" y="318484"/>
                  <a:pt x="9859715" y="355698"/>
                </a:cubicBezTo>
                <a:cubicBezTo>
                  <a:pt x="9812822" y="367758"/>
                  <a:pt x="9752089" y="383830"/>
                  <a:pt x="9679867" y="399081"/>
                </a:cubicBezTo>
                <a:cubicBezTo>
                  <a:pt x="9618357" y="415668"/>
                  <a:pt x="9525492" y="446315"/>
                  <a:pt x="9490654" y="455225"/>
                </a:cubicBezTo>
                <a:lnTo>
                  <a:pt x="9470837" y="452539"/>
                </a:lnTo>
                <a:lnTo>
                  <a:pt x="9469082" y="454891"/>
                </a:lnTo>
                <a:cubicBezTo>
                  <a:pt x="9460057" y="461184"/>
                  <a:pt x="9453495" y="461729"/>
                  <a:pt x="9448038" y="459733"/>
                </a:cubicBezTo>
                <a:lnTo>
                  <a:pt x="9396821" y="455795"/>
                </a:lnTo>
                <a:lnTo>
                  <a:pt x="9392197" y="459796"/>
                </a:lnTo>
                <a:lnTo>
                  <a:pt x="9347994" y="464462"/>
                </a:lnTo>
                <a:cubicBezTo>
                  <a:pt x="9347959" y="465155"/>
                  <a:pt x="9347925" y="465846"/>
                  <a:pt x="9347889" y="466539"/>
                </a:cubicBezTo>
                <a:cubicBezTo>
                  <a:pt x="9346648" y="471307"/>
                  <a:pt x="9343831" y="475025"/>
                  <a:pt x="9337639" y="476654"/>
                </a:cubicBezTo>
                <a:cubicBezTo>
                  <a:pt x="9354547" y="503661"/>
                  <a:pt x="9307720" y="510631"/>
                  <a:pt x="9287964" y="513052"/>
                </a:cubicBezTo>
                <a:cubicBezTo>
                  <a:pt x="9269905" y="526173"/>
                  <a:pt x="9245386" y="544358"/>
                  <a:pt x="9229283" y="555377"/>
                </a:cubicBezTo>
                <a:lnTo>
                  <a:pt x="9220274" y="557502"/>
                </a:lnTo>
                <a:cubicBezTo>
                  <a:pt x="9220250" y="557668"/>
                  <a:pt x="9220226" y="557835"/>
                  <a:pt x="9220202" y="558001"/>
                </a:cubicBezTo>
                <a:cubicBezTo>
                  <a:pt x="9218468" y="559434"/>
                  <a:pt x="9215591" y="560497"/>
                  <a:pt x="9210908" y="561147"/>
                </a:cubicBezTo>
                <a:lnTo>
                  <a:pt x="9186374" y="565502"/>
                </a:lnTo>
                <a:lnTo>
                  <a:pt x="9181058" y="569943"/>
                </a:lnTo>
                <a:lnTo>
                  <a:pt x="9167549" y="584727"/>
                </a:lnTo>
                <a:lnTo>
                  <a:pt x="9149110" y="598906"/>
                </a:lnTo>
                <a:cubicBezTo>
                  <a:pt x="9133575" y="594395"/>
                  <a:pt x="9087390" y="636567"/>
                  <a:pt x="9078556" y="644039"/>
                </a:cubicBezTo>
                <a:lnTo>
                  <a:pt x="8996399" y="690055"/>
                </a:lnTo>
                <a:cubicBezTo>
                  <a:pt x="8913147" y="777045"/>
                  <a:pt x="8867993" y="772591"/>
                  <a:pt x="8803791" y="813860"/>
                </a:cubicBezTo>
                <a:cubicBezTo>
                  <a:pt x="8745270" y="819906"/>
                  <a:pt x="8690049" y="823612"/>
                  <a:pt x="8636202" y="848463"/>
                </a:cubicBezTo>
                <a:cubicBezTo>
                  <a:pt x="8594799" y="860014"/>
                  <a:pt x="8568613" y="864779"/>
                  <a:pt x="8555372" y="883171"/>
                </a:cubicBezTo>
                <a:lnTo>
                  <a:pt x="8507229" y="901665"/>
                </a:lnTo>
                <a:lnTo>
                  <a:pt x="8428473" y="927985"/>
                </a:lnTo>
                <a:cubicBezTo>
                  <a:pt x="8428287" y="929817"/>
                  <a:pt x="8428100" y="931648"/>
                  <a:pt x="8427914" y="933480"/>
                </a:cubicBezTo>
                <a:lnTo>
                  <a:pt x="8420327" y="941984"/>
                </a:lnTo>
                <a:lnTo>
                  <a:pt x="8394729" y="948347"/>
                </a:lnTo>
                <a:lnTo>
                  <a:pt x="8380548" y="987916"/>
                </a:lnTo>
                <a:lnTo>
                  <a:pt x="8375330" y="965444"/>
                </a:lnTo>
                <a:cubicBezTo>
                  <a:pt x="8372375" y="964202"/>
                  <a:pt x="8344433" y="977378"/>
                  <a:pt x="8340796" y="980522"/>
                </a:cubicBezTo>
                <a:cubicBezTo>
                  <a:pt x="8328292" y="982128"/>
                  <a:pt x="8319237" y="991089"/>
                  <a:pt x="8304438" y="996739"/>
                </a:cubicBezTo>
                <a:cubicBezTo>
                  <a:pt x="8297193" y="1005683"/>
                  <a:pt x="8289328" y="1014568"/>
                  <a:pt x="8280929" y="1023089"/>
                </a:cubicBezTo>
                <a:lnTo>
                  <a:pt x="8275760" y="1027772"/>
                </a:lnTo>
                <a:lnTo>
                  <a:pt x="8275478" y="1027605"/>
                </a:lnTo>
                <a:cubicBezTo>
                  <a:pt x="8273970" y="1028076"/>
                  <a:pt x="8251461" y="1029408"/>
                  <a:pt x="8249003" y="1032033"/>
                </a:cubicBezTo>
                <a:lnTo>
                  <a:pt x="8203836" y="1037347"/>
                </a:lnTo>
                <a:cubicBezTo>
                  <a:pt x="8172789" y="1049890"/>
                  <a:pt x="8148166" y="1034625"/>
                  <a:pt x="8122936" y="1063113"/>
                </a:cubicBezTo>
                <a:cubicBezTo>
                  <a:pt x="8093850" y="1074757"/>
                  <a:pt x="8066781" y="1075350"/>
                  <a:pt x="8043658" y="1092746"/>
                </a:cubicBezTo>
                <a:cubicBezTo>
                  <a:pt x="8032157" y="1089174"/>
                  <a:pt x="8022145" y="1089998"/>
                  <a:pt x="8015351" y="1105478"/>
                </a:cubicBezTo>
                <a:cubicBezTo>
                  <a:pt x="7987544" y="1113006"/>
                  <a:pt x="7977708" y="1099152"/>
                  <a:pt x="7963145" y="1119346"/>
                </a:cubicBezTo>
                <a:cubicBezTo>
                  <a:pt x="7942622" y="1098880"/>
                  <a:pt x="7943760" y="1109516"/>
                  <a:pt x="7938145" y="1120225"/>
                </a:cubicBezTo>
                <a:lnTo>
                  <a:pt x="7937238" y="1121204"/>
                </a:lnTo>
                <a:lnTo>
                  <a:pt x="7934398" y="1118240"/>
                </a:lnTo>
                <a:lnTo>
                  <a:pt x="7918248" y="1124371"/>
                </a:lnTo>
                <a:lnTo>
                  <a:pt x="7914119" y="1127653"/>
                </a:lnTo>
                <a:cubicBezTo>
                  <a:pt x="7911201" y="1129547"/>
                  <a:pt x="7909169" y="1130331"/>
                  <a:pt x="7907658" y="1130350"/>
                </a:cubicBezTo>
                <a:lnTo>
                  <a:pt x="7907434" y="1130103"/>
                </a:lnTo>
                <a:lnTo>
                  <a:pt x="7901508" y="1133245"/>
                </a:lnTo>
                <a:cubicBezTo>
                  <a:pt x="7891644" y="1139271"/>
                  <a:pt x="7882185" y="1145815"/>
                  <a:pt x="7873287" y="1152609"/>
                </a:cubicBezTo>
                <a:cubicBezTo>
                  <a:pt x="7864672" y="1141906"/>
                  <a:pt x="7845199" y="1159242"/>
                  <a:pt x="7834833" y="1153868"/>
                </a:cubicBezTo>
                <a:lnTo>
                  <a:pt x="7828661" y="1139994"/>
                </a:lnTo>
                <a:lnTo>
                  <a:pt x="7823966" y="1143178"/>
                </a:lnTo>
                <a:lnTo>
                  <a:pt x="7815078" y="1151776"/>
                </a:lnTo>
                <a:cubicBezTo>
                  <a:pt x="7813692" y="1152943"/>
                  <a:pt x="7812687" y="1153116"/>
                  <a:pt x="7812026" y="1151522"/>
                </a:cubicBezTo>
                <a:cubicBezTo>
                  <a:pt x="7806555" y="1153054"/>
                  <a:pt x="7788673" y="1159989"/>
                  <a:pt x="7782249" y="1160970"/>
                </a:cubicBezTo>
                <a:lnTo>
                  <a:pt x="7773476" y="1157414"/>
                </a:lnTo>
                <a:lnTo>
                  <a:pt x="7769600" y="1157365"/>
                </a:lnTo>
                <a:lnTo>
                  <a:pt x="7752631" y="1172815"/>
                </a:lnTo>
                <a:lnTo>
                  <a:pt x="7739392" y="1192062"/>
                </a:lnTo>
                <a:lnTo>
                  <a:pt x="7677677" y="1216394"/>
                </a:lnTo>
                <a:lnTo>
                  <a:pt x="7586920" y="1261888"/>
                </a:lnTo>
                <a:cubicBezTo>
                  <a:pt x="7556723" y="1298911"/>
                  <a:pt x="7489187" y="1284518"/>
                  <a:pt x="7486100" y="1292563"/>
                </a:cubicBezTo>
                <a:cubicBezTo>
                  <a:pt x="7454875" y="1308356"/>
                  <a:pt x="7453335" y="1326361"/>
                  <a:pt x="7411323" y="1340732"/>
                </a:cubicBezTo>
                <a:cubicBezTo>
                  <a:pt x="7372519" y="1390006"/>
                  <a:pt x="7288617" y="1403664"/>
                  <a:pt x="7240698" y="1438832"/>
                </a:cubicBezTo>
                <a:cubicBezTo>
                  <a:pt x="7206467" y="1417136"/>
                  <a:pt x="7227555" y="1441678"/>
                  <a:pt x="7197675" y="1447530"/>
                </a:cubicBezTo>
                <a:cubicBezTo>
                  <a:pt x="7211601" y="1474927"/>
                  <a:pt x="7159483" y="1444981"/>
                  <a:pt x="7164788" y="1480293"/>
                </a:cubicBezTo>
                <a:cubicBezTo>
                  <a:pt x="7159184" y="1480240"/>
                  <a:pt x="7153584" y="1479075"/>
                  <a:pt x="7147929" y="1477641"/>
                </a:cubicBezTo>
                <a:lnTo>
                  <a:pt x="7144965" y="1476908"/>
                </a:lnTo>
                <a:lnTo>
                  <a:pt x="7134299" y="1479969"/>
                </a:lnTo>
                <a:lnTo>
                  <a:pt x="7129809" y="1473339"/>
                </a:lnTo>
                <a:lnTo>
                  <a:pt x="7112688" y="1472575"/>
                </a:lnTo>
                <a:cubicBezTo>
                  <a:pt x="7106506" y="1473449"/>
                  <a:pt x="7100123" y="1475741"/>
                  <a:pt x="7093470" y="1480300"/>
                </a:cubicBezTo>
                <a:cubicBezTo>
                  <a:pt x="7079039" y="1501274"/>
                  <a:pt x="7048991" y="1495718"/>
                  <a:pt x="7025034" y="1506934"/>
                </a:cubicBezTo>
                <a:lnTo>
                  <a:pt x="7014783" y="1515868"/>
                </a:lnTo>
                <a:lnTo>
                  <a:pt x="6979706" y="1523511"/>
                </a:lnTo>
                <a:lnTo>
                  <a:pt x="6977890" y="1525793"/>
                </a:lnTo>
                <a:cubicBezTo>
                  <a:pt x="6971996" y="1527914"/>
                  <a:pt x="6959488" y="1529941"/>
                  <a:pt x="6944339" y="1536237"/>
                </a:cubicBezTo>
                <a:lnTo>
                  <a:pt x="6886996" y="1563569"/>
                </a:lnTo>
                <a:lnTo>
                  <a:pt x="6874510" y="1558469"/>
                </a:lnTo>
                <a:lnTo>
                  <a:pt x="6871943" y="1554651"/>
                </a:lnTo>
                <a:lnTo>
                  <a:pt x="6856174" y="1562024"/>
                </a:lnTo>
                <a:lnTo>
                  <a:pt x="6842321" y="1560554"/>
                </a:lnTo>
                <a:lnTo>
                  <a:pt x="6832713" y="1569357"/>
                </a:lnTo>
                <a:lnTo>
                  <a:pt x="6816351" y="1571495"/>
                </a:lnTo>
                <a:cubicBezTo>
                  <a:pt x="6810216" y="1571510"/>
                  <a:pt x="6803310" y="1571324"/>
                  <a:pt x="6795800" y="1572010"/>
                </a:cubicBezTo>
                <a:lnTo>
                  <a:pt x="6777546" y="1568661"/>
                </a:lnTo>
                <a:lnTo>
                  <a:pt x="6751528" y="1574143"/>
                </a:lnTo>
                <a:cubicBezTo>
                  <a:pt x="6731455" y="1578562"/>
                  <a:pt x="6712054" y="1582098"/>
                  <a:pt x="6691966" y="1582255"/>
                </a:cubicBezTo>
                <a:cubicBezTo>
                  <a:pt x="6677921" y="1590738"/>
                  <a:pt x="6663787" y="1595441"/>
                  <a:pt x="6646941" y="1588471"/>
                </a:cubicBezTo>
                <a:cubicBezTo>
                  <a:pt x="6605135" y="1597971"/>
                  <a:pt x="6598373" y="1612583"/>
                  <a:pt x="6568576" y="1606488"/>
                </a:cubicBezTo>
                <a:cubicBezTo>
                  <a:pt x="6562510" y="1614734"/>
                  <a:pt x="6558067" y="1619360"/>
                  <a:pt x="6554358" y="1621701"/>
                </a:cubicBezTo>
                <a:cubicBezTo>
                  <a:pt x="6543227" y="1628727"/>
                  <a:pt x="6538724" y="1615196"/>
                  <a:pt x="6516968" y="1617195"/>
                </a:cubicBezTo>
                <a:cubicBezTo>
                  <a:pt x="6493173" y="1617368"/>
                  <a:pt x="6528193" y="1598652"/>
                  <a:pt x="6506479" y="1602227"/>
                </a:cubicBezTo>
                <a:cubicBezTo>
                  <a:pt x="6486674" y="1613929"/>
                  <a:pt x="6478484" y="1593997"/>
                  <a:pt x="6458436" y="1607332"/>
                </a:cubicBezTo>
                <a:cubicBezTo>
                  <a:pt x="6471168" y="1620800"/>
                  <a:pt x="6410323" y="1615478"/>
                  <a:pt x="6414786" y="1628815"/>
                </a:cubicBezTo>
                <a:cubicBezTo>
                  <a:pt x="6385942" y="1615041"/>
                  <a:pt x="6386569" y="1640238"/>
                  <a:pt x="6357085" y="1640846"/>
                </a:cubicBezTo>
                <a:cubicBezTo>
                  <a:pt x="6341163" y="1636809"/>
                  <a:pt x="6331497" y="1637754"/>
                  <a:pt x="6322636" y="1648213"/>
                </a:cubicBezTo>
                <a:cubicBezTo>
                  <a:pt x="6248448" y="1627802"/>
                  <a:pt x="6286748" y="1654976"/>
                  <a:pt x="6226172" y="1654676"/>
                </a:cubicBezTo>
                <a:lnTo>
                  <a:pt x="6221217" y="1654506"/>
                </a:lnTo>
                <a:lnTo>
                  <a:pt x="6204956" y="1664280"/>
                </a:lnTo>
                <a:cubicBezTo>
                  <a:pt x="6204728" y="1665114"/>
                  <a:pt x="6204498" y="1665947"/>
                  <a:pt x="6204270" y="1666782"/>
                </a:cubicBezTo>
                <a:lnTo>
                  <a:pt x="6143810" y="1661963"/>
                </a:lnTo>
                <a:lnTo>
                  <a:pt x="6136560" y="1665728"/>
                </a:lnTo>
                <a:lnTo>
                  <a:pt x="6096155" y="1656951"/>
                </a:lnTo>
                <a:lnTo>
                  <a:pt x="6075812" y="1655422"/>
                </a:lnTo>
                <a:lnTo>
                  <a:pt x="6039495" y="1649680"/>
                </a:lnTo>
                <a:lnTo>
                  <a:pt x="6036523" y="1652121"/>
                </a:lnTo>
                <a:lnTo>
                  <a:pt x="6029328" y="1649904"/>
                </a:lnTo>
                <a:lnTo>
                  <a:pt x="6024075" y="1652779"/>
                </a:lnTo>
                <a:lnTo>
                  <a:pt x="6018085" y="1652030"/>
                </a:lnTo>
                <a:cubicBezTo>
                  <a:pt x="6006658" y="1653831"/>
                  <a:pt x="5968194" y="1662035"/>
                  <a:pt x="5955513" y="1663584"/>
                </a:cubicBezTo>
                <a:lnTo>
                  <a:pt x="5941996" y="1661326"/>
                </a:lnTo>
                <a:lnTo>
                  <a:pt x="5931789" y="1669915"/>
                </a:lnTo>
                <a:lnTo>
                  <a:pt x="5888686" y="1672175"/>
                </a:lnTo>
                <a:lnTo>
                  <a:pt x="5873794" y="1665454"/>
                </a:lnTo>
                <a:lnTo>
                  <a:pt x="5860022" y="1660635"/>
                </a:lnTo>
                <a:lnTo>
                  <a:pt x="5858237" y="1660649"/>
                </a:lnTo>
                <a:lnTo>
                  <a:pt x="5840319" y="1660798"/>
                </a:lnTo>
                <a:lnTo>
                  <a:pt x="5806984" y="1661075"/>
                </a:lnTo>
                <a:cubicBezTo>
                  <a:pt x="5785708" y="1661533"/>
                  <a:pt x="5764126" y="1662974"/>
                  <a:pt x="5742351" y="1667489"/>
                </a:cubicBezTo>
                <a:cubicBezTo>
                  <a:pt x="5659069" y="1645168"/>
                  <a:pt x="5615134" y="1706361"/>
                  <a:pt x="5521171" y="1671626"/>
                </a:cubicBezTo>
                <a:cubicBezTo>
                  <a:pt x="5491803" y="1671296"/>
                  <a:pt x="5498089" y="1662666"/>
                  <a:pt x="5457384" y="1683952"/>
                </a:cubicBezTo>
                <a:cubicBezTo>
                  <a:pt x="5356959" y="1699287"/>
                  <a:pt x="5078905" y="1774579"/>
                  <a:pt x="4950070" y="1748401"/>
                </a:cubicBezTo>
                <a:cubicBezTo>
                  <a:pt x="4918276" y="1752255"/>
                  <a:pt x="4891043" y="1756936"/>
                  <a:pt x="4872172" y="1757222"/>
                </a:cubicBezTo>
                <a:lnTo>
                  <a:pt x="4809524" y="1761033"/>
                </a:lnTo>
                <a:cubicBezTo>
                  <a:pt x="4791324" y="1772975"/>
                  <a:pt x="4777258" y="1754591"/>
                  <a:pt x="4759058" y="1766533"/>
                </a:cubicBezTo>
                <a:cubicBezTo>
                  <a:pt x="4747481" y="1770744"/>
                  <a:pt x="4734604" y="1772921"/>
                  <a:pt x="4719749" y="1771811"/>
                </a:cubicBezTo>
                <a:cubicBezTo>
                  <a:pt x="4671168" y="1780243"/>
                  <a:pt x="4634134" y="1775931"/>
                  <a:pt x="4568686" y="1786141"/>
                </a:cubicBezTo>
                <a:cubicBezTo>
                  <a:pt x="4544667" y="1777910"/>
                  <a:pt x="4432547" y="1778168"/>
                  <a:pt x="4418751" y="1796932"/>
                </a:cubicBezTo>
                <a:cubicBezTo>
                  <a:pt x="4403360" y="1801488"/>
                  <a:pt x="4385278" y="1795746"/>
                  <a:pt x="4378377" y="1815528"/>
                </a:cubicBezTo>
                <a:cubicBezTo>
                  <a:pt x="4366870" y="1839461"/>
                  <a:pt x="4337372" y="1814003"/>
                  <a:pt x="4320575" y="1832722"/>
                </a:cubicBezTo>
                <a:cubicBezTo>
                  <a:pt x="4277898" y="1857053"/>
                  <a:pt x="4243945" y="1846759"/>
                  <a:pt x="4211935" y="1860177"/>
                </a:cubicBezTo>
                <a:cubicBezTo>
                  <a:pt x="4181519" y="1859584"/>
                  <a:pt x="4171342" y="1859762"/>
                  <a:pt x="4101228" y="1868717"/>
                </a:cubicBezTo>
                <a:cubicBezTo>
                  <a:pt x="4080159" y="1876188"/>
                  <a:pt x="4039427" y="1877381"/>
                  <a:pt x="3973223" y="1881015"/>
                </a:cubicBezTo>
                <a:cubicBezTo>
                  <a:pt x="3971330" y="1884974"/>
                  <a:pt x="3952843" y="1879225"/>
                  <a:pt x="3900992" y="1880603"/>
                </a:cubicBezTo>
                <a:cubicBezTo>
                  <a:pt x="3849141" y="1881981"/>
                  <a:pt x="3740060" y="1895686"/>
                  <a:pt x="3662119" y="1889285"/>
                </a:cubicBezTo>
                <a:cubicBezTo>
                  <a:pt x="3565155" y="1881322"/>
                  <a:pt x="3613412" y="1915150"/>
                  <a:pt x="3496919" y="1873180"/>
                </a:cubicBezTo>
                <a:cubicBezTo>
                  <a:pt x="3488062" y="1895719"/>
                  <a:pt x="3474293" y="1876288"/>
                  <a:pt x="3449433" y="1889681"/>
                </a:cubicBezTo>
                <a:cubicBezTo>
                  <a:pt x="3406553" y="1891629"/>
                  <a:pt x="3413217" y="1897797"/>
                  <a:pt x="3369766" y="1916653"/>
                </a:cubicBezTo>
                <a:cubicBezTo>
                  <a:pt x="3338805" y="1929531"/>
                  <a:pt x="3289487" y="1928617"/>
                  <a:pt x="3269672" y="1938036"/>
                </a:cubicBezTo>
                <a:lnTo>
                  <a:pt x="3224897" y="1943733"/>
                </a:lnTo>
                <a:cubicBezTo>
                  <a:pt x="3188693" y="1949271"/>
                  <a:pt x="3178540" y="1909145"/>
                  <a:pt x="3161463" y="1946591"/>
                </a:cubicBezTo>
                <a:lnTo>
                  <a:pt x="3112044" y="1935614"/>
                </a:lnTo>
                <a:lnTo>
                  <a:pt x="3069716" y="1930463"/>
                </a:lnTo>
                <a:cubicBezTo>
                  <a:pt x="3049937" y="1924285"/>
                  <a:pt x="3047816" y="1925644"/>
                  <a:pt x="3005773" y="1915878"/>
                </a:cubicBezTo>
                <a:cubicBezTo>
                  <a:pt x="2978838" y="1921092"/>
                  <a:pt x="2967972" y="1927319"/>
                  <a:pt x="2897201" y="1926772"/>
                </a:cubicBezTo>
                <a:lnTo>
                  <a:pt x="2783891" y="1931749"/>
                </a:lnTo>
                <a:cubicBezTo>
                  <a:pt x="2753098" y="1932794"/>
                  <a:pt x="2731621" y="1915151"/>
                  <a:pt x="2712447" y="1933044"/>
                </a:cubicBezTo>
                <a:cubicBezTo>
                  <a:pt x="2621923" y="1990472"/>
                  <a:pt x="2637976" y="1949546"/>
                  <a:pt x="2560151" y="1963609"/>
                </a:cubicBezTo>
                <a:cubicBezTo>
                  <a:pt x="2472084" y="1973456"/>
                  <a:pt x="2423631" y="1962133"/>
                  <a:pt x="2367221" y="1971884"/>
                </a:cubicBezTo>
                <a:cubicBezTo>
                  <a:pt x="2355331" y="1950582"/>
                  <a:pt x="2295649" y="1950006"/>
                  <a:pt x="2272130" y="1961162"/>
                </a:cubicBezTo>
                <a:cubicBezTo>
                  <a:pt x="2229336" y="1964326"/>
                  <a:pt x="2232627" y="1943953"/>
                  <a:pt x="2189404" y="1978172"/>
                </a:cubicBezTo>
                <a:cubicBezTo>
                  <a:pt x="2153824" y="1968017"/>
                  <a:pt x="2114605" y="1969166"/>
                  <a:pt x="2077704" y="1965002"/>
                </a:cubicBezTo>
                <a:cubicBezTo>
                  <a:pt x="2053064" y="1962036"/>
                  <a:pt x="2051584" y="1971011"/>
                  <a:pt x="2033299" y="1969042"/>
                </a:cubicBezTo>
                <a:cubicBezTo>
                  <a:pt x="2015014" y="1967073"/>
                  <a:pt x="1998956" y="1958903"/>
                  <a:pt x="1967996" y="1953187"/>
                </a:cubicBezTo>
                <a:cubicBezTo>
                  <a:pt x="1924117" y="1970917"/>
                  <a:pt x="1915668" y="1940297"/>
                  <a:pt x="1855805" y="1926082"/>
                </a:cubicBezTo>
                <a:cubicBezTo>
                  <a:pt x="1830663" y="1943732"/>
                  <a:pt x="1810564" y="1935694"/>
                  <a:pt x="1790957" y="1919460"/>
                </a:cubicBezTo>
                <a:cubicBezTo>
                  <a:pt x="1732588" y="1924884"/>
                  <a:pt x="1679506" y="1900619"/>
                  <a:pt x="1613978" y="1891581"/>
                </a:cubicBezTo>
                <a:cubicBezTo>
                  <a:pt x="1542961" y="1912227"/>
                  <a:pt x="1506863" y="1865666"/>
                  <a:pt x="1436831" y="1856201"/>
                </a:cubicBezTo>
                <a:cubicBezTo>
                  <a:pt x="1409149" y="1862955"/>
                  <a:pt x="1416370" y="1829853"/>
                  <a:pt x="1357365" y="1832140"/>
                </a:cubicBezTo>
                <a:cubicBezTo>
                  <a:pt x="1285880" y="1811785"/>
                  <a:pt x="1273193" y="1786872"/>
                  <a:pt x="1232341" y="1785942"/>
                </a:cubicBezTo>
                <a:cubicBezTo>
                  <a:pt x="1223903" y="1792798"/>
                  <a:pt x="1160576" y="1793911"/>
                  <a:pt x="1162595" y="1784330"/>
                </a:cubicBezTo>
                <a:cubicBezTo>
                  <a:pt x="1153167" y="1787110"/>
                  <a:pt x="1122206" y="1805077"/>
                  <a:pt x="1120257" y="1789615"/>
                </a:cubicBezTo>
                <a:cubicBezTo>
                  <a:pt x="1073149" y="1786750"/>
                  <a:pt x="1034361" y="1768718"/>
                  <a:pt x="991903" y="1786741"/>
                </a:cubicBezTo>
                <a:cubicBezTo>
                  <a:pt x="966383" y="1781126"/>
                  <a:pt x="949501" y="1800915"/>
                  <a:pt x="883960" y="1809389"/>
                </a:cubicBezTo>
                <a:cubicBezTo>
                  <a:pt x="836064" y="1808194"/>
                  <a:pt x="826980" y="1826610"/>
                  <a:pt x="766531" y="1805053"/>
                </a:cubicBezTo>
                <a:cubicBezTo>
                  <a:pt x="732778" y="1801141"/>
                  <a:pt x="694055" y="1787044"/>
                  <a:pt x="669779" y="1800537"/>
                </a:cubicBezTo>
                <a:cubicBezTo>
                  <a:pt x="645252" y="1794709"/>
                  <a:pt x="563495" y="1813232"/>
                  <a:pt x="523898" y="1811085"/>
                </a:cubicBezTo>
                <a:cubicBezTo>
                  <a:pt x="457555" y="1798530"/>
                  <a:pt x="395227" y="1824052"/>
                  <a:pt x="360251" y="1830735"/>
                </a:cubicBezTo>
                <a:cubicBezTo>
                  <a:pt x="313564" y="1825583"/>
                  <a:pt x="298281" y="1811622"/>
                  <a:pt x="255207" y="1818275"/>
                </a:cubicBezTo>
                <a:cubicBezTo>
                  <a:pt x="206572" y="1839769"/>
                  <a:pt x="160277" y="1836800"/>
                  <a:pt x="101803" y="1870647"/>
                </a:cubicBezTo>
                <a:cubicBezTo>
                  <a:pt x="85849" y="1910002"/>
                  <a:pt x="27997" y="1845258"/>
                  <a:pt x="25397" y="1888443"/>
                </a:cubicBezTo>
                <a:cubicBezTo>
                  <a:pt x="19096" y="1881154"/>
                  <a:pt x="11260" y="1878398"/>
                  <a:pt x="2370" y="1878311"/>
                </a:cubicBezTo>
                <a:lnTo>
                  <a:pt x="0" y="1878785"/>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Freeform: Shape 19">
            <a:extLst>
              <a:ext uri="{FF2B5EF4-FFF2-40B4-BE49-F238E27FC236}">
                <a16:creationId xmlns:a16="http://schemas.microsoft.com/office/drawing/2014/main" id="{3C8F79E0-E032-B507-E4E9-EEBD38FE059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5381626" y="6209413"/>
            <a:ext cx="6810375" cy="648587"/>
          </a:xfrm>
          <a:custGeom>
            <a:avLst/>
            <a:gdLst>
              <a:gd name="connsiteX0" fmla="*/ 0 w 10753706"/>
              <a:gd name="connsiteY0" fmla="*/ 0 h 1027260"/>
              <a:gd name="connsiteX1" fmla="*/ 10753706 w 10753706"/>
              <a:gd name="connsiteY1" fmla="*/ 0 h 1027260"/>
              <a:gd name="connsiteX2" fmla="*/ 10748809 w 10753706"/>
              <a:gd name="connsiteY2" fmla="*/ 2522 h 1027260"/>
              <a:gd name="connsiteX3" fmla="*/ 10725330 w 10753706"/>
              <a:gd name="connsiteY3" fmla="*/ 11977 h 1027260"/>
              <a:gd name="connsiteX4" fmla="*/ 10615423 w 10753706"/>
              <a:gd name="connsiteY4" fmla="*/ 52967 h 1027260"/>
              <a:gd name="connsiteX5" fmla="*/ 10533936 w 10753706"/>
              <a:gd name="connsiteY5" fmla="*/ 53095 h 1027260"/>
              <a:gd name="connsiteX6" fmla="*/ 10466876 w 10753706"/>
              <a:gd name="connsiteY6" fmla="*/ 45180 h 1027260"/>
              <a:gd name="connsiteX7" fmla="*/ 10355090 w 10753706"/>
              <a:gd name="connsiteY7" fmla="*/ 89741 h 1027260"/>
              <a:gd name="connsiteX8" fmla="*/ 10087145 w 10753706"/>
              <a:gd name="connsiteY8" fmla="*/ 66115 h 1027260"/>
              <a:gd name="connsiteX9" fmla="*/ 10015902 w 10753706"/>
              <a:gd name="connsiteY9" fmla="*/ 76178 h 1027260"/>
              <a:gd name="connsiteX10" fmla="*/ 9806005 w 10753706"/>
              <a:gd name="connsiteY10" fmla="*/ 102435 h 1027260"/>
              <a:gd name="connsiteX11" fmla="*/ 9602583 w 10753706"/>
              <a:gd name="connsiteY11" fmla="*/ 179170 h 1027260"/>
              <a:gd name="connsiteX12" fmla="*/ 9469719 w 10753706"/>
              <a:gd name="connsiteY12" fmla="*/ 174721 h 1027260"/>
              <a:gd name="connsiteX13" fmla="*/ 9408692 w 10753706"/>
              <a:gd name="connsiteY13" fmla="*/ 189513 h 1027260"/>
              <a:gd name="connsiteX14" fmla="*/ 9364151 w 10753706"/>
              <a:gd name="connsiteY14" fmla="*/ 194072 h 1027260"/>
              <a:gd name="connsiteX15" fmla="*/ 9337751 w 10753706"/>
              <a:gd name="connsiteY15" fmla="*/ 197579 h 1027260"/>
              <a:gd name="connsiteX16" fmla="*/ 9297166 w 10753706"/>
              <a:gd name="connsiteY16" fmla="*/ 216558 h 1027260"/>
              <a:gd name="connsiteX17" fmla="*/ 9123859 w 10753706"/>
              <a:gd name="connsiteY17" fmla="*/ 237356 h 1027260"/>
              <a:gd name="connsiteX18" fmla="*/ 8950741 w 10753706"/>
              <a:gd name="connsiteY18" fmla="*/ 238020 h 1027260"/>
              <a:gd name="connsiteX19" fmla="*/ 8718236 w 10753706"/>
              <a:gd name="connsiteY19" fmla="*/ 303148 h 1027260"/>
              <a:gd name="connsiteX20" fmla="*/ 8694011 w 10753706"/>
              <a:gd name="connsiteY20" fmla="*/ 308812 h 1027260"/>
              <a:gd name="connsiteX21" fmla="*/ 8611976 w 10753706"/>
              <a:gd name="connsiteY21" fmla="*/ 324819 h 1027260"/>
              <a:gd name="connsiteX22" fmla="*/ 8562074 w 10753706"/>
              <a:gd name="connsiteY22" fmla="*/ 337971 h 1027260"/>
              <a:gd name="connsiteX23" fmla="*/ 8501724 w 10753706"/>
              <a:gd name="connsiteY23" fmla="*/ 360865 h 1027260"/>
              <a:gd name="connsiteX24" fmla="*/ 8504489 w 10753706"/>
              <a:gd name="connsiteY24" fmla="*/ 364790 h 1027260"/>
              <a:gd name="connsiteX25" fmla="*/ 8492774 w 10753706"/>
              <a:gd name="connsiteY25" fmla="*/ 366181 h 1027260"/>
              <a:gd name="connsiteX26" fmla="*/ 8466405 w 10753706"/>
              <a:gd name="connsiteY26" fmla="*/ 368724 h 1027260"/>
              <a:gd name="connsiteX27" fmla="*/ 8427069 w 10753706"/>
              <a:gd name="connsiteY27" fmla="*/ 387211 h 1027260"/>
              <a:gd name="connsiteX28" fmla="*/ 8387766 w 10753706"/>
              <a:gd name="connsiteY28" fmla="*/ 377161 h 1027260"/>
              <a:gd name="connsiteX29" fmla="*/ 8315874 w 10753706"/>
              <a:gd name="connsiteY29" fmla="*/ 395527 h 1027260"/>
              <a:gd name="connsiteX30" fmla="*/ 8274474 w 10753706"/>
              <a:gd name="connsiteY30" fmla="*/ 405112 h 1027260"/>
              <a:gd name="connsiteX31" fmla="*/ 8234664 w 10753706"/>
              <a:gd name="connsiteY31" fmla="*/ 410219 h 1027260"/>
              <a:gd name="connsiteX32" fmla="*/ 8211268 w 10753706"/>
              <a:gd name="connsiteY32" fmla="*/ 416791 h 1027260"/>
              <a:gd name="connsiteX33" fmla="*/ 8188615 w 10753706"/>
              <a:gd name="connsiteY33" fmla="*/ 421755 h 1027260"/>
              <a:gd name="connsiteX34" fmla="*/ 8179981 w 10753706"/>
              <a:gd name="connsiteY34" fmla="*/ 420402 h 1027260"/>
              <a:gd name="connsiteX35" fmla="*/ 8179307 w 10753706"/>
              <a:gd name="connsiteY35" fmla="*/ 422516 h 1027260"/>
              <a:gd name="connsiteX36" fmla="*/ 8147929 w 10753706"/>
              <a:gd name="connsiteY36" fmla="*/ 450302 h 1027260"/>
              <a:gd name="connsiteX37" fmla="*/ 8089136 w 10753706"/>
              <a:gd name="connsiteY37" fmla="*/ 465283 h 1027260"/>
              <a:gd name="connsiteX38" fmla="*/ 8049973 w 10753706"/>
              <a:gd name="connsiteY38" fmla="*/ 454121 h 1027260"/>
              <a:gd name="connsiteX39" fmla="*/ 7965913 w 10753706"/>
              <a:gd name="connsiteY39" fmla="*/ 464415 h 1027260"/>
              <a:gd name="connsiteX40" fmla="*/ 7945093 w 10753706"/>
              <a:gd name="connsiteY40" fmla="*/ 464798 h 1027260"/>
              <a:gd name="connsiteX41" fmla="*/ 7935335 w 10753706"/>
              <a:gd name="connsiteY41" fmla="*/ 462442 h 1027260"/>
              <a:gd name="connsiteX42" fmla="*/ 7904779 w 10753706"/>
              <a:gd name="connsiteY42" fmla="*/ 471429 h 1027260"/>
              <a:gd name="connsiteX43" fmla="*/ 7855604 w 10753706"/>
              <a:gd name="connsiteY43" fmla="*/ 480199 h 1027260"/>
              <a:gd name="connsiteX44" fmla="*/ 7832630 w 10753706"/>
              <a:gd name="connsiteY44" fmla="*/ 485371 h 1027260"/>
              <a:gd name="connsiteX45" fmla="*/ 7812438 w 10753706"/>
              <a:gd name="connsiteY45" fmla="*/ 485391 h 1027260"/>
              <a:gd name="connsiteX46" fmla="*/ 7701399 w 10753706"/>
              <a:gd name="connsiteY46" fmla="*/ 495197 h 1027260"/>
              <a:gd name="connsiteX47" fmla="*/ 7674778 w 10753706"/>
              <a:gd name="connsiteY47" fmla="*/ 494723 h 1027260"/>
              <a:gd name="connsiteX48" fmla="*/ 7660445 w 10753706"/>
              <a:gd name="connsiteY48" fmla="*/ 490194 h 1027260"/>
              <a:gd name="connsiteX49" fmla="*/ 7651781 w 10753706"/>
              <a:gd name="connsiteY49" fmla="*/ 493084 h 1027260"/>
              <a:gd name="connsiteX50" fmla="*/ 7584807 w 10753706"/>
              <a:gd name="connsiteY50" fmla="*/ 499490 h 1027260"/>
              <a:gd name="connsiteX51" fmla="*/ 7541324 w 10753706"/>
              <a:gd name="connsiteY51" fmla="*/ 504184 h 1027260"/>
              <a:gd name="connsiteX52" fmla="*/ 7541756 w 10753706"/>
              <a:gd name="connsiteY52" fmla="*/ 512184 h 1027260"/>
              <a:gd name="connsiteX53" fmla="*/ 7503906 w 10753706"/>
              <a:gd name="connsiteY53" fmla="*/ 518551 h 1027260"/>
              <a:gd name="connsiteX54" fmla="*/ 7460411 w 10753706"/>
              <a:gd name="connsiteY54" fmla="*/ 517415 h 1027260"/>
              <a:gd name="connsiteX55" fmla="*/ 7460116 w 10753706"/>
              <a:gd name="connsiteY55" fmla="*/ 517548 h 1027260"/>
              <a:gd name="connsiteX56" fmla="*/ 7297810 w 10753706"/>
              <a:gd name="connsiteY56" fmla="*/ 563947 h 1027260"/>
              <a:gd name="connsiteX57" fmla="*/ 6946388 w 10753706"/>
              <a:gd name="connsiteY57" fmla="*/ 665244 h 1027260"/>
              <a:gd name="connsiteX58" fmla="*/ 6741704 w 10753706"/>
              <a:gd name="connsiteY58" fmla="*/ 679365 h 1027260"/>
              <a:gd name="connsiteX59" fmla="*/ 6624680 w 10753706"/>
              <a:gd name="connsiteY59" fmla="*/ 677674 h 1027260"/>
              <a:gd name="connsiteX60" fmla="*/ 6605700 w 10753706"/>
              <a:gd name="connsiteY60" fmla="*/ 683566 h 1027260"/>
              <a:gd name="connsiteX61" fmla="*/ 6576922 w 10753706"/>
              <a:gd name="connsiteY61" fmla="*/ 683030 h 1027260"/>
              <a:gd name="connsiteX62" fmla="*/ 6405123 w 10753706"/>
              <a:gd name="connsiteY62" fmla="*/ 721946 h 1027260"/>
              <a:gd name="connsiteX63" fmla="*/ 6368938 w 10753706"/>
              <a:gd name="connsiteY63" fmla="*/ 717341 h 1027260"/>
              <a:gd name="connsiteX64" fmla="*/ 6295102 w 10753706"/>
              <a:gd name="connsiteY64" fmla="*/ 729508 h 1027260"/>
              <a:gd name="connsiteX65" fmla="*/ 6202084 w 10753706"/>
              <a:gd name="connsiteY65" fmla="*/ 767091 h 1027260"/>
              <a:gd name="connsiteX66" fmla="*/ 6067157 w 10753706"/>
              <a:gd name="connsiteY66" fmla="*/ 790339 h 1027260"/>
              <a:gd name="connsiteX67" fmla="*/ 6061443 w 10753706"/>
              <a:gd name="connsiteY67" fmla="*/ 796151 h 1027260"/>
              <a:gd name="connsiteX68" fmla="*/ 6051406 w 10753706"/>
              <a:gd name="connsiteY68" fmla="*/ 800684 h 1027260"/>
              <a:gd name="connsiteX69" fmla="*/ 6049097 w 10753706"/>
              <a:gd name="connsiteY69" fmla="*/ 800636 h 1027260"/>
              <a:gd name="connsiteX70" fmla="*/ 6034222 w 10753706"/>
              <a:gd name="connsiteY70" fmla="*/ 804110 h 1027260"/>
              <a:gd name="connsiteX71" fmla="*/ 6033121 w 10753706"/>
              <a:gd name="connsiteY71" fmla="*/ 806078 h 1027260"/>
              <a:gd name="connsiteX72" fmla="*/ 6023593 w 10753706"/>
              <a:gd name="connsiteY72" fmla="*/ 808842 h 1027260"/>
              <a:gd name="connsiteX73" fmla="*/ 6006639 w 10753706"/>
              <a:gd name="connsiteY73" fmla="*/ 815304 h 1027260"/>
              <a:gd name="connsiteX74" fmla="*/ 6001762 w 10753706"/>
              <a:gd name="connsiteY74" fmla="*/ 815557 h 1027260"/>
              <a:gd name="connsiteX75" fmla="*/ 5973534 w 10753706"/>
              <a:gd name="connsiteY75" fmla="*/ 823815 h 1027260"/>
              <a:gd name="connsiteX76" fmla="*/ 5972336 w 10753706"/>
              <a:gd name="connsiteY76" fmla="*/ 823476 h 1027260"/>
              <a:gd name="connsiteX77" fmla="*/ 5960841 w 10753706"/>
              <a:gd name="connsiteY77" fmla="*/ 823819 h 1027260"/>
              <a:gd name="connsiteX78" fmla="*/ 5940719 w 10753706"/>
              <a:gd name="connsiteY78" fmla="*/ 825514 h 1027260"/>
              <a:gd name="connsiteX79" fmla="*/ 5884298 w 10753706"/>
              <a:gd name="connsiteY79" fmla="*/ 823806 h 1027260"/>
              <a:gd name="connsiteX80" fmla="*/ 5854779 w 10753706"/>
              <a:gd name="connsiteY80" fmla="*/ 832365 h 1027260"/>
              <a:gd name="connsiteX81" fmla="*/ 5848382 w 10753706"/>
              <a:gd name="connsiteY81" fmla="*/ 833844 h 1027260"/>
              <a:gd name="connsiteX82" fmla="*/ 5848066 w 10753706"/>
              <a:gd name="connsiteY82" fmla="*/ 833772 h 1027260"/>
              <a:gd name="connsiteX83" fmla="*/ 5840944 w 10753706"/>
              <a:gd name="connsiteY83" fmla="*/ 835132 h 1027260"/>
              <a:gd name="connsiteX84" fmla="*/ 5836719 w 10753706"/>
              <a:gd name="connsiteY84" fmla="*/ 836539 h 1027260"/>
              <a:gd name="connsiteX85" fmla="*/ 5824311 w 10753706"/>
              <a:gd name="connsiteY85" fmla="*/ 839408 h 1027260"/>
              <a:gd name="connsiteX86" fmla="*/ 5818788 w 10753706"/>
              <a:gd name="connsiteY86" fmla="*/ 839727 h 1027260"/>
              <a:gd name="connsiteX87" fmla="*/ 5763953 w 10753706"/>
              <a:gd name="connsiteY87" fmla="*/ 834282 h 1027260"/>
              <a:gd name="connsiteX88" fmla="*/ 5667748 w 10753706"/>
              <a:gd name="connsiteY88" fmla="*/ 840211 h 1027260"/>
              <a:gd name="connsiteX89" fmla="*/ 5573108 w 10753706"/>
              <a:gd name="connsiteY89" fmla="*/ 847611 h 1027260"/>
              <a:gd name="connsiteX90" fmla="*/ 5539137 w 10753706"/>
              <a:gd name="connsiteY90" fmla="*/ 851033 h 1027260"/>
              <a:gd name="connsiteX91" fmla="*/ 5510651 w 10753706"/>
              <a:gd name="connsiteY91" fmla="*/ 844215 h 1027260"/>
              <a:gd name="connsiteX92" fmla="*/ 5457331 w 10753706"/>
              <a:gd name="connsiteY92" fmla="*/ 839159 h 1027260"/>
              <a:gd name="connsiteX93" fmla="*/ 5410613 w 10753706"/>
              <a:gd name="connsiteY93" fmla="*/ 834358 h 1027260"/>
              <a:gd name="connsiteX94" fmla="*/ 5370040 w 10753706"/>
              <a:gd name="connsiteY94" fmla="*/ 862127 h 1027260"/>
              <a:gd name="connsiteX95" fmla="*/ 5318778 w 10753706"/>
              <a:gd name="connsiteY95" fmla="*/ 855310 h 1027260"/>
              <a:gd name="connsiteX96" fmla="*/ 5298645 w 10753706"/>
              <a:gd name="connsiteY96" fmla="*/ 855171 h 1027260"/>
              <a:gd name="connsiteX97" fmla="*/ 5253828 w 10753706"/>
              <a:gd name="connsiteY97" fmla="*/ 859670 h 1027260"/>
              <a:gd name="connsiteX98" fmla="*/ 5216955 w 10753706"/>
              <a:gd name="connsiteY98" fmla="*/ 866245 h 1027260"/>
              <a:gd name="connsiteX99" fmla="*/ 5214344 w 10753706"/>
              <a:gd name="connsiteY99" fmla="*/ 868102 h 1027260"/>
              <a:gd name="connsiteX100" fmla="*/ 5195561 w 10753706"/>
              <a:gd name="connsiteY100" fmla="*/ 869949 h 1027260"/>
              <a:gd name="connsiteX101" fmla="*/ 5182555 w 10753706"/>
              <a:gd name="connsiteY101" fmla="*/ 873542 h 1027260"/>
              <a:gd name="connsiteX102" fmla="*/ 5172552 w 10753706"/>
              <a:gd name="connsiteY102" fmla="*/ 878801 h 1027260"/>
              <a:gd name="connsiteX103" fmla="*/ 5027993 w 10753706"/>
              <a:gd name="connsiteY103" fmla="*/ 889666 h 1027260"/>
              <a:gd name="connsiteX104" fmla="*/ 4939844 w 10753706"/>
              <a:gd name="connsiteY104" fmla="*/ 934802 h 1027260"/>
              <a:gd name="connsiteX105" fmla="*/ 4792576 w 10753706"/>
              <a:gd name="connsiteY105" fmla="*/ 934820 h 1027260"/>
              <a:gd name="connsiteX106" fmla="*/ 4602423 w 10753706"/>
              <a:gd name="connsiteY106" fmla="*/ 958063 h 1027260"/>
              <a:gd name="connsiteX107" fmla="*/ 4290656 w 10753706"/>
              <a:gd name="connsiteY107" fmla="*/ 969152 h 1027260"/>
              <a:gd name="connsiteX108" fmla="*/ 3952334 w 10753706"/>
              <a:gd name="connsiteY108" fmla="*/ 954043 h 1027260"/>
              <a:gd name="connsiteX109" fmla="*/ 3858560 w 10753706"/>
              <a:gd name="connsiteY109" fmla="*/ 948781 h 1027260"/>
              <a:gd name="connsiteX110" fmla="*/ 3846597 w 10753706"/>
              <a:gd name="connsiteY110" fmla="*/ 948382 h 1027260"/>
              <a:gd name="connsiteX111" fmla="*/ 3736044 w 10753706"/>
              <a:gd name="connsiteY111" fmla="*/ 947759 h 1027260"/>
              <a:gd name="connsiteX112" fmla="*/ 3713136 w 10753706"/>
              <a:gd name="connsiteY112" fmla="*/ 946963 h 1027260"/>
              <a:gd name="connsiteX113" fmla="*/ 3695939 w 10753706"/>
              <a:gd name="connsiteY113" fmla="*/ 943639 h 1027260"/>
              <a:gd name="connsiteX114" fmla="*/ 3694125 w 10753706"/>
              <a:gd name="connsiteY114" fmla="*/ 940567 h 1027260"/>
              <a:gd name="connsiteX115" fmla="*/ 3681925 w 10753706"/>
              <a:gd name="connsiteY115" fmla="*/ 939706 h 1027260"/>
              <a:gd name="connsiteX116" fmla="*/ 3679204 w 10753706"/>
              <a:gd name="connsiteY116" fmla="*/ 938926 h 1027260"/>
              <a:gd name="connsiteX117" fmla="*/ 3615656 w 10753706"/>
              <a:gd name="connsiteY117" fmla="*/ 940320 h 1027260"/>
              <a:gd name="connsiteX118" fmla="*/ 3567983 w 10753706"/>
              <a:gd name="connsiteY118" fmla="*/ 935596 h 1027260"/>
              <a:gd name="connsiteX119" fmla="*/ 3422423 w 10753706"/>
              <a:gd name="connsiteY119" fmla="*/ 932129 h 1027260"/>
              <a:gd name="connsiteX120" fmla="*/ 3310925 w 10753706"/>
              <a:gd name="connsiteY120" fmla="*/ 911072 h 1027260"/>
              <a:gd name="connsiteX121" fmla="*/ 3139421 w 10753706"/>
              <a:gd name="connsiteY121" fmla="*/ 934151 h 1027260"/>
              <a:gd name="connsiteX122" fmla="*/ 2996922 w 10753706"/>
              <a:gd name="connsiteY122" fmla="*/ 927537 h 1027260"/>
              <a:gd name="connsiteX123" fmla="*/ 2982785 w 10753706"/>
              <a:gd name="connsiteY123" fmla="*/ 931453 h 1027260"/>
              <a:gd name="connsiteX124" fmla="*/ 2967478 w 10753706"/>
              <a:gd name="connsiteY124" fmla="*/ 933397 h 1027260"/>
              <a:gd name="connsiteX125" fmla="*/ 2948552 w 10753706"/>
              <a:gd name="connsiteY125" fmla="*/ 932961 h 1027260"/>
              <a:gd name="connsiteX126" fmla="*/ 2944404 w 10753706"/>
              <a:gd name="connsiteY126" fmla="*/ 934452 h 1027260"/>
              <a:gd name="connsiteX127" fmla="*/ 2908608 w 10753706"/>
              <a:gd name="connsiteY127" fmla="*/ 937205 h 1027260"/>
              <a:gd name="connsiteX128" fmla="*/ 2904443 w 10753706"/>
              <a:gd name="connsiteY128" fmla="*/ 936455 h 1027260"/>
              <a:gd name="connsiteX129" fmla="*/ 2868935 w 10753706"/>
              <a:gd name="connsiteY129" fmla="*/ 938022 h 1027260"/>
              <a:gd name="connsiteX130" fmla="*/ 2868586 w 10753706"/>
              <a:gd name="connsiteY130" fmla="*/ 937487 h 1027260"/>
              <a:gd name="connsiteX131" fmla="*/ 2859191 w 10753706"/>
              <a:gd name="connsiteY131" fmla="*/ 935503 h 1027260"/>
              <a:gd name="connsiteX132" fmla="*/ 2840915 w 10753706"/>
              <a:gd name="connsiteY132" fmla="*/ 932977 h 1027260"/>
              <a:gd name="connsiteX133" fmla="*/ 2763509 w 10753706"/>
              <a:gd name="connsiteY133" fmla="*/ 921850 h 1027260"/>
              <a:gd name="connsiteX134" fmla="*/ 2756121 w 10753706"/>
              <a:gd name="connsiteY134" fmla="*/ 921864 h 1027260"/>
              <a:gd name="connsiteX135" fmla="*/ 2755998 w 10753706"/>
              <a:gd name="connsiteY135" fmla="*/ 921739 h 1027260"/>
              <a:gd name="connsiteX136" fmla="*/ 2748255 w 10753706"/>
              <a:gd name="connsiteY136" fmla="*/ 921505 h 1027260"/>
              <a:gd name="connsiteX137" fmla="*/ 2694601 w 10753706"/>
              <a:gd name="connsiteY137" fmla="*/ 915575 h 1027260"/>
              <a:gd name="connsiteX138" fmla="*/ 2635357 w 10753706"/>
              <a:gd name="connsiteY138" fmla="*/ 910976 h 1027260"/>
              <a:gd name="connsiteX139" fmla="*/ 2601047 w 10753706"/>
              <a:gd name="connsiteY139" fmla="*/ 910263 h 1027260"/>
              <a:gd name="connsiteX140" fmla="*/ 2507482 w 10753706"/>
              <a:gd name="connsiteY140" fmla="*/ 906211 h 1027260"/>
              <a:gd name="connsiteX141" fmla="*/ 2413884 w 10753706"/>
              <a:gd name="connsiteY141" fmla="*/ 900545 h 1027260"/>
              <a:gd name="connsiteX142" fmla="*/ 2368912 w 10753706"/>
              <a:gd name="connsiteY142" fmla="*/ 888755 h 1027260"/>
              <a:gd name="connsiteX143" fmla="*/ 2349490 w 10753706"/>
              <a:gd name="connsiteY143" fmla="*/ 889719 h 1027260"/>
              <a:gd name="connsiteX144" fmla="*/ 2344290 w 10753706"/>
              <a:gd name="connsiteY144" fmla="*/ 890584 h 1027260"/>
              <a:gd name="connsiteX145" fmla="*/ 2336488 w 10753706"/>
              <a:gd name="connsiteY145" fmla="*/ 891058 h 1027260"/>
              <a:gd name="connsiteX146" fmla="*/ 2329015 w 10753706"/>
              <a:gd name="connsiteY146" fmla="*/ 891627 h 1027260"/>
              <a:gd name="connsiteX147" fmla="*/ 2293898 w 10753706"/>
              <a:gd name="connsiteY147" fmla="*/ 896431 h 1027260"/>
              <a:gd name="connsiteX148" fmla="*/ 2243927 w 10753706"/>
              <a:gd name="connsiteY148" fmla="*/ 888076 h 1027260"/>
              <a:gd name="connsiteX149" fmla="*/ 2223920 w 10753706"/>
              <a:gd name="connsiteY149" fmla="*/ 887331 h 1027260"/>
              <a:gd name="connsiteX150" fmla="*/ 2213081 w 10753706"/>
              <a:gd name="connsiteY150" fmla="*/ 886302 h 1027260"/>
              <a:gd name="connsiteX151" fmla="*/ 2212307 w 10753706"/>
              <a:gd name="connsiteY151" fmla="*/ 885829 h 1027260"/>
              <a:gd name="connsiteX152" fmla="*/ 2152321 w 10753706"/>
              <a:gd name="connsiteY152" fmla="*/ 894418 h 1027260"/>
              <a:gd name="connsiteX153" fmla="*/ 2140985 w 10753706"/>
              <a:gd name="connsiteY153" fmla="*/ 895968 h 1027260"/>
              <a:gd name="connsiteX154" fmla="*/ 2121210 w 10753706"/>
              <a:gd name="connsiteY154" fmla="*/ 899354 h 1027260"/>
              <a:gd name="connsiteX155" fmla="*/ 2119146 w 10753706"/>
              <a:gd name="connsiteY155" fmla="*/ 899033 h 1027260"/>
              <a:gd name="connsiteX156" fmla="*/ 2105666 w 10753706"/>
              <a:gd name="connsiteY156" fmla="*/ 902240 h 1027260"/>
              <a:gd name="connsiteX157" fmla="*/ 2094924 w 10753706"/>
              <a:gd name="connsiteY157" fmla="*/ 907203 h 1027260"/>
              <a:gd name="connsiteX158" fmla="*/ 1949478 w 10753706"/>
              <a:gd name="connsiteY158" fmla="*/ 913748 h 1027260"/>
              <a:gd name="connsiteX159" fmla="*/ 1749684 w 10753706"/>
              <a:gd name="connsiteY159" fmla="*/ 942223 h 1027260"/>
              <a:gd name="connsiteX160" fmla="*/ 1585576 w 10753706"/>
              <a:gd name="connsiteY160" fmla="*/ 954170 h 1027260"/>
              <a:gd name="connsiteX161" fmla="*/ 1476250 w 10753706"/>
              <a:gd name="connsiteY161" fmla="*/ 950653 h 1027260"/>
              <a:gd name="connsiteX162" fmla="*/ 1433927 w 10753706"/>
              <a:gd name="connsiteY162" fmla="*/ 959926 h 1027260"/>
              <a:gd name="connsiteX163" fmla="*/ 1414893 w 10753706"/>
              <a:gd name="connsiteY163" fmla="*/ 957671 h 1027260"/>
              <a:gd name="connsiteX164" fmla="*/ 1411585 w 10753706"/>
              <a:gd name="connsiteY164" fmla="*/ 957179 h 1027260"/>
              <a:gd name="connsiteX165" fmla="*/ 1398896 w 10753706"/>
              <a:gd name="connsiteY165" fmla="*/ 957460 h 1027260"/>
              <a:gd name="connsiteX166" fmla="*/ 1394632 w 10753706"/>
              <a:gd name="connsiteY166" fmla="*/ 954725 h 1027260"/>
              <a:gd name="connsiteX167" fmla="*/ 1375043 w 10753706"/>
              <a:gd name="connsiteY167" fmla="*/ 953132 h 1027260"/>
              <a:gd name="connsiteX168" fmla="*/ 1351876 w 10753706"/>
              <a:gd name="connsiteY168" fmla="*/ 954436 h 1027260"/>
              <a:gd name="connsiteX169" fmla="*/ 1242676 w 10753706"/>
              <a:gd name="connsiteY169" fmla="*/ 963767 h 1027260"/>
              <a:gd name="connsiteX170" fmla="*/ 1205993 w 10753706"/>
              <a:gd name="connsiteY170" fmla="*/ 974080 h 1027260"/>
              <a:gd name="connsiteX171" fmla="*/ 1052221 w 10753706"/>
              <a:gd name="connsiteY171" fmla="*/ 963954 h 1027260"/>
              <a:gd name="connsiteX172" fmla="*/ 968270 w 10753706"/>
              <a:gd name="connsiteY172" fmla="*/ 964761 h 1027260"/>
              <a:gd name="connsiteX173" fmla="*/ 874493 w 10753706"/>
              <a:gd name="connsiteY173" fmla="*/ 998122 h 1027260"/>
              <a:gd name="connsiteX174" fmla="*/ 814411 w 10753706"/>
              <a:gd name="connsiteY174" fmla="*/ 1007391 h 1027260"/>
              <a:gd name="connsiteX175" fmla="*/ 688604 w 10753706"/>
              <a:gd name="connsiteY175" fmla="*/ 1015631 h 1027260"/>
              <a:gd name="connsiteX176" fmla="*/ 618171 w 10753706"/>
              <a:gd name="connsiteY176" fmla="*/ 1027260 h 1027260"/>
              <a:gd name="connsiteX177" fmla="*/ 570379 w 10753706"/>
              <a:gd name="connsiteY177" fmla="*/ 1023487 h 1027260"/>
              <a:gd name="connsiteX178" fmla="*/ 482519 w 10753706"/>
              <a:gd name="connsiteY178" fmla="*/ 1002108 h 1027260"/>
              <a:gd name="connsiteX179" fmla="*/ 475319 w 10753706"/>
              <a:gd name="connsiteY179" fmla="*/ 1009922 h 1027260"/>
              <a:gd name="connsiteX180" fmla="*/ 431104 w 10753706"/>
              <a:gd name="connsiteY180" fmla="*/ 1009317 h 1027260"/>
              <a:gd name="connsiteX181" fmla="*/ 363782 w 10753706"/>
              <a:gd name="connsiteY181" fmla="*/ 1007585 h 1027260"/>
              <a:gd name="connsiteX182" fmla="*/ 325533 w 10753706"/>
              <a:gd name="connsiteY182" fmla="*/ 1008502 h 1027260"/>
              <a:gd name="connsiteX183" fmla="*/ 220429 w 10753706"/>
              <a:gd name="connsiteY183" fmla="*/ 1008927 h 1027260"/>
              <a:gd name="connsiteX184" fmla="*/ 114676 w 10753706"/>
              <a:gd name="connsiteY184" fmla="*/ 1007765 h 1027260"/>
              <a:gd name="connsiteX185" fmla="*/ 13470 w 10753706"/>
              <a:gd name="connsiteY185" fmla="*/ 998544 h 1027260"/>
              <a:gd name="connsiteX186" fmla="*/ 0 w 10753706"/>
              <a:gd name="connsiteY186" fmla="*/ 997355 h 1027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10753706" h="1027260">
                <a:moveTo>
                  <a:pt x="0" y="0"/>
                </a:moveTo>
                <a:lnTo>
                  <a:pt x="10753706" y="0"/>
                </a:lnTo>
                <a:lnTo>
                  <a:pt x="10748809" y="2522"/>
                </a:lnTo>
                <a:cubicBezTo>
                  <a:pt x="10744031" y="4644"/>
                  <a:pt x="10737551" y="7204"/>
                  <a:pt x="10725330" y="11977"/>
                </a:cubicBezTo>
                <a:cubicBezTo>
                  <a:pt x="10700888" y="21523"/>
                  <a:pt x="10652058" y="39304"/>
                  <a:pt x="10615423" y="52967"/>
                </a:cubicBezTo>
                <a:cubicBezTo>
                  <a:pt x="10598524" y="49017"/>
                  <a:pt x="10550674" y="61360"/>
                  <a:pt x="10533936" y="53095"/>
                </a:cubicBezTo>
                <a:cubicBezTo>
                  <a:pt x="10519435" y="55674"/>
                  <a:pt x="10480156" y="49393"/>
                  <a:pt x="10466876" y="45180"/>
                </a:cubicBezTo>
                <a:cubicBezTo>
                  <a:pt x="10443145" y="68059"/>
                  <a:pt x="10382269" y="71294"/>
                  <a:pt x="10355090" y="89741"/>
                </a:cubicBezTo>
                <a:cubicBezTo>
                  <a:pt x="10286222" y="95376"/>
                  <a:pt x="10146285" y="63529"/>
                  <a:pt x="10087145" y="66115"/>
                </a:cubicBezTo>
                <a:cubicBezTo>
                  <a:pt x="10067575" y="79584"/>
                  <a:pt x="10043111" y="68921"/>
                  <a:pt x="10015902" y="76178"/>
                </a:cubicBezTo>
                <a:cubicBezTo>
                  <a:pt x="9952302" y="84628"/>
                  <a:pt x="9893286" y="103337"/>
                  <a:pt x="9806005" y="102435"/>
                </a:cubicBezTo>
                <a:cubicBezTo>
                  <a:pt x="9782247" y="141133"/>
                  <a:pt x="9674787" y="151643"/>
                  <a:pt x="9602583" y="179170"/>
                </a:cubicBezTo>
                <a:cubicBezTo>
                  <a:pt x="9557658" y="187584"/>
                  <a:pt x="9478290" y="154235"/>
                  <a:pt x="9469719" y="174721"/>
                </a:cubicBezTo>
                <a:cubicBezTo>
                  <a:pt x="9443779" y="165070"/>
                  <a:pt x="9431317" y="185692"/>
                  <a:pt x="9408692" y="189513"/>
                </a:cubicBezTo>
                <a:cubicBezTo>
                  <a:pt x="9387154" y="183843"/>
                  <a:pt x="9380475" y="191089"/>
                  <a:pt x="9364151" y="194072"/>
                </a:cubicBezTo>
                <a:cubicBezTo>
                  <a:pt x="9354686" y="190222"/>
                  <a:pt x="9340485" y="191782"/>
                  <a:pt x="9337751" y="197579"/>
                </a:cubicBezTo>
                <a:cubicBezTo>
                  <a:pt x="9349566" y="209270"/>
                  <a:pt x="9297468" y="207714"/>
                  <a:pt x="9297166" y="216558"/>
                </a:cubicBezTo>
                <a:cubicBezTo>
                  <a:pt x="9269057" y="220999"/>
                  <a:pt x="9139630" y="221783"/>
                  <a:pt x="9123859" y="237356"/>
                </a:cubicBezTo>
                <a:cubicBezTo>
                  <a:pt x="9068176" y="249209"/>
                  <a:pt x="8975349" y="235349"/>
                  <a:pt x="8950741" y="238020"/>
                </a:cubicBezTo>
                <a:cubicBezTo>
                  <a:pt x="8916265" y="215428"/>
                  <a:pt x="8822808" y="292026"/>
                  <a:pt x="8718236" y="303148"/>
                </a:cubicBezTo>
                <a:cubicBezTo>
                  <a:pt x="8703111" y="302060"/>
                  <a:pt x="8695551" y="302792"/>
                  <a:pt x="8694011" y="308812"/>
                </a:cubicBezTo>
                <a:cubicBezTo>
                  <a:pt x="8661810" y="312764"/>
                  <a:pt x="8637956" y="329628"/>
                  <a:pt x="8611976" y="324819"/>
                </a:cubicBezTo>
                <a:cubicBezTo>
                  <a:pt x="8621849" y="336388"/>
                  <a:pt x="8562809" y="325917"/>
                  <a:pt x="8562074" y="337971"/>
                </a:cubicBezTo>
                <a:cubicBezTo>
                  <a:pt x="8543699" y="343978"/>
                  <a:pt x="8511321" y="356396"/>
                  <a:pt x="8501724" y="360865"/>
                </a:cubicBezTo>
                <a:lnTo>
                  <a:pt x="8504489" y="364790"/>
                </a:lnTo>
                <a:lnTo>
                  <a:pt x="8492774" y="366181"/>
                </a:lnTo>
                <a:lnTo>
                  <a:pt x="8466405" y="368724"/>
                </a:lnTo>
                <a:cubicBezTo>
                  <a:pt x="8455454" y="372229"/>
                  <a:pt x="8440175" y="385805"/>
                  <a:pt x="8427069" y="387211"/>
                </a:cubicBezTo>
                <a:cubicBezTo>
                  <a:pt x="8400442" y="392215"/>
                  <a:pt x="8397079" y="382989"/>
                  <a:pt x="8387766" y="377161"/>
                </a:cubicBezTo>
                <a:cubicBezTo>
                  <a:pt x="8369233" y="378548"/>
                  <a:pt x="8334756" y="390869"/>
                  <a:pt x="8315874" y="395527"/>
                </a:cubicBezTo>
                <a:cubicBezTo>
                  <a:pt x="8306664" y="400500"/>
                  <a:pt x="8272845" y="393679"/>
                  <a:pt x="8274474" y="405112"/>
                </a:cubicBezTo>
                <a:cubicBezTo>
                  <a:pt x="8255483" y="406194"/>
                  <a:pt x="8244963" y="408376"/>
                  <a:pt x="8234664" y="410219"/>
                </a:cubicBezTo>
                <a:lnTo>
                  <a:pt x="8211268" y="416791"/>
                </a:lnTo>
                <a:cubicBezTo>
                  <a:pt x="8204720" y="419941"/>
                  <a:pt x="8197411" y="422004"/>
                  <a:pt x="8188615" y="421755"/>
                </a:cubicBezTo>
                <a:lnTo>
                  <a:pt x="8179981" y="420402"/>
                </a:lnTo>
                <a:lnTo>
                  <a:pt x="8179307" y="422516"/>
                </a:lnTo>
                <a:cubicBezTo>
                  <a:pt x="8179027" y="425797"/>
                  <a:pt x="8175790" y="448341"/>
                  <a:pt x="8147929" y="450302"/>
                </a:cubicBezTo>
                <a:cubicBezTo>
                  <a:pt x="8130300" y="457967"/>
                  <a:pt x="8114933" y="461015"/>
                  <a:pt x="8089136" y="465283"/>
                </a:cubicBezTo>
                <a:cubicBezTo>
                  <a:pt x="8072810" y="465920"/>
                  <a:pt x="8069376" y="451569"/>
                  <a:pt x="8049973" y="454121"/>
                </a:cubicBezTo>
                <a:cubicBezTo>
                  <a:pt x="7974508" y="471465"/>
                  <a:pt x="8006050" y="447139"/>
                  <a:pt x="7965913" y="464415"/>
                </a:cubicBezTo>
                <a:cubicBezTo>
                  <a:pt x="7958234" y="466025"/>
                  <a:pt x="7951405" y="465800"/>
                  <a:pt x="7945093" y="464798"/>
                </a:cubicBezTo>
                <a:lnTo>
                  <a:pt x="7935335" y="462442"/>
                </a:lnTo>
                <a:lnTo>
                  <a:pt x="7904779" y="471429"/>
                </a:lnTo>
                <a:cubicBezTo>
                  <a:pt x="7889387" y="474999"/>
                  <a:pt x="7872867" y="477951"/>
                  <a:pt x="7855604" y="480199"/>
                </a:cubicBezTo>
                <a:cubicBezTo>
                  <a:pt x="7850005" y="476378"/>
                  <a:pt x="7838628" y="483595"/>
                  <a:pt x="7832630" y="485371"/>
                </a:cubicBezTo>
                <a:cubicBezTo>
                  <a:pt x="7831473" y="482645"/>
                  <a:pt x="7816623" y="482661"/>
                  <a:pt x="7812438" y="485391"/>
                </a:cubicBezTo>
                <a:cubicBezTo>
                  <a:pt x="7709470" y="505049"/>
                  <a:pt x="7759426" y="473956"/>
                  <a:pt x="7701399" y="495197"/>
                </a:cubicBezTo>
                <a:cubicBezTo>
                  <a:pt x="7690986" y="496989"/>
                  <a:pt x="7682397" y="496365"/>
                  <a:pt x="7674778" y="494723"/>
                </a:cubicBezTo>
                <a:lnTo>
                  <a:pt x="7660445" y="490194"/>
                </a:lnTo>
                <a:lnTo>
                  <a:pt x="7651781" y="493084"/>
                </a:lnTo>
                <a:cubicBezTo>
                  <a:pt x="7616113" y="496548"/>
                  <a:pt x="7603273" y="491735"/>
                  <a:pt x="7584807" y="499490"/>
                </a:cubicBezTo>
                <a:cubicBezTo>
                  <a:pt x="7549256" y="490212"/>
                  <a:pt x="7563949" y="500167"/>
                  <a:pt x="7541324" y="504184"/>
                </a:cubicBezTo>
                <a:cubicBezTo>
                  <a:pt x="7523851" y="508307"/>
                  <a:pt x="7559546" y="509825"/>
                  <a:pt x="7541756" y="512184"/>
                </a:cubicBezTo>
                <a:cubicBezTo>
                  <a:pt x="7520963" y="510864"/>
                  <a:pt x="7525755" y="520497"/>
                  <a:pt x="7503906" y="518551"/>
                </a:cubicBezTo>
                <a:cubicBezTo>
                  <a:pt x="7505924" y="510774"/>
                  <a:pt x="7464361" y="523683"/>
                  <a:pt x="7460411" y="517415"/>
                </a:cubicBezTo>
                <a:lnTo>
                  <a:pt x="7460116" y="517548"/>
                </a:lnTo>
                <a:cubicBezTo>
                  <a:pt x="7447785" y="530928"/>
                  <a:pt x="7310141" y="550568"/>
                  <a:pt x="7297810" y="563947"/>
                </a:cubicBezTo>
                <a:cubicBezTo>
                  <a:pt x="7221791" y="605698"/>
                  <a:pt x="7039072" y="646008"/>
                  <a:pt x="6946388" y="665244"/>
                </a:cubicBezTo>
                <a:cubicBezTo>
                  <a:pt x="6853704" y="684480"/>
                  <a:pt x="6804875" y="677485"/>
                  <a:pt x="6741704" y="679365"/>
                </a:cubicBezTo>
                <a:lnTo>
                  <a:pt x="6624680" y="677674"/>
                </a:lnTo>
                <a:lnTo>
                  <a:pt x="6605700" y="683566"/>
                </a:lnTo>
                <a:cubicBezTo>
                  <a:pt x="6603309" y="685184"/>
                  <a:pt x="6599550" y="685647"/>
                  <a:pt x="6576922" y="683030"/>
                </a:cubicBezTo>
                <a:cubicBezTo>
                  <a:pt x="6527275" y="698355"/>
                  <a:pt x="6440981" y="702347"/>
                  <a:pt x="6405123" y="721946"/>
                </a:cubicBezTo>
                <a:cubicBezTo>
                  <a:pt x="6407963" y="715467"/>
                  <a:pt x="6383450" y="712913"/>
                  <a:pt x="6368938" y="717341"/>
                </a:cubicBezTo>
                <a:cubicBezTo>
                  <a:pt x="6377914" y="692119"/>
                  <a:pt x="6315316" y="744281"/>
                  <a:pt x="6295102" y="729508"/>
                </a:cubicBezTo>
                <a:cubicBezTo>
                  <a:pt x="6300358" y="744473"/>
                  <a:pt x="6240070" y="776254"/>
                  <a:pt x="6202084" y="767091"/>
                </a:cubicBezTo>
                <a:cubicBezTo>
                  <a:pt x="6152826" y="774744"/>
                  <a:pt x="6122010" y="790367"/>
                  <a:pt x="6067157" y="790339"/>
                </a:cubicBezTo>
                <a:cubicBezTo>
                  <a:pt x="6066310" y="792484"/>
                  <a:pt x="6064283" y="794403"/>
                  <a:pt x="6061443" y="796151"/>
                </a:cubicBezTo>
                <a:lnTo>
                  <a:pt x="6051406" y="800684"/>
                </a:lnTo>
                <a:lnTo>
                  <a:pt x="6049097" y="800636"/>
                </a:lnTo>
                <a:cubicBezTo>
                  <a:pt x="6040408" y="801393"/>
                  <a:pt x="6036299" y="802645"/>
                  <a:pt x="6034222" y="804110"/>
                </a:cubicBezTo>
                <a:lnTo>
                  <a:pt x="6033121" y="806078"/>
                </a:lnTo>
                <a:lnTo>
                  <a:pt x="6023593" y="808842"/>
                </a:lnTo>
                <a:lnTo>
                  <a:pt x="6006639" y="815304"/>
                </a:lnTo>
                <a:lnTo>
                  <a:pt x="6001762" y="815557"/>
                </a:lnTo>
                <a:lnTo>
                  <a:pt x="5973534" y="823815"/>
                </a:lnTo>
                <a:lnTo>
                  <a:pt x="5972336" y="823476"/>
                </a:lnTo>
                <a:cubicBezTo>
                  <a:pt x="5969004" y="822901"/>
                  <a:pt x="5965329" y="822833"/>
                  <a:pt x="5960841" y="823819"/>
                </a:cubicBezTo>
                <a:cubicBezTo>
                  <a:pt x="5955860" y="815655"/>
                  <a:pt x="5953515" y="821882"/>
                  <a:pt x="5940719" y="825514"/>
                </a:cubicBezTo>
                <a:cubicBezTo>
                  <a:pt x="5930130" y="813644"/>
                  <a:pt x="5900943" y="827979"/>
                  <a:pt x="5884298" y="823806"/>
                </a:cubicBezTo>
                <a:cubicBezTo>
                  <a:pt x="5875133" y="826741"/>
                  <a:pt x="5865250" y="829630"/>
                  <a:pt x="5854779" y="832365"/>
                </a:cubicBezTo>
                <a:lnTo>
                  <a:pt x="5848382" y="833844"/>
                </a:lnTo>
                <a:lnTo>
                  <a:pt x="5848066" y="833772"/>
                </a:lnTo>
                <a:cubicBezTo>
                  <a:pt x="5846273" y="833879"/>
                  <a:pt x="5844018" y="834284"/>
                  <a:pt x="5840944" y="835132"/>
                </a:cubicBezTo>
                <a:lnTo>
                  <a:pt x="5836719" y="836539"/>
                </a:lnTo>
                <a:lnTo>
                  <a:pt x="5824311" y="839408"/>
                </a:lnTo>
                <a:lnTo>
                  <a:pt x="5818788" y="839727"/>
                </a:lnTo>
                <a:cubicBezTo>
                  <a:pt x="5797008" y="838594"/>
                  <a:pt x="5786883" y="822081"/>
                  <a:pt x="5763953" y="834282"/>
                </a:cubicBezTo>
                <a:cubicBezTo>
                  <a:pt x="5726813" y="837521"/>
                  <a:pt x="5699446" y="830949"/>
                  <a:pt x="5667748" y="840211"/>
                </a:cubicBezTo>
                <a:cubicBezTo>
                  <a:pt x="5632959" y="843205"/>
                  <a:pt x="5601436" y="842280"/>
                  <a:pt x="5573108" y="847611"/>
                </a:cubicBezTo>
                <a:cubicBezTo>
                  <a:pt x="5560030" y="845832"/>
                  <a:pt x="5549547" y="851598"/>
                  <a:pt x="5539137" y="851033"/>
                </a:cubicBezTo>
                <a:cubicBezTo>
                  <a:pt x="5528728" y="850467"/>
                  <a:pt x="5529256" y="837509"/>
                  <a:pt x="5510651" y="844215"/>
                </a:cubicBezTo>
                <a:cubicBezTo>
                  <a:pt x="5494241" y="833607"/>
                  <a:pt x="5466101" y="839171"/>
                  <a:pt x="5457331" y="839159"/>
                </a:cubicBezTo>
                <a:lnTo>
                  <a:pt x="5410613" y="834358"/>
                </a:lnTo>
                <a:lnTo>
                  <a:pt x="5370040" y="862127"/>
                </a:lnTo>
                <a:cubicBezTo>
                  <a:pt x="5357863" y="856469"/>
                  <a:pt x="5319115" y="868069"/>
                  <a:pt x="5318778" y="855310"/>
                </a:cubicBezTo>
                <a:cubicBezTo>
                  <a:pt x="5303920" y="857760"/>
                  <a:pt x="5296727" y="863736"/>
                  <a:pt x="5298645" y="855171"/>
                </a:cubicBezTo>
                <a:cubicBezTo>
                  <a:pt x="5287819" y="855897"/>
                  <a:pt x="5267444" y="857825"/>
                  <a:pt x="5253828" y="859670"/>
                </a:cubicBezTo>
                <a:lnTo>
                  <a:pt x="5216955" y="866245"/>
                </a:lnTo>
                <a:lnTo>
                  <a:pt x="5214344" y="868102"/>
                </a:lnTo>
                <a:cubicBezTo>
                  <a:pt x="5210778" y="868719"/>
                  <a:pt x="5200859" y="869042"/>
                  <a:pt x="5195561" y="869949"/>
                </a:cubicBezTo>
                <a:lnTo>
                  <a:pt x="5182555" y="873542"/>
                </a:lnTo>
                <a:cubicBezTo>
                  <a:pt x="5178496" y="875023"/>
                  <a:pt x="5175066" y="876746"/>
                  <a:pt x="5172552" y="878801"/>
                </a:cubicBezTo>
                <a:cubicBezTo>
                  <a:pt x="5121406" y="873797"/>
                  <a:pt x="5080096" y="886529"/>
                  <a:pt x="5027993" y="889666"/>
                </a:cubicBezTo>
                <a:cubicBezTo>
                  <a:pt x="4999924" y="877115"/>
                  <a:pt x="4946973" y="919452"/>
                  <a:pt x="4939844" y="934802"/>
                </a:cubicBezTo>
                <a:cubicBezTo>
                  <a:pt x="4895154" y="940701"/>
                  <a:pt x="4844006" y="928240"/>
                  <a:pt x="4792576" y="934820"/>
                </a:cubicBezTo>
                <a:lnTo>
                  <a:pt x="4602423" y="958063"/>
                </a:lnTo>
                <a:cubicBezTo>
                  <a:pt x="4488530" y="967131"/>
                  <a:pt x="4399004" y="969822"/>
                  <a:pt x="4290656" y="969152"/>
                </a:cubicBezTo>
                <a:cubicBezTo>
                  <a:pt x="4182308" y="968482"/>
                  <a:pt x="4046938" y="971167"/>
                  <a:pt x="3952334" y="954043"/>
                </a:cubicBezTo>
                <a:lnTo>
                  <a:pt x="3858560" y="948781"/>
                </a:lnTo>
                <a:lnTo>
                  <a:pt x="3846597" y="948382"/>
                </a:lnTo>
                <a:cubicBezTo>
                  <a:pt x="3807516" y="956616"/>
                  <a:pt x="3767475" y="941640"/>
                  <a:pt x="3736044" y="947759"/>
                </a:cubicBezTo>
                <a:cubicBezTo>
                  <a:pt x="3727323" y="948128"/>
                  <a:pt x="3719828" y="947771"/>
                  <a:pt x="3713136" y="946963"/>
                </a:cubicBezTo>
                <a:lnTo>
                  <a:pt x="3695939" y="943639"/>
                </a:lnTo>
                <a:lnTo>
                  <a:pt x="3694125" y="940567"/>
                </a:lnTo>
                <a:lnTo>
                  <a:pt x="3681925" y="939706"/>
                </a:lnTo>
                <a:lnTo>
                  <a:pt x="3679204" y="938926"/>
                </a:lnTo>
                <a:cubicBezTo>
                  <a:pt x="3668160" y="939028"/>
                  <a:pt x="3634193" y="940875"/>
                  <a:pt x="3615656" y="940320"/>
                </a:cubicBezTo>
                <a:cubicBezTo>
                  <a:pt x="3582626" y="936974"/>
                  <a:pt x="3593904" y="949140"/>
                  <a:pt x="3567983" y="935596"/>
                </a:cubicBezTo>
                <a:cubicBezTo>
                  <a:pt x="3504185" y="939048"/>
                  <a:pt x="3482818" y="922224"/>
                  <a:pt x="3422423" y="932129"/>
                </a:cubicBezTo>
                <a:cubicBezTo>
                  <a:pt x="3369166" y="933413"/>
                  <a:pt x="3329486" y="910108"/>
                  <a:pt x="3310925" y="911072"/>
                </a:cubicBezTo>
                <a:cubicBezTo>
                  <a:pt x="3261363" y="909787"/>
                  <a:pt x="3198415" y="933574"/>
                  <a:pt x="3139421" y="934151"/>
                </a:cubicBezTo>
                <a:cubicBezTo>
                  <a:pt x="3088799" y="931012"/>
                  <a:pt x="3038941" y="938464"/>
                  <a:pt x="2996922" y="927537"/>
                </a:cubicBezTo>
                <a:cubicBezTo>
                  <a:pt x="2992673" y="929234"/>
                  <a:pt x="2987900" y="930498"/>
                  <a:pt x="2982785" y="931453"/>
                </a:cubicBezTo>
                <a:lnTo>
                  <a:pt x="2967478" y="933397"/>
                </a:lnTo>
                <a:lnTo>
                  <a:pt x="2948552" y="932961"/>
                </a:lnTo>
                <a:lnTo>
                  <a:pt x="2944404" y="934452"/>
                </a:lnTo>
                <a:lnTo>
                  <a:pt x="2908608" y="937205"/>
                </a:lnTo>
                <a:lnTo>
                  <a:pt x="2904443" y="936455"/>
                </a:lnTo>
                <a:lnTo>
                  <a:pt x="2868935" y="938022"/>
                </a:lnTo>
                <a:lnTo>
                  <a:pt x="2868586" y="937487"/>
                </a:lnTo>
                <a:cubicBezTo>
                  <a:pt x="2866994" y="936327"/>
                  <a:pt x="2864292" y="935538"/>
                  <a:pt x="2859191" y="935503"/>
                </a:cubicBezTo>
                <a:cubicBezTo>
                  <a:pt x="2869075" y="927418"/>
                  <a:pt x="2856828" y="932364"/>
                  <a:pt x="2840915" y="932977"/>
                </a:cubicBezTo>
                <a:lnTo>
                  <a:pt x="2763509" y="921850"/>
                </a:lnTo>
                <a:lnTo>
                  <a:pt x="2756121" y="921864"/>
                </a:lnTo>
                <a:cubicBezTo>
                  <a:pt x="2756081" y="921822"/>
                  <a:pt x="2756039" y="921781"/>
                  <a:pt x="2755998" y="921739"/>
                </a:cubicBezTo>
                <a:cubicBezTo>
                  <a:pt x="2754445" y="921476"/>
                  <a:pt x="2752036" y="921380"/>
                  <a:pt x="2748255" y="921505"/>
                </a:cubicBezTo>
                <a:lnTo>
                  <a:pt x="2694601" y="915575"/>
                </a:lnTo>
                <a:cubicBezTo>
                  <a:pt x="2671223" y="919874"/>
                  <a:pt x="2666972" y="913376"/>
                  <a:pt x="2635357" y="910976"/>
                </a:cubicBezTo>
                <a:cubicBezTo>
                  <a:pt x="2621906" y="915051"/>
                  <a:pt x="2611315" y="913542"/>
                  <a:pt x="2601047" y="910263"/>
                </a:cubicBezTo>
                <a:cubicBezTo>
                  <a:pt x="2570084" y="912074"/>
                  <a:pt x="2542135" y="907435"/>
                  <a:pt x="2507482" y="906211"/>
                </a:cubicBezTo>
                <a:cubicBezTo>
                  <a:pt x="2469706" y="911437"/>
                  <a:pt x="2450920" y="901812"/>
                  <a:pt x="2413884" y="900545"/>
                </a:cubicBezTo>
                <a:cubicBezTo>
                  <a:pt x="2381338" y="909664"/>
                  <a:pt x="2387753" y="892438"/>
                  <a:pt x="2368912" y="888755"/>
                </a:cubicBezTo>
                <a:lnTo>
                  <a:pt x="2349490" y="889719"/>
                </a:lnTo>
                <a:lnTo>
                  <a:pt x="2344290" y="890584"/>
                </a:lnTo>
                <a:cubicBezTo>
                  <a:pt x="2340673" y="891041"/>
                  <a:pt x="2338228" y="891167"/>
                  <a:pt x="2336488" y="891058"/>
                </a:cubicBezTo>
                <a:lnTo>
                  <a:pt x="2329015" y="891627"/>
                </a:lnTo>
                <a:cubicBezTo>
                  <a:pt x="2316843" y="893039"/>
                  <a:pt x="2305064" y="894669"/>
                  <a:pt x="2293898" y="896431"/>
                </a:cubicBezTo>
                <a:cubicBezTo>
                  <a:pt x="2282637" y="890404"/>
                  <a:pt x="2242346" y="900851"/>
                  <a:pt x="2243927" y="888076"/>
                </a:cubicBezTo>
                <a:cubicBezTo>
                  <a:pt x="2228778" y="890081"/>
                  <a:pt x="2220725" y="895845"/>
                  <a:pt x="2223920" y="887331"/>
                </a:cubicBezTo>
                <a:cubicBezTo>
                  <a:pt x="2218877" y="887756"/>
                  <a:pt x="2215583" y="887254"/>
                  <a:pt x="2213081" y="886302"/>
                </a:cubicBezTo>
                <a:lnTo>
                  <a:pt x="2212307" y="885829"/>
                </a:lnTo>
                <a:lnTo>
                  <a:pt x="2152321" y="894418"/>
                </a:lnTo>
                <a:lnTo>
                  <a:pt x="2140985" y="895968"/>
                </a:lnTo>
                <a:lnTo>
                  <a:pt x="2121210" y="899354"/>
                </a:lnTo>
                <a:lnTo>
                  <a:pt x="2119146" y="899033"/>
                </a:lnTo>
                <a:lnTo>
                  <a:pt x="2105666" y="902240"/>
                </a:lnTo>
                <a:cubicBezTo>
                  <a:pt x="2101407" y="903601"/>
                  <a:pt x="2097735" y="905221"/>
                  <a:pt x="2094924" y="907203"/>
                </a:cubicBezTo>
                <a:cubicBezTo>
                  <a:pt x="2044793" y="900664"/>
                  <a:pt x="2001785" y="912168"/>
                  <a:pt x="1949478" y="913748"/>
                </a:cubicBezTo>
                <a:cubicBezTo>
                  <a:pt x="1891937" y="919585"/>
                  <a:pt x="1810334" y="935486"/>
                  <a:pt x="1749684" y="942223"/>
                </a:cubicBezTo>
                <a:lnTo>
                  <a:pt x="1585576" y="954170"/>
                </a:lnTo>
                <a:cubicBezTo>
                  <a:pt x="1549165" y="943719"/>
                  <a:pt x="1511425" y="950847"/>
                  <a:pt x="1476250" y="950653"/>
                </a:cubicBezTo>
                <a:cubicBezTo>
                  <a:pt x="1488515" y="961596"/>
                  <a:pt x="1432660" y="946795"/>
                  <a:pt x="1433927" y="959926"/>
                </a:cubicBezTo>
                <a:cubicBezTo>
                  <a:pt x="1427485" y="959475"/>
                  <a:pt x="1421205" y="958623"/>
                  <a:pt x="1414893" y="957671"/>
                </a:cubicBezTo>
                <a:lnTo>
                  <a:pt x="1411585" y="957179"/>
                </a:lnTo>
                <a:lnTo>
                  <a:pt x="1398896" y="957460"/>
                </a:lnTo>
                <a:lnTo>
                  <a:pt x="1394632" y="954725"/>
                </a:lnTo>
                <a:lnTo>
                  <a:pt x="1375043" y="953132"/>
                </a:lnTo>
                <a:cubicBezTo>
                  <a:pt x="1367813" y="952970"/>
                  <a:pt x="1360155" y="953305"/>
                  <a:pt x="1351876" y="954436"/>
                </a:cubicBezTo>
                <a:cubicBezTo>
                  <a:pt x="1325912" y="963028"/>
                  <a:pt x="1274459" y="952492"/>
                  <a:pt x="1242676" y="963767"/>
                </a:cubicBezTo>
                <a:cubicBezTo>
                  <a:pt x="1230276" y="966918"/>
                  <a:pt x="1216715" y="977098"/>
                  <a:pt x="1205993" y="974080"/>
                </a:cubicBezTo>
                <a:cubicBezTo>
                  <a:pt x="1174251" y="974112"/>
                  <a:pt x="1086982" y="964420"/>
                  <a:pt x="1052221" y="963954"/>
                </a:cubicBezTo>
                <a:cubicBezTo>
                  <a:pt x="1038515" y="970622"/>
                  <a:pt x="1009522" y="962342"/>
                  <a:pt x="968270" y="964761"/>
                </a:cubicBezTo>
                <a:cubicBezTo>
                  <a:pt x="943437" y="973698"/>
                  <a:pt x="900136" y="991017"/>
                  <a:pt x="874493" y="998122"/>
                </a:cubicBezTo>
                <a:cubicBezTo>
                  <a:pt x="848849" y="1005226"/>
                  <a:pt x="853424" y="1009427"/>
                  <a:pt x="814411" y="1007391"/>
                </a:cubicBezTo>
                <a:cubicBezTo>
                  <a:pt x="765926" y="1022821"/>
                  <a:pt x="732885" y="1009859"/>
                  <a:pt x="688604" y="1015631"/>
                </a:cubicBezTo>
                <a:cubicBezTo>
                  <a:pt x="638045" y="1020877"/>
                  <a:pt x="677999" y="1011556"/>
                  <a:pt x="618171" y="1027260"/>
                </a:cubicBezTo>
                <a:cubicBezTo>
                  <a:pt x="609680" y="1023165"/>
                  <a:pt x="583253" y="1020277"/>
                  <a:pt x="570379" y="1023487"/>
                </a:cubicBezTo>
                <a:cubicBezTo>
                  <a:pt x="543992" y="1022523"/>
                  <a:pt x="505183" y="1001686"/>
                  <a:pt x="482519" y="1002108"/>
                </a:cubicBezTo>
                <a:cubicBezTo>
                  <a:pt x="464011" y="1002285"/>
                  <a:pt x="495211" y="1007995"/>
                  <a:pt x="475319" y="1009922"/>
                </a:cubicBezTo>
                <a:cubicBezTo>
                  <a:pt x="450818" y="1011135"/>
                  <a:pt x="454804" y="1022539"/>
                  <a:pt x="431104" y="1009317"/>
                </a:cubicBezTo>
                <a:cubicBezTo>
                  <a:pt x="406857" y="1014651"/>
                  <a:pt x="399686" y="1008456"/>
                  <a:pt x="363782" y="1007585"/>
                </a:cubicBezTo>
                <a:cubicBezTo>
                  <a:pt x="350440" y="1012231"/>
                  <a:pt x="338145" y="1011245"/>
                  <a:pt x="325533" y="1008502"/>
                </a:cubicBezTo>
                <a:cubicBezTo>
                  <a:pt x="291944" y="1011745"/>
                  <a:pt x="259251" y="1008497"/>
                  <a:pt x="220429" y="1008927"/>
                </a:cubicBezTo>
                <a:cubicBezTo>
                  <a:pt x="180594" y="1015852"/>
                  <a:pt x="156150" y="1007265"/>
                  <a:pt x="114676" y="1007765"/>
                </a:cubicBezTo>
                <a:cubicBezTo>
                  <a:pt x="85718" y="1006195"/>
                  <a:pt x="43316" y="1001491"/>
                  <a:pt x="13470" y="998544"/>
                </a:cubicBezTo>
                <a:lnTo>
                  <a:pt x="0" y="997355"/>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6" name="Content Placeholder 6">
            <a:extLst>
              <a:ext uri="{FF2B5EF4-FFF2-40B4-BE49-F238E27FC236}">
                <a16:creationId xmlns:a16="http://schemas.microsoft.com/office/drawing/2014/main" id="{A295FB17-6D42-B71E-B812-852FA912D75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p:blipFill>
        <p:spPr>
          <a:xfrm>
            <a:off x="10545871" y="577463"/>
            <a:ext cx="1321900" cy="1502591"/>
          </a:xfrm>
          <a:prstGeom prst="rect">
            <a:avLst/>
          </a:prstGeom>
        </p:spPr>
      </p:pic>
      <p:sp>
        <p:nvSpPr>
          <p:cNvPr id="8" name="Title 1">
            <a:extLst>
              <a:ext uri="{FF2B5EF4-FFF2-40B4-BE49-F238E27FC236}">
                <a16:creationId xmlns:a16="http://schemas.microsoft.com/office/drawing/2014/main" id="{790F32AC-EAB8-56FC-F9A9-A438D8CDA882}"/>
              </a:ext>
            </a:extLst>
          </p:cNvPr>
          <p:cNvSpPr txBox="1">
            <a:spLocks/>
          </p:cNvSpPr>
          <p:nvPr/>
        </p:nvSpPr>
        <p:spPr>
          <a:xfrm>
            <a:off x="3179675" y="2790056"/>
            <a:ext cx="6900882" cy="1143000"/>
          </a:xfrm>
          <a:prstGeom prst="rect">
            <a:avLst/>
          </a:prstGeom>
        </p:spPr>
        <p:txBody>
          <a:bodyPr vert="horz" lIns="91440" tIns="45720" rIns="91440" bIns="45720" rtlCol="0" anchor="ctr">
            <a:norm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GB" sz="3600" b="1" i="0" u="none" strike="noStrike" kern="1200" cap="none" spc="0" normalizeH="0" baseline="0" noProof="0">
              <a:ln>
                <a:noFill/>
              </a:ln>
              <a:solidFill>
                <a:srgbClr val="00B0F0"/>
              </a:solidFill>
              <a:effectLst/>
              <a:uLnTx/>
              <a:uFillTx/>
              <a:latin typeface="Arial" pitchFamily="34" charset="0"/>
              <a:ea typeface="+mn-ea"/>
              <a:cs typeface="Arial" pitchFamily="34" charset="0"/>
            </a:endParaRPr>
          </a:p>
        </p:txBody>
      </p:sp>
      <p:sp>
        <p:nvSpPr>
          <p:cNvPr id="3" name="Subtitle 2">
            <a:extLst>
              <a:ext uri="{FF2B5EF4-FFF2-40B4-BE49-F238E27FC236}">
                <a16:creationId xmlns:a16="http://schemas.microsoft.com/office/drawing/2014/main" id="{945E7A7A-F8E1-2452-D6B5-551867C53F48}"/>
              </a:ext>
            </a:extLst>
          </p:cNvPr>
          <p:cNvSpPr txBox="1">
            <a:spLocks/>
          </p:cNvSpPr>
          <p:nvPr/>
        </p:nvSpPr>
        <p:spPr>
          <a:xfrm>
            <a:off x="809625" y="2080054"/>
            <a:ext cx="10834383" cy="4989740"/>
          </a:xfrm>
          <a:prstGeom prst="rect">
            <a:avLst/>
          </a:prstGeom>
        </p:spPr>
        <p:txBody>
          <a:bodyPr vert="horz" lIns="91440" tIns="45720" rIns="91440" bIns="45720" rtlCol="0">
            <a:normAutofit/>
          </a:bodyPr>
          <a:lst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r>
              <a:rPr lang="en-GB" sz="2400">
                <a:latin typeface="Arial" panose="020B0604020202020204" pitchFamily="34" charset="0"/>
                <a:cs typeface="Arial" panose="020B0604020202020204" pitchFamily="34" charset="0"/>
              </a:rPr>
              <a:t>Support organisations to be more inclusive in recruitment.</a:t>
            </a:r>
          </a:p>
          <a:p>
            <a:endParaRPr lang="en-GB" sz="1200">
              <a:latin typeface="Arial" panose="020B0604020202020204" pitchFamily="34" charset="0"/>
              <a:cs typeface="Arial" panose="020B0604020202020204" pitchFamily="34" charset="0"/>
            </a:endParaRPr>
          </a:p>
          <a:p>
            <a:pPr marL="342900" indent="-342900"/>
            <a:r>
              <a:rPr lang="en-GB" sz="2400">
                <a:latin typeface="Arial" panose="020B0604020202020204" pitchFamily="34" charset="0"/>
                <a:cs typeface="Arial" panose="020B0604020202020204" pitchFamily="34" charset="0"/>
              </a:rPr>
              <a:t>Embed inclusion across our workforce and services.</a:t>
            </a:r>
          </a:p>
          <a:p>
            <a:endParaRPr lang="en-GB" sz="1200">
              <a:latin typeface="Arial" panose="020B0604020202020204" pitchFamily="34" charset="0"/>
              <a:cs typeface="Arial" panose="020B0604020202020204" pitchFamily="34" charset="0"/>
            </a:endParaRPr>
          </a:p>
          <a:p>
            <a:pPr marL="342900" indent="-342900"/>
            <a:r>
              <a:rPr lang="en-GB" sz="2400">
                <a:latin typeface="Arial" panose="020B0604020202020204" pitchFamily="34" charset="0"/>
                <a:cs typeface="Arial" panose="020B0604020202020204" pitchFamily="34" charset="0"/>
              </a:rPr>
              <a:t>Build psychologically safe environments where people can thrive.</a:t>
            </a:r>
          </a:p>
          <a:p>
            <a:pPr marL="342900" indent="-342900"/>
            <a:endParaRPr lang="en-GB" sz="1200">
              <a:latin typeface="Arial" panose="020B0604020202020204" pitchFamily="34" charset="0"/>
              <a:cs typeface="Arial" panose="020B0604020202020204" pitchFamily="34" charset="0"/>
            </a:endParaRPr>
          </a:p>
          <a:p>
            <a:pPr marL="342900" indent="-342900"/>
            <a:r>
              <a:rPr lang="en-GB" sz="2400">
                <a:latin typeface="Arial" panose="020B0604020202020204" pitchFamily="34" charset="0"/>
                <a:cs typeface="Arial" panose="020B0604020202020204" pitchFamily="34" charset="0"/>
              </a:rPr>
              <a:t>Develop EDIB training for Open Mental Health partners.</a:t>
            </a:r>
          </a:p>
          <a:p>
            <a:endParaRPr lang="en-GB" sz="1200">
              <a:latin typeface="Arial" panose="020B0604020202020204" pitchFamily="34" charset="0"/>
              <a:cs typeface="Arial" panose="020B0604020202020204" pitchFamily="34" charset="0"/>
            </a:endParaRPr>
          </a:p>
          <a:p>
            <a:pPr marL="342900" indent="-342900"/>
            <a:r>
              <a:rPr lang="en-GB" sz="2400">
                <a:latin typeface="Arial" panose="020B0604020202020204" pitchFamily="34" charset="0"/>
                <a:cs typeface="Arial" panose="020B0604020202020204" pitchFamily="34" charset="0"/>
              </a:rPr>
              <a:t>Safely collect data to track progress and stay accountable to our values.</a:t>
            </a:r>
          </a:p>
          <a:p>
            <a:pPr marL="342900" indent="-342900">
              <a:lnSpc>
                <a:spcPct val="100000"/>
              </a:lnSpc>
            </a:pPr>
            <a:endParaRPr lang="en-GB" b="1"/>
          </a:p>
          <a:p>
            <a:pPr marL="342900" indent="-342900">
              <a:lnSpc>
                <a:spcPct val="100000"/>
              </a:lnSpc>
            </a:pPr>
            <a:endParaRPr lang="en-GB"/>
          </a:p>
        </p:txBody>
      </p:sp>
      <p:sp>
        <p:nvSpPr>
          <p:cNvPr id="5" name="Title 1">
            <a:extLst>
              <a:ext uri="{FF2B5EF4-FFF2-40B4-BE49-F238E27FC236}">
                <a16:creationId xmlns:a16="http://schemas.microsoft.com/office/drawing/2014/main" id="{B3BE6284-02BF-BE9A-B3A6-6085FE11192E}"/>
              </a:ext>
            </a:extLst>
          </p:cNvPr>
          <p:cNvSpPr txBox="1">
            <a:spLocks/>
          </p:cNvSpPr>
          <p:nvPr/>
        </p:nvSpPr>
        <p:spPr>
          <a:xfrm>
            <a:off x="3179675" y="2790056"/>
            <a:ext cx="6900882" cy="1143000"/>
          </a:xfrm>
          <a:prstGeom prst="rect">
            <a:avLst/>
          </a:prstGeom>
        </p:spPr>
        <p:txBody>
          <a:bodyPr vert="horz" lIns="91440" tIns="45720" rIns="91440" bIns="45720" rtlCol="0" anchor="ctr">
            <a:norm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GB" sz="3600" b="1" i="0" u="none" strike="noStrike" kern="1200" cap="none" spc="0" normalizeH="0" baseline="0" noProof="0">
              <a:ln>
                <a:noFill/>
              </a:ln>
              <a:solidFill>
                <a:srgbClr val="00B0F0"/>
              </a:solidFill>
              <a:effectLst/>
              <a:uLnTx/>
              <a:uFillTx/>
              <a:latin typeface="Arial" pitchFamily="34" charset="0"/>
              <a:ea typeface="+mn-ea"/>
              <a:cs typeface="Arial" pitchFamily="34" charset="0"/>
            </a:endParaRPr>
          </a:p>
        </p:txBody>
      </p:sp>
      <p:sp>
        <p:nvSpPr>
          <p:cNvPr id="7" name="TextBox 6">
            <a:extLst>
              <a:ext uri="{FF2B5EF4-FFF2-40B4-BE49-F238E27FC236}">
                <a16:creationId xmlns:a16="http://schemas.microsoft.com/office/drawing/2014/main" id="{78CE5EAE-FBE7-A80F-572E-913C01DD242A}"/>
              </a:ext>
            </a:extLst>
          </p:cNvPr>
          <p:cNvSpPr txBox="1"/>
          <p:nvPr/>
        </p:nvSpPr>
        <p:spPr>
          <a:xfrm>
            <a:off x="810181" y="615419"/>
            <a:ext cx="7575618" cy="830997"/>
          </a:xfrm>
          <a:prstGeom prst="rect">
            <a:avLst/>
          </a:prstGeom>
          <a:noFill/>
        </p:spPr>
        <p:txBody>
          <a:bodyPr wrap="square">
            <a:spAutoFit/>
          </a:bodyPr>
          <a:lstStyle/>
          <a:p>
            <a:pPr marL="0" indent="0">
              <a:lnSpc>
                <a:spcPct val="100000"/>
              </a:lnSpc>
              <a:buNone/>
            </a:pPr>
            <a:r>
              <a:rPr lang="en-GB" sz="4800" b="1">
                <a:latin typeface="Arial" panose="020B0604020202020204" pitchFamily="34" charset="0"/>
                <a:cs typeface="Arial" panose="020B0604020202020204" pitchFamily="34" charset="0"/>
              </a:rPr>
              <a:t>Next Steps and Strategy</a:t>
            </a:r>
          </a:p>
        </p:txBody>
      </p:sp>
    </p:spTree>
    <p:extLst>
      <p:ext uri="{BB962C8B-B14F-4D97-AF65-F5344CB8AC3E}">
        <p14:creationId xmlns:p14="http://schemas.microsoft.com/office/powerpoint/2010/main" val="1268341017"/>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75C83A2D-DA3C-4FC4-0624-735BA1564926}"/>
            </a:ext>
          </a:extLst>
        </p:cNvPr>
        <p:cNvGrpSpPr/>
        <p:nvPr/>
      </p:nvGrpSpPr>
      <p:grpSpPr>
        <a:xfrm>
          <a:off x="0" y="0"/>
          <a:ext cx="0" cy="0"/>
          <a:chOff x="0" y="0"/>
          <a:chExt cx="0" cy="0"/>
        </a:xfrm>
      </p:grpSpPr>
      <p:sp useBgFill="1">
        <p:nvSpPr>
          <p:cNvPr id="30" name="Rectangle 29">
            <a:extLst>
              <a:ext uri="{FF2B5EF4-FFF2-40B4-BE49-F238E27FC236}">
                <a16:creationId xmlns:a16="http://schemas.microsoft.com/office/drawing/2014/main" id="{60590244-242E-328E-D79A-EF7C52A468B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reeform: Shape 31">
            <a:extLst>
              <a:ext uri="{FF2B5EF4-FFF2-40B4-BE49-F238E27FC236}">
                <a16:creationId xmlns:a16="http://schemas.microsoft.com/office/drawing/2014/main" id="{A4FE095E-0CB8-6A6D-53D3-8A5CB6A52A3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8748215" cy="6857999"/>
          </a:xfrm>
          <a:custGeom>
            <a:avLst/>
            <a:gdLst>
              <a:gd name="connsiteX0" fmla="*/ 0 w 9024730"/>
              <a:gd name="connsiteY0" fmla="*/ 0 h 6857999"/>
              <a:gd name="connsiteX1" fmla="*/ 9024730 w 9024730"/>
              <a:gd name="connsiteY1" fmla="*/ 0 h 6857999"/>
              <a:gd name="connsiteX2" fmla="*/ 9024730 w 9024730"/>
              <a:gd name="connsiteY2" fmla="*/ 2 h 6857999"/>
              <a:gd name="connsiteX3" fmla="*/ 8447016 w 9024730"/>
              <a:gd name="connsiteY3" fmla="*/ 2 h 6857999"/>
              <a:gd name="connsiteX4" fmla="*/ 8441214 w 9024730"/>
              <a:gd name="connsiteY4" fmla="*/ 14562 h 6857999"/>
              <a:gd name="connsiteX5" fmla="*/ 8445389 w 9024730"/>
              <a:gd name="connsiteY5" fmla="*/ 59077 h 6857999"/>
              <a:gd name="connsiteX6" fmla="*/ 8437086 w 9024730"/>
              <a:gd name="connsiteY6" fmla="*/ 107668 h 6857999"/>
              <a:gd name="connsiteX7" fmla="*/ 8458599 w 9024730"/>
              <a:gd name="connsiteY7" fmla="*/ 246136 h 6857999"/>
              <a:gd name="connsiteX8" fmla="*/ 8433237 w 9024730"/>
              <a:gd name="connsiteY8" fmla="*/ 372908 h 6857999"/>
              <a:gd name="connsiteX9" fmla="*/ 8430194 w 9024730"/>
              <a:gd name="connsiteY9" fmla="*/ 450607 h 6857999"/>
              <a:gd name="connsiteX10" fmla="*/ 8443315 w 9024730"/>
              <a:gd name="connsiteY10" fmla="*/ 812800 h 6857999"/>
              <a:gd name="connsiteX11" fmla="*/ 8453042 w 9024730"/>
              <a:gd name="connsiteY11" fmla="*/ 912727 h 6857999"/>
              <a:gd name="connsiteX12" fmla="*/ 8451649 w 9024730"/>
              <a:gd name="connsiteY12" fmla="*/ 989950 h 6857999"/>
              <a:gd name="connsiteX13" fmla="*/ 8455592 w 9024730"/>
              <a:gd name="connsiteY13" fmla="*/ 1141745 h 6857999"/>
              <a:gd name="connsiteX14" fmla="*/ 8470203 w 9024730"/>
              <a:gd name="connsiteY14" fmla="*/ 1265454 h 6857999"/>
              <a:gd name="connsiteX15" fmla="*/ 8499638 w 9024730"/>
              <a:gd name="connsiteY15" fmla="*/ 1385480 h 6857999"/>
              <a:gd name="connsiteX16" fmla="*/ 8518660 w 9024730"/>
              <a:gd name="connsiteY16" fmla="*/ 1458060 h 6857999"/>
              <a:gd name="connsiteX17" fmla="*/ 8539125 w 9024730"/>
              <a:gd name="connsiteY17" fmla="*/ 1513175 h 6857999"/>
              <a:gd name="connsiteX18" fmla="*/ 8570281 w 9024730"/>
              <a:gd name="connsiteY18" fmla="*/ 1570809 h 6857999"/>
              <a:gd name="connsiteX19" fmla="*/ 8605212 w 9024730"/>
              <a:gd name="connsiteY19" fmla="*/ 1638391 h 6857999"/>
              <a:gd name="connsiteX20" fmla="*/ 8626457 w 9024730"/>
              <a:gd name="connsiteY20" fmla="*/ 1742490 h 6857999"/>
              <a:gd name="connsiteX21" fmla="*/ 8654861 w 9024730"/>
              <a:gd name="connsiteY21" fmla="*/ 1818229 h 6857999"/>
              <a:gd name="connsiteX22" fmla="*/ 8648005 w 9024730"/>
              <a:gd name="connsiteY22" fmla="*/ 1862723 h 6857999"/>
              <a:gd name="connsiteX23" fmla="*/ 8654469 w 9024730"/>
              <a:gd name="connsiteY23" fmla="*/ 1917476 h 6857999"/>
              <a:gd name="connsiteX24" fmla="*/ 8649702 w 9024730"/>
              <a:gd name="connsiteY24" fmla="*/ 1972204 h 6857999"/>
              <a:gd name="connsiteX25" fmla="*/ 8656357 w 9024730"/>
              <a:gd name="connsiteY25" fmla="*/ 2054291 h 6857999"/>
              <a:gd name="connsiteX26" fmla="*/ 8648660 w 9024730"/>
              <a:gd name="connsiteY26" fmla="*/ 2227417 h 6857999"/>
              <a:gd name="connsiteX27" fmla="*/ 8607609 w 9024730"/>
              <a:gd name="connsiteY27" fmla="*/ 2510933 h 6857999"/>
              <a:gd name="connsiteX28" fmla="*/ 8608432 w 9024730"/>
              <a:gd name="connsiteY28" fmla="*/ 2741866 h 6857999"/>
              <a:gd name="connsiteX29" fmla="*/ 8619112 w 9024730"/>
              <a:gd name="connsiteY29" fmla="*/ 2864935 h 6857999"/>
              <a:gd name="connsiteX30" fmla="*/ 8627742 w 9024730"/>
              <a:gd name="connsiteY30" fmla="*/ 2950807 h 6857999"/>
              <a:gd name="connsiteX31" fmla="*/ 8611822 w 9024730"/>
              <a:gd name="connsiteY31" fmla="*/ 2978246 h 6857999"/>
              <a:gd name="connsiteX32" fmla="*/ 8608239 w 9024730"/>
              <a:gd name="connsiteY32" fmla="*/ 2995916 h 6857999"/>
              <a:gd name="connsiteX33" fmla="*/ 8598647 w 9024730"/>
              <a:gd name="connsiteY33" fmla="*/ 2998648 h 6857999"/>
              <a:gd name="connsiteX34" fmla="*/ 8587108 w 9024730"/>
              <a:gd name="connsiteY34" fmla="*/ 3023630 h 6857999"/>
              <a:gd name="connsiteX35" fmla="*/ 8577885 w 9024730"/>
              <a:gd name="connsiteY35" fmla="*/ 3096975 h 6857999"/>
              <a:gd name="connsiteX36" fmla="*/ 8557492 w 9024730"/>
              <a:gd name="connsiteY36" fmla="*/ 3216657 h 6857999"/>
              <a:gd name="connsiteX37" fmla="*/ 8560894 w 9024730"/>
              <a:gd name="connsiteY37" fmla="*/ 3310980 h 6857999"/>
              <a:gd name="connsiteX38" fmla="*/ 8547852 w 9024730"/>
              <a:gd name="connsiteY38" fmla="*/ 3344725 h 6857999"/>
              <a:gd name="connsiteX39" fmla="*/ 8535427 w 9024730"/>
              <a:gd name="connsiteY39" fmla="*/ 3393250 h 6857999"/>
              <a:gd name="connsiteX40" fmla="*/ 8520092 w 9024730"/>
              <a:gd name="connsiteY40" fmla="*/ 3514536 h 6857999"/>
              <a:gd name="connsiteX41" fmla="*/ 8497231 w 9024730"/>
              <a:gd name="connsiteY41" fmla="*/ 3686149 h 6857999"/>
              <a:gd name="connsiteX42" fmla="*/ 8489799 w 9024730"/>
              <a:gd name="connsiteY42" fmla="*/ 3692208 h 6857999"/>
              <a:gd name="connsiteX43" fmla="*/ 8475804 w 9024730"/>
              <a:gd name="connsiteY43" fmla="*/ 3776022 h 6857999"/>
              <a:gd name="connsiteX44" fmla="*/ 8471279 w 9024730"/>
              <a:gd name="connsiteY44" fmla="*/ 3977138 h 6857999"/>
              <a:gd name="connsiteX45" fmla="*/ 8408913 w 9024730"/>
              <a:gd name="connsiteY45" fmla="*/ 4222149 h 6857999"/>
              <a:gd name="connsiteX46" fmla="*/ 8402112 w 9024730"/>
              <a:gd name="connsiteY46" fmla="*/ 4364683 h 6857999"/>
              <a:gd name="connsiteX47" fmla="*/ 8393355 w 9024730"/>
              <a:gd name="connsiteY47" fmla="*/ 4462471 h 6857999"/>
              <a:gd name="connsiteX48" fmla="*/ 8376166 w 9024730"/>
              <a:gd name="connsiteY48" fmla="*/ 4574052 h 6857999"/>
              <a:gd name="connsiteX49" fmla="*/ 8341678 w 9024730"/>
              <a:gd name="connsiteY49" fmla="*/ 4667756 h 6857999"/>
              <a:gd name="connsiteX50" fmla="*/ 8273661 w 9024730"/>
              <a:gd name="connsiteY50" fmla="*/ 4799019 h 6857999"/>
              <a:gd name="connsiteX51" fmla="*/ 8256132 w 9024730"/>
              <a:gd name="connsiteY51" fmla="*/ 4849614 h 6857999"/>
              <a:gd name="connsiteX52" fmla="*/ 8226804 w 9024730"/>
              <a:gd name="connsiteY52" fmla="*/ 4919971 h 6857999"/>
              <a:gd name="connsiteX53" fmla="*/ 8171825 w 9024730"/>
              <a:gd name="connsiteY53" fmla="*/ 5010766 h 6857999"/>
              <a:gd name="connsiteX54" fmla="*/ 8143172 w 9024730"/>
              <a:gd name="connsiteY54" fmla="*/ 5088190 h 6857999"/>
              <a:gd name="connsiteX55" fmla="*/ 8126363 w 9024730"/>
              <a:gd name="connsiteY55" fmla="*/ 5143922 h 6857999"/>
              <a:gd name="connsiteX56" fmla="*/ 8103782 w 9024730"/>
              <a:gd name="connsiteY56" fmla="*/ 5284346 h 6857999"/>
              <a:gd name="connsiteX57" fmla="*/ 8084361 w 9024730"/>
              <a:gd name="connsiteY57" fmla="*/ 5390948 h 6857999"/>
              <a:gd name="connsiteX58" fmla="*/ 8062552 w 9024730"/>
              <a:gd name="connsiteY58" fmla="*/ 5470854 h 6857999"/>
              <a:gd name="connsiteX59" fmla="*/ 8057342 w 9024730"/>
              <a:gd name="connsiteY59" fmla="*/ 5529643 h 6857999"/>
              <a:gd name="connsiteX60" fmla="*/ 8044923 w 9024730"/>
              <a:gd name="connsiteY60" fmla="*/ 5597292 h 6857999"/>
              <a:gd name="connsiteX61" fmla="*/ 8035233 w 9024730"/>
              <a:gd name="connsiteY61" fmla="*/ 5608899 h 6857999"/>
              <a:gd name="connsiteX62" fmla="*/ 8018178 w 9024730"/>
              <a:gd name="connsiteY62" fmla="*/ 5684911 h 6857999"/>
              <a:gd name="connsiteX63" fmla="*/ 8018018 w 9024730"/>
              <a:gd name="connsiteY63" fmla="*/ 5755776 h 6857999"/>
              <a:gd name="connsiteX64" fmla="*/ 8008640 w 9024730"/>
              <a:gd name="connsiteY64" fmla="*/ 5889599 h 6857999"/>
              <a:gd name="connsiteX65" fmla="*/ 8013542 w 9024730"/>
              <a:gd name="connsiteY65" fmla="*/ 5989744 h 6857999"/>
              <a:gd name="connsiteX66" fmla="*/ 7980757 w 9024730"/>
              <a:gd name="connsiteY66" fmla="*/ 6084926 h 6857999"/>
              <a:gd name="connsiteX67" fmla="*/ 7975907 w 9024730"/>
              <a:gd name="connsiteY67" fmla="*/ 6346549 h 6857999"/>
              <a:gd name="connsiteX68" fmla="*/ 7974221 w 9024730"/>
              <a:gd name="connsiteY68" fmla="*/ 6527527 h 6857999"/>
              <a:gd name="connsiteX69" fmla="*/ 7979135 w 9024730"/>
              <a:gd name="connsiteY69" fmla="*/ 6627129 h 6857999"/>
              <a:gd name="connsiteX70" fmla="*/ 7979404 w 9024730"/>
              <a:gd name="connsiteY70" fmla="*/ 6694819 h 6857999"/>
              <a:gd name="connsiteX71" fmla="*/ 8009526 w 9024730"/>
              <a:gd name="connsiteY71" fmla="*/ 6765445 h 6857999"/>
              <a:gd name="connsiteX72" fmla="*/ 8018211 w 9024730"/>
              <a:gd name="connsiteY72" fmla="*/ 6844697 h 6857999"/>
              <a:gd name="connsiteX73" fmla="*/ 8019608 w 9024730"/>
              <a:gd name="connsiteY73" fmla="*/ 6857999 h 6857999"/>
              <a:gd name="connsiteX74" fmla="*/ 0 w 9024730"/>
              <a:gd name="connsiteY74" fmla="*/ 6857999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9024730" h="6857999">
                <a:moveTo>
                  <a:pt x="0" y="0"/>
                </a:moveTo>
                <a:lnTo>
                  <a:pt x="9024730" y="0"/>
                </a:lnTo>
                <a:lnTo>
                  <a:pt x="9024730" y="2"/>
                </a:lnTo>
                <a:lnTo>
                  <a:pt x="8447016" y="2"/>
                </a:lnTo>
                <a:lnTo>
                  <a:pt x="8441214" y="14562"/>
                </a:lnTo>
                <a:lnTo>
                  <a:pt x="8445389" y="59077"/>
                </a:lnTo>
                <a:cubicBezTo>
                  <a:pt x="8445971" y="76949"/>
                  <a:pt x="8436504" y="89796"/>
                  <a:pt x="8437086" y="107668"/>
                </a:cubicBezTo>
                <a:cubicBezTo>
                  <a:pt x="8417947" y="138162"/>
                  <a:pt x="8459241" y="201929"/>
                  <a:pt x="8458599" y="246136"/>
                </a:cubicBezTo>
                <a:cubicBezTo>
                  <a:pt x="8457958" y="290343"/>
                  <a:pt x="8471649" y="364179"/>
                  <a:pt x="8433237" y="372908"/>
                </a:cubicBezTo>
                <a:cubicBezTo>
                  <a:pt x="8426916" y="431308"/>
                  <a:pt x="8438389" y="357606"/>
                  <a:pt x="8430194" y="450607"/>
                </a:cubicBezTo>
                <a:cubicBezTo>
                  <a:pt x="8466727" y="551950"/>
                  <a:pt x="8430182" y="787036"/>
                  <a:pt x="8443315" y="812800"/>
                </a:cubicBezTo>
                <a:cubicBezTo>
                  <a:pt x="8478999" y="860799"/>
                  <a:pt x="8435788" y="854953"/>
                  <a:pt x="8453042" y="912727"/>
                </a:cubicBezTo>
                <a:cubicBezTo>
                  <a:pt x="8462900" y="945986"/>
                  <a:pt x="8451223" y="951781"/>
                  <a:pt x="8451649" y="989950"/>
                </a:cubicBezTo>
                <a:cubicBezTo>
                  <a:pt x="8452074" y="1028120"/>
                  <a:pt x="8452500" y="1095828"/>
                  <a:pt x="8455592" y="1141745"/>
                </a:cubicBezTo>
                <a:cubicBezTo>
                  <a:pt x="8458684" y="1187662"/>
                  <a:pt x="8470047" y="1234783"/>
                  <a:pt x="8470203" y="1265454"/>
                </a:cubicBezTo>
                <a:cubicBezTo>
                  <a:pt x="8458947" y="1304052"/>
                  <a:pt x="8496012" y="1370755"/>
                  <a:pt x="8499638" y="1385480"/>
                </a:cubicBezTo>
                <a:cubicBezTo>
                  <a:pt x="8514485" y="1422714"/>
                  <a:pt x="8525070" y="1428103"/>
                  <a:pt x="8518660" y="1458060"/>
                </a:cubicBezTo>
                <a:cubicBezTo>
                  <a:pt x="8518783" y="1468057"/>
                  <a:pt x="8539003" y="1503177"/>
                  <a:pt x="8539125" y="1513175"/>
                </a:cubicBezTo>
                <a:lnTo>
                  <a:pt x="8570281" y="1570809"/>
                </a:lnTo>
                <a:cubicBezTo>
                  <a:pt x="8597636" y="1617136"/>
                  <a:pt x="8594573" y="1601443"/>
                  <a:pt x="8605212" y="1638391"/>
                </a:cubicBezTo>
                <a:cubicBezTo>
                  <a:pt x="8629645" y="1719640"/>
                  <a:pt x="8613884" y="1715203"/>
                  <a:pt x="8626457" y="1742490"/>
                </a:cubicBezTo>
                <a:lnTo>
                  <a:pt x="8654861" y="1818229"/>
                </a:lnTo>
                <a:cubicBezTo>
                  <a:pt x="8657202" y="1824059"/>
                  <a:pt x="8651899" y="1851211"/>
                  <a:pt x="8648005" y="1862723"/>
                </a:cubicBezTo>
                <a:lnTo>
                  <a:pt x="8654469" y="1917476"/>
                </a:lnTo>
                <a:lnTo>
                  <a:pt x="8649702" y="1972204"/>
                </a:lnTo>
                <a:cubicBezTo>
                  <a:pt x="8652251" y="1979569"/>
                  <a:pt x="8651461" y="2048203"/>
                  <a:pt x="8656357" y="2054291"/>
                </a:cubicBezTo>
                <a:cubicBezTo>
                  <a:pt x="8672645" y="2141657"/>
                  <a:pt x="8632397" y="2189849"/>
                  <a:pt x="8648660" y="2227417"/>
                </a:cubicBezTo>
                <a:cubicBezTo>
                  <a:pt x="8639941" y="2317591"/>
                  <a:pt x="8613796" y="2407644"/>
                  <a:pt x="8607609" y="2510933"/>
                </a:cubicBezTo>
                <a:cubicBezTo>
                  <a:pt x="8633490" y="2597916"/>
                  <a:pt x="8602674" y="2649734"/>
                  <a:pt x="8608432" y="2741866"/>
                </a:cubicBezTo>
                <a:cubicBezTo>
                  <a:pt x="8630300" y="2779815"/>
                  <a:pt x="8631929" y="2817058"/>
                  <a:pt x="8619112" y="2864935"/>
                </a:cubicBezTo>
                <a:cubicBezTo>
                  <a:pt x="8655820" y="2860552"/>
                  <a:pt x="8588374" y="2937673"/>
                  <a:pt x="8627742" y="2950807"/>
                </a:cubicBezTo>
                <a:lnTo>
                  <a:pt x="8611822" y="2978246"/>
                </a:lnTo>
                <a:lnTo>
                  <a:pt x="8608239" y="2995916"/>
                </a:lnTo>
                <a:lnTo>
                  <a:pt x="8598647" y="2998648"/>
                </a:lnTo>
                <a:lnTo>
                  <a:pt x="8587108" y="3023630"/>
                </a:lnTo>
                <a:cubicBezTo>
                  <a:pt x="8584111" y="3033333"/>
                  <a:pt x="8577413" y="3084375"/>
                  <a:pt x="8577885" y="3096975"/>
                </a:cubicBezTo>
                <a:cubicBezTo>
                  <a:pt x="8594321" y="3142205"/>
                  <a:pt x="8535131" y="3160433"/>
                  <a:pt x="8557492" y="3216657"/>
                </a:cubicBezTo>
                <a:cubicBezTo>
                  <a:pt x="8562518" y="3237178"/>
                  <a:pt x="8573573" y="3299737"/>
                  <a:pt x="8560894" y="3310980"/>
                </a:cubicBezTo>
                <a:cubicBezTo>
                  <a:pt x="8557601" y="3323902"/>
                  <a:pt x="8561083" y="3339340"/>
                  <a:pt x="8547852" y="3344725"/>
                </a:cubicBezTo>
                <a:cubicBezTo>
                  <a:pt x="8531788" y="3353908"/>
                  <a:pt x="8553430" y="3400659"/>
                  <a:pt x="8535427" y="3393250"/>
                </a:cubicBezTo>
                <a:cubicBezTo>
                  <a:pt x="8550195" y="3426421"/>
                  <a:pt x="8529553" y="3487753"/>
                  <a:pt x="8520092" y="3514536"/>
                </a:cubicBezTo>
                <a:cubicBezTo>
                  <a:pt x="8513726" y="3563353"/>
                  <a:pt x="8500070" y="3650327"/>
                  <a:pt x="8497231" y="3686149"/>
                </a:cubicBezTo>
                <a:cubicBezTo>
                  <a:pt x="8494574" y="3687657"/>
                  <a:pt x="8493370" y="3677229"/>
                  <a:pt x="8489799" y="3692208"/>
                </a:cubicBezTo>
                <a:cubicBezTo>
                  <a:pt x="8486228" y="3707187"/>
                  <a:pt x="8465938" y="3757479"/>
                  <a:pt x="8475804" y="3776022"/>
                </a:cubicBezTo>
                <a:cubicBezTo>
                  <a:pt x="8441061" y="3875691"/>
                  <a:pt x="8487451" y="3939839"/>
                  <a:pt x="8471279" y="3977138"/>
                </a:cubicBezTo>
                <a:cubicBezTo>
                  <a:pt x="8465599" y="4067300"/>
                  <a:pt x="8419685" y="4164564"/>
                  <a:pt x="8408913" y="4222149"/>
                </a:cubicBezTo>
                <a:cubicBezTo>
                  <a:pt x="8403583" y="4287917"/>
                  <a:pt x="8398240" y="4339232"/>
                  <a:pt x="8402112" y="4364683"/>
                </a:cubicBezTo>
                <a:lnTo>
                  <a:pt x="8393355" y="4462471"/>
                </a:lnTo>
                <a:cubicBezTo>
                  <a:pt x="8396004" y="4503329"/>
                  <a:pt x="8376320" y="4548111"/>
                  <a:pt x="8376166" y="4574052"/>
                </a:cubicBezTo>
                <a:cubicBezTo>
                  <a:pt x="8369380" y="4670665"/>
                  <a:pt x="8352302" y="4649921"/>
                  <a:pt x="8341678" y="4667756"/>
                </a:cubicBezTo>
                <a:cubicBezTo>
                  <a:pt x="8320864" y="4705850"/>
                  <a:pt x="8290794" y="4758928"/>
                  <a:pt x="8273661" y="4799019"/>
                </a:cubicBezTo>
                <a:cubicBezTo>
                  <a:pt x="8254323" y="4834076"/>
                  <a:pt x="8262378" y="4811645"/>
                  <a:pt x="8256132" y="4849614"/>
                </a:cubicBezTo>
                <a:cubicBezTo>
                  <a:pt x="8239320" y="4853334"/>
                  <a:pt x="8207060" y="4883089"/>
                  <a:pt x="8226804" y="4919971"/>
                </a:cubicBezTo>
                <a:lnTo>
                  <a:pt x="8171825" y="5010766"/>
                </a:lnTo>
                <a:cubicBezTo>
                  <a:pt x="8150097" y="4983259"/>
                  <a:pt x="8165842" y="5107656"/>
                  <a:pt x="8143172" y="5088190"/>
                </a:cubicBezTo>
                <a:cubicBezTo>
                  <a:pt x="8128060" y="5102008"/>
                  <a:pt x="8138350" y="5118851"/>
                  <a:pt x="8126363" y="5143922"/>
                </a:cubicBezTo>
                <a:cubicBezTo>
                  <a:pt x="8116335" y="5192745"/>
                  <a:pt x="8111851" y="5226225"/>
                  <a:pt x="8103782" y="5284346"/>
                </a:cubicBezTo>
                <a:cubicBezTo>
                  <a:pt x="8101016" y="5338386"/>
                  <a:pt x="8095811" y="5337325"/>
                  <a:pt x="8084361" y="5390948"/>
                </a:cubicBezTo>
                <a:cubicBezTo>
                  <a:pt x="8082912" y="5429655"/>
                  <a:pt x="8063705" y="5449508"/>
                  <a:pt x="8062552" y="5470854"/>
                </a:cubicBezTo>
                <a:cubicBezTo>
                  <a:pt x="8086776" y="5526328"/>
                  <a:pt x="8037513" y="5496377"/>
                  <a:pt x="8057342" y="5529643"/>
                </a:cubicBezTo>
                <a:cubicBezTo>
                  <a:pt x="8050653" y="5550879"/>
                  <a:pt x="8055939" y="5587444"/>
                  <a:pt x="8044923" y="5597292"/>
                </a:cubicBezTo>
                <a:lnTo>
                  <a:pt x="8035233" y="5608899"/>
                </a:lnTo>
                <a:cubicBezTo>
                  <a:pt x="8030775" y="5623501"/>
                  <a:pt x="8021047" y="5660431"/>
                  <a:pt x="8018178" y="5684911"/>
                </a:cubicBezTo>
                <a:cubicBezTo>
                  <a:pt x="8005590" y="5692608"/>
                  <a:pt x="8011744" y="5734344"/>
                  <a:pt x="8018018" y="5755776"/>
                </a:cubicBezTo>
                <a:cubicBezTo>
                  <a:pt x="8019409" y="5792777"/>
                  <a:pt x="7989082" y="5848613"/>
                  <a:pt x="8008640" y="5889599"/>
                </a:cubicBezTo>
                <a:cubicBezTo>
                  <a:pt x="8011480" y="5932097"/>
                  <a:pt x="8009486" y="5940901"/>
                  <a:pt x="8013542" y="5989744"/>
                </a:cubicBezTo>
                <a:cubicBezTo>
                  <a:pt x="8022089" y="6020787"/>
                  <a:pt x="7982918" y="6024963"/>
                  <a:pt x="7980757" y="6084926"/>
                </a:cubicBezTo>
                <a:cubicBezTo>
                  <a:pt x="7974117" y="6134231"/>
                  <a:pt x="7999371" y="6240432"/>
                  <a:pt x="7975907" y="6346549"/>
                </a:cubicBezTo>
                <a:cubicBezTo>
                  <a:pt x="7987225" y="6409741"/>
                  <a:pt x="7980509" y="6468689"/>
                  <a:pt x="7974221" y="6527527"/>
                </a:cubicBezTo>
                <a:cubicBezTo>
                  <a:pt x="7955361" y="6585667"/>
                  <a:pt x="7987786" y="6579284"/>
                  <a:pt x="7979135" y="6627129"/>
                </a:cubicBezTo>
                <a:cubicBezTo>
                  <a:pt x="7983057" y="6635153"/>
                  <a:pt x="7984986" y="6697665"/>
                  <a:pt x="7979404" y="6694819"/>
                </a:cubicBezTo>
                <a:cubicBezTo>
                  <a:pt x="7981755" y="6716947"/>
                  <a:pt x="8003903" y="6732844"/>
                  <a:pt x="8009526" y="6765445"/>
                </a:cubicBezTo>
                <a:cubicBezTo>
                  <a:pt x="8011113" y="6776325"/>
                  <a:pt x="8014662" y="6810511"/>
                  <a:pt x="8018211" y="6844697"/>
                </a:cubicBezTo>
                <a:lnTo>
                  <a:pt x="8019608" y="6857999"/>
                </a:lnTo>
                <a:lnTo>
                  <a:pt x="0" y="6857999"/>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15FFAE62-D01D-EB98-237D-0E5F1D35622E}"/>
              </a:ext>
            </a:extLst>
          </p:cNvPr>
          <p:cNvSpPr>
            <a:spLocks noGrp="1"/>
          </p:cNvSpPr>
          <p:nvPr>
            <p:ph type="ctrTitle"/>
          </p:nvPr>
        </p:nvSpPr>
        <p:spPr>
          <a:xfrm>
            <a:off x="4425102" y="2637741"/>
            <a:ext cx="7476498" cy="1322888"/>
          </a:xfrm>
        </p:spPr>
        <p:txBody>
          <a:bodyPr vert="horz" lIns="91440" tIns="45720" rIns="91440" bIns="45720" rtlCol="0" anchor="ctr">
            <a:noAutofit/>
          </a:bodyPr>
          <a:lstStyle/>
          <a:p>
            <a:pPr algn="l">
              <a:lnSpc>
                <a:spcPct val="100000"/>
              </a:lnSpc>
            </a:pPr>
            <a:r>
              <a:rPr lang="en-US" sz="4800">
                <a:latin typeface="Arial"/>
                <a:cs typeface="Arial"/>
              </a:rPr>
              <a:t>Co-Production</a:t>
            </a:r>
            <a:endParaRPr lang="en-US" sz="4800">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EE68E2F5-9AE9-1529-9EE3-192E563496DB}"/>
              </a:ext>
            </a:extLst>
          </p:cNvPr>
          <p:cNvSpPr txBox="1"/>
          <p:nvPr/>
        </p:nvSpPr>
        <p:spPr>
          <a:xfrm>
            <a:off x="1041463" y="4562272"/>
            <a:ext cx="7476498" cy="1650959"/>
          </a:xfrm>
          <a:prstGeom prst="rect">
            <a:avLst/>
          </a:prstGeom>
        </p:spPr>
        <p:txBody>
          <a:bodyPr vert="horz" lIns="91440" tIns="45720" rIns="91440" bIns="45720" rtlCol="0">
            <a:noAutofit/>
          </a:bodyPr>
          <a:lstStyle/>
          <a:p>
            <a:pPr marL="342900" marR="0" lvl="0" indent="-342900" algn="l" defTabSz="914400" rtl="0" eaLnBrk="1" fontAlgn="auto" latinLnBrk="0" hangingPunct="1">
              <a:lnSpc>
                <a:spcPct val="107000"/>
              </a:lnSpc>
              <a:spcBef>
                <a:spcPts val="0"/>
              </a:spcBef>
              <a:spcAft>
                <a:spcPts val="0"/>
              </a:spcAft>
              <a:buClrTx/>
              <a:buSzTx/>
              <a:buFont typeface="Calibri" panose="020F0502020204030204" pitchFamily="34" charset="0"/>
              <a:buChar char="-"/>
              <a:tabLst/>
              <a:defRPr/>
            </a:pPr>
            <a:endParaRPr kumimoji="0" lang="en-US" sz="2400" b="1" i="0"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800"/>
              </a:spcAft>
              <a:buClrTx/>
              <a:buSzTx/>
              <a:buFontTx/>
              <a:buNone/>
              <a:tabLst/>
              <a:defRPr/>
            </a:pPr>
            <a:r>
              <a:rPr kumimoji="0" lang="en-US" sz="2400" b="1" i="0"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Helen Fielden </a:t>
            </a:r>
            <a:r>
              <a:rPr kumimoji="0" lang="en-US" sz="2400" b="0" i="0"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 </a:t>
            </a:r>
            <a:r>
              <a:rPr lang="en-GB" sz="2400">
                <a:solidFill>
                  <a:srgbClr val="000001"/>
                </a:solidFill>
                <a:effectLst/>
                <a:latin typeface="Arial" panose="020B0604020202020204" pitchFamily="34" charset="0"/>
                <a:ea typeface="Times New Roman" panose="02020603050405020304" pitchFamily="18" charset="0"/>
              </a:rPr>
              <a:t>Senior Co‑production Manager, 	Rethink Mental Illness - Open Mental Health</a:t>
            </a:r>
            <a:r>
              <a:rPr kumimoji="0" lang="en-US" sz="3200" b="0" i="0"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 </a:t>
            </a:r>
            <a:endParaRPr kumimoji="0" lang="en-US" sz="2400" b="0" i="0"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l" defTabSz="914400" rtl="0" eaLnBrk="1" fontAlgn="auto" latinLnBrk="0" hangingPunct="1">
              <a:lnSpc>
                <a:spcPct val="107000"/>
              </a:lnSpc>
              <a:spcBef>
                <a:spcPts val="0"/>
              </a:spcBef>
              <a:spcAft>
                <a:spcPts val="800"/>
              </a:spcAft>
              <a:buClrTx/>
              <a:buSzTx/>
              <a:buFontTx/>
              <a:buNone/>
              <a:tabLst/>
              <a:defRPr/>
            </a:pPr>
            <a:endParaRPr kumimoji="0" lang="en-GB" sz="1800" b="1" i="0"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342900" marR="0" lvl="0" indent="-342900" algn="l" defTabSz="914400" rtl="0" eaLnBrk="1" fontAlgn="auto" latinLnBrk="0" hangingPunct="1">
              <a:lnSpc>
                <a:spcPct val="107000"/>
              </a:lnSpc>
              <a:spcBef>
                <a:spcPts val="0"/>
              </a:spcBef>
              <a:spcAft>
                <a:spcPts val="800"/>
              </a:spcAft>
              <a:buClrTx/>
              <a:buSzTx/>
              <a:buFont typeface="Calibri" panose="020F0502020204030204" pitchFamily="34" charset="0"/>
              <a:buChar char="-"/>
              <a:tabLst/>
              <a:defRPr/>
            </a:pPr>
            <a:endParaRPr kumimoji="0" lang="en-GB" sz="1800" b="0" i="0"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pic>
        <p:nvPicPr>
          <p:cNvPr id="3" name="Picture 2">
            <a:extLst>
              <a:ext uri="{FF2B5EF4-FFF2-40B4-BE49-F238E27FC236}">
                <a16:creationId xmlns:a16="http://schemas.microsoft.com/office/drawing/2014/main" id="{048C3E10-5928-76E6-F8E0-D56B0FA860D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81972" y="609401"/>
            <a:ext cx="3854859" cy="1916416"/>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descr="A person and person sitting at a table&#10;&#10;Description automatically generated">
            <a:extLst>
              <a:ext uri="{FF2B5EF4-FFF2-40B4-BE49-F238E27FC236}">
                <a16:creationId xmlns:a16="http://schemas.microsoft.com/office/drawing/2014/main" id="{FECFF3B9-1531-1227-76B0-2195EAF0FE7F}"/>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594380" y="4046602"/>
            <a:ext cx="3521929" cy="2551768"/>
          </a:xfrm>
          <a:prstGeom prst="rect">
            <a:avLst/>
          </a:prstGeom>
        </p:spPr>
      </p:pic>
    </p:spTree>
    <p:extLst>
      <p:ext uri="{BB962C8B-B14F-4D97-AF65-F5344CB8AC3E}">
        <p14:creationId xmlns:p14="http://schemas.microsoft.com/office/powerpoint/2010/main" val="1738306754"/>
      </p:ext>
    </p:extLst>
  </p:cSld>
  <p:clrMapOvr>
    <a:masterClrMapping/>
  </p:clrMapOvr>
  <p:extLst>
    <p:ext uri="{6950BFC3-D8DA-4A85-94F7-54DA5524770B}">
      <p188:commentRel xmlns:p188="http://schemas.microsoft.com/office/powerpoint/2018/8/main" r:id="rId3"/>
    </p:ext>
  </p:extLst>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D84C1E41-40B9-CE4A-7A61-6CACD7AA5B42}"/>
            </a:ext>
          </a:extLst>
        </p:cNvPr>
        <p:cNvGrpSpPr/>
        <p:nvPr/>
      </p:nvGrpSpPr>
      <p:grpSpPr>
        <a:xfrm>
          <a:off x="0" y="0"/>
          <a:ext cx="0" cy="0"/>
          <a:chOff x="0" y="0"/>
          <a:chExt cx="0" cy="0"/>
        </a:xfrm>
      </p:grpSpPr>
      <p:sp useBgFill="1">
        <p:nvSpPr>
          <p:cNvPr id="2061" name="Rectangle 2060">
            <a:extLst>
              <a:ext uri="{FF2B5EF4-FFF2-40B4-BE49-F238E27FC236}">
                <a16:creationId xmlns:a16="http://schemas.microsoft.com/office/drawing/2014/main" id="{B1BB9B49-954F-526C-73D1-BF3F373CF4F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62" name="Freeform: Shape 2061">
            <a:extLst>
              <a:ext uri="{FF2B5EF4-FFF2-40B4-BE49-F238E27FC236}">
                <a16:creationId xmlns:a16="http://schemas.microsoft.com/office/drawing/2014/main" id="{B7D0F04F-7D46-8B1F-705A-711249508F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1766176" cy="2061837"/>
          </a:xfrm>
          <a:custGeom>
            <a:avLst/>
            <a:gdLst>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13657 w 10768629"/>
              <a:gd name="connsiteY144" fmla="*/ 1730706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84330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0768629" h="1978172">
                <a:moveTo>
                  <a:pt x="0" y="0"/>
                </a:moveTo>
                <a:lnTo>
                  <a:pt x="10768629" y="0"/>
                </a:lnTo>
                <a:lnTo>
                  <a:pt x="10733254" y="31439"/>
                </a:lnTo>
                <a:lnTo>
                  <a:pt x="10727085" y="37910"/>
                </a:lnTo>
                <a:cubicBezTo>
                  <a:pt x="10712973" y="56080"/>
                  <a:pt x="10699457" y="78430"/>
                  <a:pt x="10675953" y="68623"/>
                </a:cubicBezTo>
                <a:cubicBezTo>
                  <a:pt x="10685972" y="89202"/>
                  <a:pt x="10641629" y="69781"/>
                  <a:pt x="10637091" y="90361"/>
                </a:cubicBezTo>
                <a:cubicBezTo>
                  <a:pt x="10635214" y="107005"/>
                  <a:pt x="10621323" y="104993"/>
                  <a:pt x="10610971" y="110764"/>
                </a:cubicBezTo>
                <a:cubicBezTo>
                  <a:pt x="10603980" y="127568"/>
                  <a:pt x="10551417" y="141180"/>
                  <a:pt x="10532872" y="138028"/>
                </a:cubicBezTo>
                <a:cubicBezTo>
                  <a:pt x="10480300" y="119072"/>
                  <a:pt x="10440532" y="186296"/>
                  <a:pt x="10398558" y="172911"/>
                </a:cubicBezTo>
                <a:cubicBezTo>
                  <a:pt x="10387708" y="174114"/>
                  <a:pt x="10378792" y="177646"/>
                  <a:pt x="10371128" y="182609"/>
                </a:cubicBezTo>
                <a:lnTo>
                  <a:pt x="10352178" y="199976"/>
                </a:lnTo>
                <a:lnTo>
                  <a:pt x="10351815" y="211879"/>
                </a:lnTo>
                <a:lnTo>
                  <a:pt x="10337471" y="218661"/>
                </a:lnTo>
                <a:lnTo>
                  <a:pt x="10334625" y="222351"/>
                </a:lnTo>
                <a:cubicBezTo>
                  <a:pt x="10321108" y="225227"/>
                  <a:pt x="10278615" y="228401"/>
                  <a:pt x="10256365" y="235917"/>
                </a:cubicBezTo>
                <a:cubicBezTo>
                  <a:pt x="10218136" y="258033"/>
                  <a:pt x="10224552" y="209685"/>
                  <a:pt x="10201127" y="267448"/>
                </a:cubicBezTo>
                <a:cubicBezTo>
                  <a:pt x="10121320" y="273476"/>
                  <a:pt x="10040763" y="345580"/>
                  <a:pt x="9961218" y="326720"/>
                </a:cubicBezTo>
                <a:cubicBezTo>
                  <a:pt x="9980173" y="341621"/>
                  <a:pt x="9883038" y="318484"/>
                  <a:pt x="9859715" y="355698"/>
                </a:cubicBezTo>
                <a:cubicBezTo>
                  <a:pt x="9812822" y="367758"/>
                  <a:pt x="9752089" y="383830"/>
                  <a:pt x="9679867" y="399081"/>
                </a:cubicBezTo>
                <a:cubicBezTo>
                  <a:pt x="9618357" y="415668"/>
                  <a:pt x="9525492" y="446315"/>
                  <a:pt x="9490654" y="455225"/>
                </a:cubicBezTo>
                <a:lnTo>
                  <a:pt x="9470837" y="452539"/>
                </a:lnTo>
                <a:lnTo>
                  <a:pt x="9469082" y="454891"/>
                </a:lnTo>
                <a:cubicBezTo>
                  <a:pt x="9460057" y="461184"/>
                  <a:pt x="9453495" y="461729"/>
                  <a:pt x="9448038" y="459733"/>
                </a:cubicBezTo>
                <a:lnTo>
                  <a:pt x="9396821" y="455795"/>
                </a:lnTo>
                <a:lnTo>
                  <a:pt x="9392197" y="459796"/>
                </a:lnTo>
                <a:lnTo>
                  <a:pt x="9347994" y="464462"/>
                </a:lnTo>
                <a:cubicBezTo>
                  <a:pt x="9347959" y="465155"/>
                  <a:pt x="9347925" y="465846"/>
                  <a:pt x="9347889" y="466539"/>
                </a:cubicBezTo>
                <a:cubicBezTo>
                  <a:pt x="9346648" y="471307"/>
                  <a:pt x="9343831" y="475025"/>
                  <a:pt x="9337639" y="476654"/>
                </a:cubicBezTo>
                <a:cubicBezTo>
                  <a:pt x="9354547" y="503661"/>
                  <a:pt x="9307720" y="510631"/>
                  <a:pt x="9287964" y="513052"/>
                </a:cubicBezTo>
                <a:cubicBezTo>
                  <a:pt x="9269905" y="526173"/>
                  <a:pt x="9245386" y="544358"/>
                  <a:pt x="9229283" y="555377"/>
                </a:cubicBezTo>
                <a:lnTo>
                  <a:pt x="9220274" y="557502"/>
                </a:lnTo>
                <a:cubicBezTo>
                  <a:pt x="9220250" y="557668"/>
                  <a:pt x="9220226" y="557835"/>
                  <a:pt x="9220202" y="558001"/>
                </a:cubicBezTo>
                <a:cubicBezTo>
                  <a:pt x="9218468" y="559434"/>
                  <a:pt x="9215591" y="560497"/>
                  <a:pt x="9210908" y="561147"/>
                </a:cubicBezTo>
                <a:lnTo>
                  <a:pt x="9186374" y="565502"/>
                </a:lnTo>
                <a:lnTo>
                  <a:pt x="9181058" y="569943"/>
                </a:lnTo>
                <a:lnTo>
                  <a:pt x="9167549" y="584727"/>
                </a:lnTo>
                <a:lnTo>
                  <a:pt x="9149110" y="598906"/>
                </a:lnTo>
                <a:cubicBezTo>
                  <a:pt x="9133575" y="594395"/>
                  <a:pt x="9087390" y="636567"/>
                  <a:pt x="9078556" y="644039"/>
                </a:cubicBezTo>
                <a:lnTo>
                  <a:pt x="8996399" y="690055"/>
                </a:lnTo>
                <a:cubicBezTo>
                  <a:pt x="8913147" y="777045"/>
                  <a:pt x="8867993" y="772591"/>
                  <a:pt x="8803791" y="813860"/>
                </a:cubicBezTo>
                <a:cubicBezTo>
                  <a:pt x="8745270" y="819906"/>
                  <a:pt x="8690049" y="823612"/>
                  <a:pt x="8636202" y="848463"/>
                </a:cubicBezTo>
                <a:cubicBezTo>
                  <a:pt x="8594799" y="860014"/>
                  <a:pt x="8568613" y="864779"/>
                  <a:pt x="8555372" y="883171"/>
                </a:cubicBezTo>
                <a:lnTo>
                  <a:pt x="8507229" y="901665"/>
                </a:lnTo>
                <a:lnTo>
                  <a:pt x="8428473" y="927985"/>
                </a:lnTo>
                <a:cubicBezTo>
                  <a:pt x="8428287" y="929817"/>
                  <a:pt x="8428100" y="931648"/>
                  <a:pt x="8427914" y="933480"/>
                </a:cubicBezTo>
                <a:lnTo>
                  <a:pt x="8420327" y="941984"/>
                </a:lnTo>
                <a:lnTo>
                  <a:pt x="8394729" y="948347"/>
                </a:lnTo>
                <a:lnTo>
                  <a:pt x="8380548" y="987916"/>
                </a:lnTo>
                <a:lnTo>
                  <a:pt x="8375330" y="965444"/>
                </a:lnTo>
                <a:cubicBezTo>
                  <a:pt x="8372375" y="964202"/>
                  <a:pt x="8344433" y="977378"/>
                  <a:pt x="8340796" y="980522"/>
                </a:cubicBezTo>
                <a:cubicBezTo>
                  <a:pt x="8328292" y="982128"/>
                  <a:pt x="8319237" y="991089"/>
                  <a:pt x="8304438" y="996739"/>
                </a:cubicBezTo>
                <a:cubicBezTo>
                  <a:pt x="8297193" y="1005683"/>
                  <a:pt x="8289328" y="1014568"/>
                  <a:pt x="8280929" y="1023089"/>
                </a:cubicBezTo>
                <a:lnTo>
                  <a:pt x="8275760" y="1027772"/>
                </a:lnTo>
                <a:lnTo>
                  <a:pt x="8275478" y="1027605"/>
                </a:lnTo>
                <a:cubicBezTo>
                  <a:pt x="8273970" y="1028076"/>
                  <a:pt x="8251461" y="1029408"/>
                  <a:pt x="8249003" y="1032033"/>
                </a:cubicBezTo>
                <a:lnTo>
                  <a:pt x="8203836" y="1037347"/>
                </a:lnTo>
                <a:cubicBezTo>
                  <a:pt x="8172789" y="1049890"/>
                  <a:pt x="8148166" y="1034625"/>
                  <a:pt x="8122936" y="1063113"/>
                </a:cubicBezTo>
                <a:cubicBezTo>
                  <a:pt x="8093850" y="1074757"/>
                  <a:pt x="8066781" y="1075350"/>
                  <a:pt x="8043658" y="1092746"/>
                </a:cubicBezTo>
                <a:cubicBezTo>
                  <a:pt x="8032157" y="1089174"/>
                  <a:pt x="8022145" y="1089998"/>
                  <a:pt x="8015351" y="1105478"/>
                </a:cubicBezTo>
                <a:cubicBezTo>
                  <a:pt x="7987544" y="1113006"/>
                  <a:pt x="7977708" y="1099152"/>
                  <a:pt x="7963145" y="1119346"/>
                </a:cubicBezTo>
                <a:cubicBezTo>
                  <a:pt x="7942622" y="1098880"/>
                  <a:pt x="7943760" y="1109516"/>
                  <a:pt x="7938145" y="1120225"/>
                </a:cubicBezTo>
                <a:lnTo>
                  <a:pt x="7937238" y="1121204"/>
                </a:lnTo>
                <a:lnTo>
                  <a:pt x="7934398" y="1118240"/>
                </a:lnTo>
                <a:lnTo>
                  <a:pt x="7918248" y="1124371"/>
                </a:lnTo>
                <a:lnTo>
                  <a:pt x="7914119" y="1127653"/>
                </a:lnTo>
                <a:cubicBezTo>
                  <a:pt x="7911201" y="1129547"/>
                  <a:pt x="7909169" y="1130331"/>
                  <a:pt x="7907658" y="1130350"/>
                </a:cubicBezTo>
                <a:lnTo>
                  <a:pt x="7907434" y="1130103"/>
                </a:lnTo>
                <a:lnTo>
                  <a:pt x="7901508" y="1133245"/>
                </a:lnTo>
                <a:cubicBezTo>
                  <a:pt x="7891644" y="1139271"/>
                  <a:pt x="7882185" y="1145815"/>
                  <a:pt x="7873287" y="1152609"/>
                </a:cubicBezTo>
                <a:cubicBezTo>
                  <a:pt x="7864672" y="1141906"/>
                  <a:pt x="7845199" y="1159242"/>
                  <a:pt x="7834833" y="1153868"/>
                </a:cubicBezTo>
                <a:lnTo>
                  <a:pt x="7828661" y="1139994"/>
                </a:lnTo>
                <a:lnTo>
                  <a:pt x="7823966" y="1143178"/>
                </a:lnTo>
                <a:lnTo>
                  <a:pt x="7815078" y="1151776"/>
                </a:lnTo>
                <a:cubicBezTo>
                  <a:pt x="7813692" y="1152943"/>
                  <a:pt x="7812687" y="1153116"/>
                  <a:pt x="7812026" y="1151522"/>
                </a:cubicBezTo>
                <a:cubicBezTo>
                  <a:pt x="7806555" y="1153054"/>
                  <a:pt x="7788673" y="1159989"/>
                  <a:pt x="7782249" y="1160970"/>
                </a:cubicBezTo>
                <a:lnTo>
                  <a:pt x="7773476" y="1157414"/>
                </a:lnTo>
                <a:lnTo>
                  <a:pt x="7769600" y="1157365"/>
                </a:lnTo>
                <a:lnTo>
                  <a:pt x="7752631" y="1172815"/>
                </a:lnTo>
                <a:lnTo>
                  <a:pt x="7739392" y="1192062"/>
                </a:lnTo>
                <a:lnTo>
                  <a:pt x="7677677" y="1216394"/>
                </a:lnTo>
                <a:lnTo>
                  <a:pt x="7586920" y="1261888"/>
                </a:lnTo>
                <a:cubicBezTo>
                  <a:pt x="7556723" y="1298911"/>
                  <a:pt x="7489187" y="1284518"/>
                  <a:pt x="7486100" y="1292563"/>
                </a:cubicBezTo>
                <a:cubicBezTo>
                  <a:pt x="7454875" y="1308356"/>
                  <a:pt x="7453335" y="1326361"/>
                  <a:pt x="7411323" y="1340732"/>
                </a:cubicBezTo>
                <a:cubicBezTo>
                  <a:pt x="7372519" y="1390006"/>
                  <a:pt x="7288617" y="1403664"/>
                  <a:pt x="7240698" y="1438832"/>
                </a:cubicBezTo>
                <a:cubicBezTo>
                  <a:pt x="7206467" y="1417136"/>
                  <a:pt x="7227555" y="1441678"/>
                  <a:pt x="7197675" y="1447530"/>
                </a:cubicBezTo>
                <a:cubicBezTo>
                  <a:pt x="7211601" y="1474927"/>
                  <a:pt x="7159483" y="1444981"/>
                  <a:pt x="7164788" y="1480293"/>
                </a:cubicBezTo>
                <a:cubicBezTo>
                  <a:pt x="7159184" y="1480240"/>
                  <a:pt x="7153584" y="1479075"/>
                  <a:pt x="7147929" y="1477641"/>
                </a:cubicBezTo>
                <a:lnTo>
                  <a:pt x="7144965" y="1476908"/>
                </a:lnTo>
                <a:lnTo>
                  <a:pt x="7134299" y="1479969"/>
                </a:lnTo>
                <a:lnTo>
                  <a:pt x="7129809" y="1473339"/>
                </a:lnTo>
                <a:lnTo>
                  <a:pt x="7112688" y="1472575"/>
                </a:lnTo>
                <a:cubicBezTo>
                  <a:pt x="7106506" y="1473449"/>
                  <a:pt x="7100123" y="1475741"/>
                  <a:pt x="7093470" y="1480300"/>
                </a:cubicBezTo>
                <a:cubicBezTo>
                  <a:pt x="7079039" y="1501274"/>
                  <a:pt x="7048991" y="1495718"/>
                  <a:pt x="7025034" y="1506934"/>
                </a:cubicBezTo>
                <a:lnTo>
                  <a:pt x="7014783" y="1515868"/>
                </a:lnTo>
                <a:lnTo>
                  <a:pt x="6979706" y="1523511"/>
                </a:lnTo>
                <a:lnTo>
                  <a:pt x="6977890" y="1525793"/>
                </a:lnTo>
                <a:cubicBezTo>
                  <a:pt x="6971996" y="1527914"/>
                  <a:pt x="6959488" y="1529941"/>
                  <a:pt x="6944339" y="1536237"/>
                </a:cubicBezTo>
                <a:lnTo>
                  <a:pt x="6886996" y="1563569"/>
                </a:lnTo>
                <a:lnTo>
                  <a:pt x="6874510" y="1558469"/>
                </a:lnTo>
                <a:lnTo>
                  <a:pt x="6871943" y="1554651"/>
                </a:lnTo>
                <a:lnTo>
                  <a:pt x="6856174" y="1562024"/>
                </a:lnTo>
                <a:lnTo>
                  <a:pt x="6842321" y="1560554"/>
                </a:lnTo>
                <a:lnTo>
                  <a:pt x="6832713" y="1569357"/>
                </a:lnTo>
                <a:lnTo>
                  <a:pt x="6816351" y="1571495"/>
                </a:lnTo>
                <a:cubicBezTo>
                  <a:pt x="6810216" y="1571510"/>
                  <a:pt x="6803310" y="1571324"/>
                  <a:pt x="6795800" y="1572010"/>
                </a:cubicBezTo>
                <a:lnTo>
                  <a:pt x="6777546" y="1568661"/>
                </a:lnTo>
                <a:lnTo>
                  <a:pt x="6751528" y="1574143"/>
                </a:lnTo>
                <a:cubicBezTo>
                  <a:pt x="6731455" y="1578562"/>
                  <a:pt x="6712054" y="1582098"/>
                  <a:pt x="6691966" y="1582255"/>
                </a:cubicBezTo>
                <a:cubicBezTo>
                  <a:pt x="6677921" y="1590738"/>
                  <a:pt x="6663787" y="1595441"/>
                  <a:pt x="6646941" y="1588471"/>
                </a:cubicBezTo>
                <a:cubicBezTo>
                  <a:pt x="6605135" y="1597971"/>
                  <a:pt x="6598373" y="1612583"/>
                  <a:pt x="6568576" y="1606488"/>
                </a:cubicBezTo>
                <a:cubicBezTo>
                  <a:pt x="6562510" y="1614734"/>
                  <a:pt x="6558067" y="1619360"/>
                  <a:pt x="6554358" y="1621701"/>
                </a:cubicBezTo>
                <a:cubicBezTo>
                  <a:pt x="6543227" y="1628727"/>
                  <a:pt x="6538724" y="1615196"/>
                  <a:pt x="6516968" y="1617195"/>
                </a:cubicBezTo>
                <a:cubicBezTo>
                  <a:pt x="6493173" y="1617368"/>
                  <a:pt x="6528193" y="1598652"/>
                  <a:pt x="6506479" y="1602227"/>
                </a:cubicBezTo>
                <a:cubicBezTo>
                  <a:pt x="6486674" y="1613929"/>
                  <a:pt x="6478484" y="1593997"/>
                  <a:pt x="6458436" y="1607332"/>
                </a:cubicBezTo>
                <a:cubicBezTo>
                  <a:pt x="6471168" y="1620800"/>
                  <a:pt x="6410323" y="1615478"/>
                  <a:pt x="6414786" y="1628815"/>
                </a:cubicBezTo>
                <a:cubicBezTo>
                  <a:pt x="6385942" y="1615041"/>
                  <a:pt x="6386569" y="1640238"/>
                  <a:pt x="6357085" y="1640846"/>
                </a:cubicBezTo>
                <a:cubicBezTo>
                  <a:pt x="6341163" y="1636809"/>
                  <a:pt x="6331497" y="1637754"/>
                  <a:pt x="6322636" y="1648213"/>
                </a:cubicBezTo>
                <a:cubicBezTo>
                  <a:pt x="6248448" y="1627802"/>
                  <a:pt x="6286748" y="1654976"/>
                  <a:pt x="6226172" y="1654676"/>
                </a:cubicBezTo>
                <a:lnTo>
                  <a:pt x="6221217" y="1654506"/>
                </a:lnTo>
                <a:lnTo>
                  <a:pt x="6204956" y="1664280"/>
                </a:lnTo>
                <a:cubicBezTo>
                  <a:pt x="6204728" y="1665114"/>
                  <a:pt x="6204498" y="1665947"/>
                  <a:pt x="6204270" y="1666782"/>
                </a:cubicBezTo>
                <a:lnTo>
                  <a:pt x="6143810" y="1661963"/>
                </a:lnTo>
                <a:lnTo>
                  <a:pt x="6136560" y="1665728"/>
                </a:lnTo>
                <a:lnTo>
                  <a:pt x="6096155" y="1656951"/>
                </a:lnTo>
                <a:lnTo>
                  <a:pt x="6075812" y="1655422"/>
                </a:lnTo>
                <a:lnTo>
                  <a:pt x="6039495" y="1649680"/>
                </a:lnTo>
                <a:lnTo>
                  <a:pt x="6036523" y="1652121"/>
                </a:lnTo>
                <a:lnTo>
                  <a:pt x="6029328" y="1649904"/>
                </a:lnTo>
                <a:lnTo>
                  <a:pt x="6024075" y="1652779"/>
                </a:lnTo>
                <a:lnTo>
                  <a:pt x="6018085" y="1652030"/>
                </a:lnTo>
                <a:cubicBezTo>
                  <a:pt x="6006658" y="1653831"/>
                  <a:pt x="5968194" y="1662035"/>
                  <a:pt x="5955513" y="1663584"/>
                </a:cubicBezTo>
                <a:lnTo>
                  <a:pt x="5941996" y="1661326"/>
                </a:lnTo>
                <a:lnTo>
                  <a:pt x="5931789" y="1669915"/>
                </a:lnTo>
                <a:lnTo>
                  <a:pt x="5888686" y="1672175"/>
                </a:lnTo>
                <a:lnTo>
                  <a:pt x="5873794" y="1665454"/>
                </a:lnTo>
                <a:lnTo>
                  <a:pt x="5860022" y="1660635"/>
                </a:lnTo>
                <a:lnTo>
                  <a:pt x="5858237" y="1660649"/>
                </a:lnTo>
                <a:lnTo>
                  <a:pt x="5840319" y="1660798"/>
                </a:lnTo>
                <a:lnTo>
                  <a:pt x="5806984" y="1661075"/>
                </a:lnTo>
                <a:cubicBezTo>
                  <a:pt x="5785708" y="1661533"/>
                  <a:pt x="5764126" y="1662974"/>
                  <a:pt x="5742351" y="1667489"/>
                </a:cubicBezTo>
                <a:cubicBezTo>
                  <a:pt x="5659069" y="1645168"/>
                  <a:pt x="5615134" y="1706361"/>
                  <a:pt x="5521171" y="1671626"/>
                </a:cubicBezTo>
                <a:cubicBezTo>
                  <a:pt x="5491803" y="1671296"/>
                  <a:pt x="5498089" y="1662666"/>
                  <a:pt x="5457384" y="1683952"/>
                </a:cubicBezTo>
                <a:cubicBezTo>
                  <a:pt x="5356959" y="1699287"/>
                  <a:pt x="5078905" y="1774579"/>
                  <a:pt x="4950070" y="1748401"/>
                </a:cubicBezTo>
                <a:cubicBezTo>
                  <a:pt x="4918276" y="1752255"/>
                  <a:pt x="4891043" y="1756936"/>
                  <a:pt x="4872172" y="1757222"/>
                </a:cubicBezTo>
                <a:lnTo>
                  <a:pt x="4809524" y="1761033"/>
                </a:lnTo>
                <a:cubicBezTo>
                  <a:pt x="4791324" y="1772975"/>
                  <a:pt x="4777258" y="1754591"/>
                  <a:pt x="4759058" y="1766533"/>
                </a:cubicBezTo>
                <a:cubicBezTo>
                  <a:pt x="4747481" y="1770744"/>
                  <a:pt x="4734604" y="1772921"/>
                  <a:pt x="4719749" y="1771811"/>
                </a:cubicBezTo>
                <a:cubicBezTo>
                  <a:pt x="4671168" y="1780243"/>
                  <a:pt x="4634134" y="1775931"/>
                  <a:pt x="4568686" y="1786141"/>
                </a:cubicBezTo>
                <a:cubicBezTo>
                  <a:pt x="4544667" y="1777910"/>
                  <a:pt x="4432547" y="1778168"/>
                  <a:pt x="4418751" y="1796932"/>
                </a:cubicBezTo>
                <a:cubicBezTo>
                  <a:pt x="4403360" y="1801488"/>
                  <a:pt x="4385278" y="1795746"/>
                  <a:pt x="4378377" y="1815528"/>
                </a:cubicBezTo>
                <a:cubicBezTo>
                  <a:pt x="4366870" y="1839461"/>
                  <a:pt x="4337372" y="1814003"/>
                  <a:pt x="4320575" y="1832722"/>
                </a:cubicBezTo>
                <a:cubicBezTo>
                  <a:pt x="4277898" y="1857053"/>
                  <a:pt x="4243945" y="1846759"/>
                  <a:pt x="4211935" y="1860177"/>
                </a:cubicBezTo>
                <a:cubicBezTo>
                  <a:pt x="4181519" y="1859584"/>
                  <a:pt x="4171342" y="1859762"/>
                  <a:pt x="4101228" y="1868717"/>
                </a:cubicBezTo>
                <a:cubicBezTo>
                  <a:pt x="4080159" y="1876188"/>
                  <a:pt x="4039427" y="1877381"/>
                  <a:pt x="3973223" y="1881015"/>
                </a:cubicBezTo>
                <a:cubicBezTo>
                  <a:pt x="3971330" y="1884974"/>
                  <a:pt x="3952843" y="1879225"/>
                  <a:pt x="3900992" y="1880603"/>
                </a:cubicBezTo>
                <a:cubicBezTo>
                  <a:pt x="3849141" y="1881981"/>
                  <a:pt x="3740060" y="1895686"/>
                  <a:pt x="3662119" y="1889285"/>
                </a:cubicBezTo>
                <a:cubicBezTo>
                  <a:pt x="3565155" y="1881322"/>
                  <a:pt x="3613412" y="1915150"/>
                  <a:pt x="3496919" y="1873180"/>
                </a:cubicBezTo>
                <a:cubicBezTo>
                  <a:pt x="3488062" y="1895719"/>
                  <a:pt x="3474293" y="1876288"/>
                  <a:pt x="3449433" y="1889681"/>
                </a:cubicBezTo>
                <a:cubicBezTo>
                  <a:pt x="3406553" y="1891629"/>
                  <a:pt x="3413217" y="1897797"/>
                  <a:pt x="3369766" y="1916653"/>
                </a:cubicBezTo>
                <a:cubicBezTo>
                  <a:pt x="3338805" y="1929531"/>
                  <a:pt x="3289487" y="1928617"/>
                  <a:pt x="3269672" y="1938036"/>
                </a:cubicBezTo>
                <a:lnTo>
                  <a:pt x="3224897" y="1943733"/>
                </a:lnTo>
                <a:cubicBezTo>
                  <a:pt x="3188693" y="1949271"/>
                  <a:pt x="3178540" y="1909145"/>
                  <a:pt x="3161463" y="1946591"/>
                </a:cubicBezTo>
                <a:lnTo>
                  <a:pt x="3112044" y="1935614"/>
                </a:lnTo>
                <a:lnTo>
                  <a:pt x="3069716" y="1930463"/>
                </a:lnTo>
                <a:cubicBezTo>
                  <a:pt x="3049937" y="1924285"/>
                  <a:pt x="3047816" y="1925644"/>
                  <a:pt x="3005773" y="1915878"/>
                </a:cubicBezTo>
                <a:cubicBezTo>
                  <a:pt x="2978838" y="1921092"/>
                  <a:pt x="2967972" y="1927319"/>
                  <a:pt x="2897201" y="1926772"/>
                </a:cubicBezTo>
                <a:lnTo>
                  <a:pt x="2783891" y="1931749"/>
                </a:lnTo>
                <a:cubicBezTo>
                  <a:pt x="2753098" y="1932794"/>
                  <a:pt x="2731621" y="1915151"/>
                  <a:pt x="2712447" y="1933044"/>
                </a:cubicBezTo>
                <a:cubicBezTo>
                  <a:pt x="2621923" y="1990472"/>
                  <a:pt x="2637976" y="1949546"/>
                  <a:pt x="2560151" y="1963609"/>
                </a:cubicBezTo>
                <a:cubicBezTo>
                  <a:pt x="2472084" y="1973456"/>
                  <a:pt x="2423631" y="1962133"/>
                  <a:pt x="2367221" y="1971884"/>
                </a:cubicBezTo>
                <a:cubicBezTo>
                  <a:pt x="2355331" y="1950582"/>
                  <a:pt x="2295649" y="1950006"/>
                  <a:pt x="2272130" y="1961162"/>
                </a:cubicBezTo>
                <a:cubicBezTo>
                  <a:pt x="2229336" y="1964326"/>
                  <a:pt x="2232627" y="1943953"/>
                  <a:pt x="2189404" y="1978172"/>
                </a:cubicBezTo>
                <a:cubicBezTo>
                  <a:pt x="2153824" y="1968017"/>
                  <a:pt x="2114605" y="1969166"/>
                  <a:pt x="2077704" y="1965002"/>
                </a:cubicBezTo>
                <a:cubicBezTo>
                  <a:pt x="2053064" y="1962036"/>
                  <a:pt x="2051584" y="1971011"/>
                  <a:pt x="2033299" y="1969042"/>
                </a:cubicBezTo>
                <a:cubicBezTo>
                  <a:pt x="2015014" y="1967073"/>
                  <a:pt x="1998956" y="1958903"/>
                  <a:pt x="1967996" y="1953187"/>
                </a:cubicBezTo>
                <a:cubicBezTo>
                  <a:pt x="1924117" y="1970917"/>
                  <a:pt x="1915668" y="1940297"/>
                  <a:pt x="1855805" y="1926082"/>
                </a:cubicBezTo>
                <a:cubicBezTo>
                  <a:pt x="1830663" y="1943732"/>
                  <a:pt x="1810564" y="1935694"/>
                  <a:pt x="1790957" y="1919460"/>
                </a:cubicBezTo>
                <a:cubicBezTo>
                  <a:pt x="1732588" y="1924884"/>
                  <a:pt x="1679506" y="1900619"/>
                  <a:pt x="1613978" y="1891581"/>
                </a:cubicBezTo>
                <a:cubicBezTo>
                  <a:pt x="1542961" y="1912227"/>
                  <a:pt x="1506863" y="1865666"/>
                  <a:pt x="1436831" y="1856201"/>
                </a:cubicBezTo>
                <a:cubicBezTo>
                  <a:pt x="1409149" y="1862955"/>
                  <a:pt x="1416370" y="1829853"/>
                  <a:pt x="1357365" y="1832140"/>
                </a:cubicBezTo>
                <a:cubicBezTo>
                  <a:pt x="1285880" y="1811785"/>
                  <a:pt x="1273193" y="1786872"/>
                  <a:pt x="1232341" y="1785942"/>
                </a:cubicBezTo>
                <a:cubicBezTo>
                  <a:pt x="1223903" y="1792798"/>
                  <a:pt x="1160576" y="1793911"/>
                  <a:pt x="1162595" y="1784330"/>
                </a:cubicBezTo>
                <a:cubicBezTo>
                  <a:pt x="1153167" y="1787110"/>
                  <a:pt x="1122206" y="1805077"/>
                  <a:pt x="1120257" y="1789615"/>
                </a:cubicBezTo>
                <a:cubicBezTo>
                  <a:pt x="1073149" y="1786750"/>
                  <a:pt x="1034361" y="1768718"/>
                  <a:pt x="991903" y="1786741"/>
                </a:cubicBezTo>
                <a:cubicBezTo>
                  <a:pt x="966383" y="1781126"/>
                  <a:pt x="949501" y="1800915"/>
                  <a:pt x="883960" y="1809389"/>
                </a:cubicBezTo>
                <a:cubicBezTo>
                  <a:pt x="836064" y="1808194"/>
                  <a:pt x="826980" y="1826610"/>
                  <a:pt x="766531" y="1805053"/>
                </a:cubicBezTo>
                <a:cubicBezTo>
                  <a:pt x="732778" y="1801141"/>
                  <a:pt x="694055" y="1787044"/>
                  <a:pt x="669779" y="1800537"/>
                </a:cubicBezTo>
                <a:cubicBezTo>
                  <a:pt x="645252" y="1794709"/>
                  <a:pt x="563495" y="1813232"/>
                  <a:pt x="523898" y="1811085"/>
                </a:cubicBezTo>
                <a:cubicBezTo>
                  <a:pt x="457555" y="1798530"/>
                  <a:pt x="395227" y="1824052"/>
                  <a:pt x="360251" y="1830735"/>
                </a:cubicBezTo>
                <a:cubicBezTo>
                  <a:pt x="313564" y="1825583"/>
                  <a:pt x="298281" y="1811622"/>
                  <a:pt x="255207" y="1818275"/>
                </a:cubicBezTo>
                <a:cubicBezTo>
                  <a:pt x="206572" y="1839769"/>
                  <a:pt x="160277" y="1836800"/>
                  <a:pt x="101803" y="1870647"/>
                </a:cubicBezTo>
                <a:cubicBezTo>
                  <a:pt x="85849" y="1910002"/>
                  <a:pt x="27997" y="1845258"/>
                  <a:pt x="25397" y="1888443"/>
                </a:cubicBezTo>
                <a:cubicBezTo>
                  <a:pt x="19096" y="1881154"/>
                  <a:pt x="11260" y="1878398"/>
                  <a:pt x="2370" y="1878311"/>
                </a:cubicBezTo>
                <a:lnTo>
                  <a:pt x="0" y="1878785"/>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 name="Content Placeholder 6" descr="A close up of a sign&#10;&#10;Description automatically generated">
            <a:extLst>
              <a:ext uri="{FF2B5EF4-FFF2-40B4-BE49-F238E27FC236}">
                <a16:creationId xmlns:a16="http://schemas.microsoft.com/office/drawing/2014/main" id="{9B5616BD-1AFD-07FA-7034-25B6F3777DE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677878" y="253223"/>
            <a:ext cx="1321275" cy="1542326"/>
          </a:xfrm>
          <a:prstGeom prst="rect">
            <a:avLst/>
          </a:prstGeom>
        </p:spPr>
      </p:pic>
      <p:sp>
        <p:nvSpPr>
          <p:cNvPr id="2068" name="Freeform: Shape 2067">
            <a:extLst>
              <a:ext uri="{FF2B5EF4-FFF2-40B4-BE49-F238E27FC236}">
                <a16:creationId xmlns:a16="http://schemas.microsoft.com/office/drawing/2014/main" id="{075884D3-0E5F-DBA1-64FB-7564921B1C3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5381624" y="6209414"/>
            <a:ext cx="6810375" cy="648586"/>
          </a:xfrm>
          <a:custGeom>
            <a:avLst/>
            <a:gdLst>
              <a:gd name="connsiteX0" fmla="*/ 0 w 10753706"/>
              <a:gd name="connsiteY0" fmla="*/ 0 h 1027260"/>
              <a:gd name="connsiteX1" fmla="*/ 10753706 w 10753706"/>
              <a:gd name="connsiteY1" fmla="*/ 0 h 1027260"/>
              <a:gd name="connsiteX2" fmla="*/ 10748809 w 10753706"/>
              <a:gd name="connsiteY2" fmla="*/ 2522 h 1027260"/>
              <a:gd name="connsiteX3" fmla="*/ 10725330 w 10753706"/>
              <a:gd name="connsiteY3" fmla="*/ 11977 h 1027260"/>
              <a:gd name="connsiteX4" fmla="*/ 10615423 w 10753706"/>
              <a:gd name="connsiteY4" fmla="*/ 52967 h 1027260"/>
              <a:gd name="connsiteX5" fmla="*/ 10533936 w 10753706"/>
              <a:gd name="connsiteY5" fmla="*/ 53095 h 1027260"/>
              <a:gd name="connsiteX6" fmla="*/ 10466876 w 10753706"/>
              <a:gd name="connsiteY6" fmla="*/ 45180 h 1027260"/>
              <a:gd name="connsiteX7" fmla="*/ 10355090 w 10753706"/>
              <a:gd name="connsiteY7" fmla="*/ 89741 h 1027260"/>
              <a:gd name="connsiteX8" fmla="*/ 10087145 w 10753706"/>
              <a:gd name="connsiteY8" fmla="*/ 66115 h 1027260"/>
              <a:gd name="connsiteX9" fmla="*/ 10015902 w 10753706"/>
              <a:gd name="connsiteY9" fmla="*/ 76178 h 1027260"/>
              <a:gd name="connsiteX10" fmla="*/ 9806005 w 10753706"/>
              <a:gd name="connsiteY10" fmla="*/ 102435 h 1027260"/>
              <a:gd name="connsiteX11" fmla="*/ 9602583 w 10753706"/>
              <a:gd name="connsiteY11" fmla="*/ 179170 h 1027260"/>
              <a:gd name="connsiteX12" fmla="*/ 9469719 w 10753706"/>
              <a:gd name="connsiteY12" fmla="*/ 174721 h 1027260"/>
              <a:gd name="connsiteX13" fmla="*/ 9408692 w 10753706"/>
              <a:gd name="connsiteY13" fmla="*/ 189513 h 1027260"/>
              <a:gd name="connsiteX14" fmla="*/ 9364151 w 10753706"/>
              <a:gd name="connsiteY14" fmla="*/ 194072 h 1027260"/>
              <a:gd name="connsiteX15" fmla="*/ 9337751 w 10753706"/>
              <a:gd name="connsiteY15" fmla="*/ 197579 h 1027260"/>
              <a:gd name="connsiteX16" fmla="*/ 9297166 w 10753706"/>
              <a:gd name="connsiteY16" fmla="*/ 216558 h 1027260"/>
              <a:gd name="connsiteX17" fmla="*/ 9123859 w 10753706"/>
              <a:gd name="connsiteY17" fmla="*/ 237356 h 1027260"/>
              <a:gd name="connsiteX18" fmla="*/ 8950741 w 10753706"/>
              <a:gd name="connsiteY18" fmla="*/ 238020 h 1027260"/>
              <a:gd name="connsiteX19" fmla="*/ 8718236 w 10753706"/>
              <a:gd name="connsiteY19" fmla="*/ 303148 h 1027260"/>
              <a:gd name="connsiteX20" fmla="*/ 8694011 w 10753706"/>
              <a:gd name="connsiteY20" fmla="*/ 308812 h 1027260"/>
              <a:gd name="connsiteX21" fmla="*/ 8611976 w 10753706"/>
              <a:gd name="connsiteY21" fmla="*/ 324819 h 1027260"/>
              <a:gd name="connsiteX22" fmla="*/ 8562074 w 10753706"/>
              <a:gd name="connsiteY22" fmla="*/ 337971 h 1027260"/>
              <a:gd name="connsiteX23" fmla="*/ 8501724 w 10753706"/>
              <a:gd name="connsiteY23" fmla="*/ 360865 h 1027260"/>
              <a:gd name="connsiteX24" fmla="*/ 8504489 w 10753706"/>
              <a:gd name="connsiteY24" fmla="*/ 364790 h 1027260"/>
              <a:gd name="connsiteX25" fmla="*/ 8492774 w 10753706"/>
              <a:gd name="connsiteY25" fmla="*/ 366181 h 1027260"/>
              <a:gd name="connsiteX26" fmla="*/ 8466405 w 10753706"/>
              <a:gd name="connsiteY26" fmla="*/ 368724 h 1027260"/>
              <a:gd name="connsiteX27" fmla="*/ 8427069 w 10753706"/>
              <a:gd name="connsiteY27" fmla="*/ 387211 h 1027260"/>
              <a:gd name="connsiteX28" fmla="*/ 8387766 w 10753706"/>
              <a:gd name="connsiteY28" fmla="*/ 377161 h 1027260"/>
              <a:gd name="connsiteX29" fmla="*/ 8315874 w 10753706"/>
              <a:gd name="connsiteY29" fmla="*/ 395527 h 1027260"/>
              <a:gd name="connsiteX30" fmla="*/ 8274474 w 10753706"/>
              <a:gd name="connsiteY30" fmla="*/ 405112 h 1027260"/>
              <a:gd name="connsiteX31" fmla="*/ 8234664 w 10753706"/>
              <a:gd name="connsiteY31" fmla="*/ 410219 h 1027260"/>
              <a:gd name="connsiteX32" fmla="*/ 8211268 w 10753706"/>
              <a:gd name="connsiteY32" fmla="*/ 416791 h 1027260"/>
              <a:gd name="connsiteX33" fmla="*/ 8188615 w 10753706"/>
              <a:gd name="connsiteY33" fmla="*/ 421755 h 1027260"/>
              <a:gd name="connsiteX34" fmla="*/ 8179981 w 10753706"/>
              <a:gd name="connsiteY34" fmla="*/ 420402 h 1027260"/>
              <a:gd name="connsiteX35" fmla="*/ 8179307 w 10753706"/>
              <a:gd name="connsiteY35" fmla="*/ 422516 h 1027260"/>
              <a:gd name="connsiteX36" fmla="*/ 8147929 w 10753706"/>
              <a:gd name="connsiteY36" fmla="*/ 450302 h 1027260"/>
              <a:gd name="connsiteX37" fmla="*/ 8089136 w 10753706"/>
              <a:gd name="connsiteY37" fmla="*/ 465283 h 1027260"/>
              <a:gd name="connsiteX38" fmla="*/ 8049973 w 10753706"/>
              <a:gd name="connsiteY38" fmla="*/ 454121 h 1027260"/>
              <a:gd name="connsiteX39" fmla="*/ 7965913 w 10753706"/>
              <a:gd name="connsiteY39" fmla="*/ 464415 h 1027260"/>
              <a:gd name="connsiteX40" fmla="*/ 7945093 w 10753706"/>
              <a:gd name="connsiteY40" fmla="*/ 464798 h 1027260"/>
              <a:gd name="connsiteX41" fmla="*/ 7935335 w 10753706"/>
              <a:gd name="connsiteY41" fmla="*/ 462442 h 1027260"/>
              <a:gd name="connsiteX42" fmla="*/ 7904779 w 10753706"/>
              <a:gd name="connsiteY42" fmla="*/ 471429 h 1027260"/>
              <a:gd name="connsiteX43" fmla="*/ 7855604 w 10753706"/>
              <a:gd name="connsiteY43" fmla="*/ 480199 h 1027260"/>
              <a:gd name="connsiteX44" fmla="*/ 7832630 w 10753706"/>
              <a:gd name="connsiteY44" fmla="*/ 485371 h 1027260"/>
              <a:gd name="connsiteX45" fmla="*/ 7812438 w 10753706"/>
              <a:gd name="connsiteY45" fmla="*/ 485391 h 1027260"/>
              <a:gd name="connsiteX46" fmla="*/ 7701399 w 10753706"/>
              <a:gd name="connsiteY46" fmla="*/ 495197 h 1027260"/>
              <a:gd name="connsiteX47" fmla="*/ 7674778 w 10753706"/>
              <a:gd name="connsiteY47" fmla="*/ 494723 h 1027260"/>
              <a:gd name="connsiteX48" fmla="*/ 7660445 w 10753706"/>
              <a:gd name="connsiteY48" fmla="*/ 490194 h 1027260"/>
              <a:gd name="connsiteX49" fmla="*/ 7651781 w 10753706"/>
              <a:gd name="connsiteY49" fmla="*/ 493084 h 1027260"/>
              <a:gd name="connsiteX50" fmla="*/ 7584807 w 10753706"/>
              <a:gd name="connsiteY50" fmla="*/ 499490 h 1027260"/>
              <a:gd name="connsiteX51" fmla="*/ 7541324 w 10753706"/>
              <a:gd name="connsiteY51" fmla="*/ 504184 h 1027260"/>
              <a:gd name="connsiteX52" fmla="*/ 7541756 w 10753706"/>
              <a:gd name="connsiteY52" fmla="*/ 512184 h 1027260"/>
              <a:gd name="connsiteX53" fmla="*/ 7503906 w 10753706"/>
              <a:gd name="connsiteY53" fmla="*/ 518551 h 1027260"/>
              <a:gd name="connsiteX54" fmla="*/ 7460411 w 10753706"/>
              <a:gd name="connsiteY54" fmla="*/ 517415 h 1027260"/>
              <a:gd name="connsiteX55" fmla="*/ 7460116 w 10753706"/>
              <a:gd name="connsiteY55" fmla="*/ 517548 h 1027260"/>
              <a:gd name="connsiteX56" fmla="*/ 7297810 w 10753706"/>
              <a:gd name="connsiteY56" fmla="*/ 563947 h 1027260"/>
              <a:gd name="connsiteX57" fmla="*/ 6946388 w 10753706"/>
              <a:gd name="connsiteY57" fmla="*/ 665244 h 1027260"/>
              <a:gd name="connsiteX58" fmla="*/ 6741704 w 10753706"/>
              <a:gd name="connsiteY58" fmla="*/ 679365 h 1027260"/>
              <a:gd name="connsiteX59" fmla="*/ 6624680 w 10753706"/>
              <a:gd name="connsiteY59" fmla="*/ 677674 h 1027260"/>
              <a:gd name="connsiteX60" fmla="*/ 6605700 w 10753706"/>
              <a:gd name="connsiteY60" fmla="*/ 683566 h 1027260"/>
              <a:gd name="connsiteX61" fmla="*/ 6576922 w 10753706"/>
              <a:gd name="connsiteY61" fmla="*/ 683030 h 1027260"/>
              <a:gd name="connsiteX62" fmla="*/ 6405123 w 10753706"/>
              <a:gd name="connsiteY62" fmla="*/ 721946 h 1027260"/>
              <a:gd name="connsiteX63" fmla="*/ 6368938 w 10753706"/>
              <a:gd name="connsiteY63" fmla="*/ 717341 h 1027260"/>
              <a:gd name="connsiteX64" fmla="*/ 6295102 w 10753706"/>
              <a:gd name="connsiteY64" fmla="*/ 729508 h 1027260"/>
              <a:gd name="connsiteX65" fmla="*/ 6202084 w 10753706"/>
              <a:gd name="connsiteY65" fmla="*/ 767091 h 1027260"/>
              <a:gd name="connsiteX66" fmla="*/ 6067157 w 10753706"/>
              <a:gd name="connsiteY66" fmla="*/ 790339 h 1027260"/>
              <a:gd name="connsiteX67" fmla="*/ 6061443 w 10753706"/>
              <a:gd name="connsiteY67" fmla="*/ 796151 h 1027260"/>
              <a:gd name="connsiteX68" fmla="*/ 6051406 w 10753706"/>
              <a:gd name="connsiteY68" fmla="*/ 800684 h 1027260"/>
              <a:gd name="connsiteX69" fmla="*/ 6049097 w 10753706"/>
              <a:gd name="connsiteY69" fmla="*/ 800636 h 1027260"/>
              <a:gd name="connsiteX70" fmla="*/ 6034222 w 10753706"/>
              <a:gd name="connsiteY70" fmla="*/ 804110 h 1027260"/>
              <a:gd name="connsiteX71" fmla="*/ 6033121 w 10753706"/>
              <a:gd name="connsiteY71" fmla="*/ 806078 h 1027260"/>
              <a:gd name="connsiteX72" fmla="*/ 6023593 w 10753706"/>
              <a:gd name="connsiteY72" fmla="*/ 808842 h 1027260"/>
              <a:gd name="connsiteX73" fmla="*/ 6006639 w 10753706"/>
              <a:gd name="connsiteY73" fmla="*/ 815304 h 1027260"/>
              <a:gd name="connsiteX74" fmla="*/ 6001762 w 10753706"/>
              <a:gd name="connsiteY74" fmla="*/ 815557 h 1027260"/>
              <a:gd name="connsiteX75" fmla="*/ 5973534 w 10753706"/>
              <a:gd name="connsiteY75" fmla="*/ 823815 h 1027260"/>
              <a:gd name="connsiteX76" fmla="*/ 5972336 w 10753706"/>
              <a:gd name="connsiteY76" fmla="*/ 823476 h 1027260"/>
              <a:gd name="connsiteX77" fmla="*/ 5960841 w 10753706"/>
              <a:gd name="connsiteY77" fmla="*/ 823819 h 1027260"/>
              <a:gd name="connsiteX78" fmla="*/ 5940719 w 10753706"/>
              <a:gd name="connsiteY78" fmla="*/ 825514 h 1027260"/>
              <a:gd name="connsiteX79" fmla="*/ 5884298 w 10753706"/>
              <a:gd name="connsiteY79" fmla="*/ 823806 h 1027260"/>
              <a:gd name="connsiteX80" fmla="*/ 5854779 w 10753706"/>
              <a:gd name="connsiteY80" fmla="*/ 832365 h 1027260"/>
              <a:gd name="connsiteX81" fmla="*/ 5848382 w 10753706"/>
              <a:gd name="connsiteY81" fmla="*/ 833844 h 1027260"/>
              <a:gd name="connsiteX82" fmla="*/ 5848066 w 10753706"/>
              <a:gd name="connsiteY82" fmla="*/ 833772 h 1027260"/>
              <a:gd name="connsiteX83" fmla="*/ 5840944 w 10753706"/>
              <a:gd name="connsiteY83" fmla="*/ 835132 h 1027260"/>
              <a:gd name="connsiteX84" fmla="*/ 5836719 w 10753706"/>
              <a:gd name="connsiteY84" fmla="*/ 836539 h 1027260"/>
              <a:gd name="connsiteX85" fmla="*/ 5824311 w 10753706"/>
              <a:gd name="connsiteY85" fmla="*/ 839408 h 1027260"/>
              <a:gd name="connsiteX86" fmla="*/ 5818788 w 10753706"/>
              <a:gd name="connsiteY86" fmla="*/ 839727 h 1027260"/>
              <a:gd name="connsiteX87" fmla="*/ 5763953 w 10753706"/>
              <a:gd name="connsiteY87" fmla="*/ 834282 h 1027260"/>
              <a:gd name="connsiteX88" fmla="*/ 5667748 w 10753706"/>
              <a:gd name="connsiteY88" fmla="*/ 840211 h 1027260"/>
              <a:gd name="connsiteX89" fmla="*/ 5573108 w 10753706"/>
              <a:gd name="connsiteY89" fmla="*/ 847611 h 1027260"/>
              <a:gd name="connsiteX90" fmla="*/ 5539137 w 10753706"/>
              <a:gd name="connsiteY90" fmla="*/ 851033 h 1027260"/>
              <a:gd name="connsiteX91" fmla="*/ 5510651 w 10753706"/>
              <a:gd name="connsiteY91" fmla="*/ 844215 h 1027260"/>
              <a:gd name="connsiteX92" fmla="*/ 5457331 w 10753706"/>
              <a:gd name="connsiteY92" fmla="*/ 839159 h 1027260"/>
              <a:gd name="connsiteX93" fmla="*/ 5410613 w 10753706"/>
              <a:gd name="connsiteY93" fmla="*/ 834358 h 1027260"/>
              <a:gd name="connsiteX94" fmla="*/ 5370040 w 10753706"/>
              <a:gd name="connsiteY94" fmla="*/ 862127 h 1027260"/>
              <a:gd name="connsiteX95" fmla="*/ 5318778 w 10753706"/>
              <a:gd name="connsiteY95" fmla="*/ 855310 h 1027260"/>
              <a:gd name="connsiteX96" fmla="*/ 5298645 w 10753706"/>
              <a:gd name="connsiteY96" fmla="*/ 855171 h 1027260"/>
              <a:gd name="connsiteX97" fmla="*/ 5253828 w 10753706"/>
              <a:gd name="connsiteY97" fmla="*/ 859670 h 1027260"/>
              <a:gd name="connsiteX98" fmla="*/ 5216955 w 10753706"/>
              <a:gd name="connsiteY98" fmla="*/ 866245 h 1027260"/>
              <a:gd name="connsiteX99" fmla="*/ 5214344 w 10753706"/>
              <a:gd name="connsiteY99" fmla="*/ 868102 h 1027260"/>
              <a:gd name="connsiteX100" fmla="*/ 5195561 w 10753706"/>
              <a:gd name="connsiteY100" fmla="*/ 869949 h 1027260"/>
              <a:gd name="connsiteX101" fmla="*/ 5182555 w 10753706"/>
              <a:gd name="connsiteY101" fmla="*/ 873542 h 1027260"/>
              <a:gd name="connsiteX102" fmla="*/ 5172552 w 10753706"/>
              <a:gd name="connsiteY102" fmla="*/ 878801 h 1027260"/>
              <a:gd name="connsiteX103" fmla="*/ 5027993 w 10753706"/>
              <a:gd name="connsiteY103" fmla="*/ 889666 h 1027260"/>
              <a:gd name="connsiteX104" fmla="*/ 4939844 w 10753706"/>
              <a:gd name="connsiteY104" fmla="*/ 934802 h 1027260"/>
              <a:gd name="connsiteX105" fmla="*/ 4792576 w 10753706"/>
              <a:gd name="connsiteY105" fmla="*/ 934820 h 1027260"/>
              <a:gd name="connsiteX106" fmla="*/ 4602423 w 10753706"/>
              <a:gd name="connsiteY106" fmla="*/ 958063 h 1027260"/>
              <a:gd name="connsiteX107" fmla="*/ 4290656 w 10753706"/>
              <a:gd name="connsiteY107" fmla="*/ 969152 h 1027260"/>
              <a:gd name="connsiteX108" fmla="*/ 3952334 w 10753706"/>
              <a:gd name="connsiteY108" fmla="*/ 954043 h 1027260"/>
              <a:gd name="connsiteX109" fmla="*/ 3858560 w 10753706"/>
              <a:gd name="connsiteY109" fmla="*/ 948781 h 1027260"/>
              <a:gd name="connsiteX110" fmla="*/ 3846597 w 10753706"/>
              <a:gd name="connsiteY110" fmla="*/ 948382 h 1027260"/>
              <a:gd name="connsiteX111" fmla="*/ 3736044 w 10753706"/>
              <a:gd name="connsiteY111" fmla="*/ 947759 h 1027260"/>
              <a:gd name="connsiteX112" fmla="*/ 3713136 w 10753706"/>
              <a:gd name="connsiteY112" fmla="*/ 946963 h 1027260"/>
              <a:gd name="connsiteX113" fmla="*/ 3695939 w 10753706"/>
              <a:gd name="connsiteY113" fmla="*/ 943639 h 1027260"/>
              <a:gd name="connsiteX114" fmla="*/ 3694125 w 10753706"/>
              <a:gd name="connsiteY114" fmla="*/ 940567 h 1027260"/>
              <a:gd name="connsiteX115" fmla="*/ 3681925 w 10753706"/>
              <a:gd name="connsiteY115" fmla="*/ 939706 h 1027260"/>
              <a:gd name="connsiteX116" fmla="*/ 3679204 w 10753706"/>
              <a:gd name="connsiteY116" fmla="*/ 938926 h 1027260"/>
              <a:gd name="connsiteX117" fmla="*/ 3615656 w 10753706"/>
              <a:gd name="connsiteY117" fmla="*/ 940320 h 1027260"/>
              <a:gd name="connsiteX118" fmla="*/ 3567983 w 10753706"/>
              <a:gd name="connsiteY118" fmla="*/ 935596 h 1027260"/>
              <a:gd name="connsiteX119" fmla="*/ 3422423 w 10753706"/>
              <a:gd name="connsiteY119" fmla="*/ 932129 h 1027260"/>
              <a:gd name="connsiteX120" fmla="*/ 3310925 w 10753706"/>
              <a:gd name="connsiteY120" fmla="*/ 911072 h 1027260"/>
              <a:gd name="connsiteX121" fmla="*/ 3139421 w 10753706"/>
              <a:gd name="connsiteY121" fmla="*/ 934151 h 1027260"/>
              <a:gd name="connsiteX122" fmla="*/ 2996922 w 10753706"/>
              <a:gd name="connsiteY122" fmla="*/ 927537 h 1027260"/>
              <a:gd name="connsiteX123" fmla="*/ 2982785 w 10753706"/>
              <a:gd name="connsiteY123" fmla="*/ 931453 h 1027260"/>
              <a:gd name="connsiteX124" fmla="*/ 2967478 w 10753706"/>
              <a:gd name="connsiteY124" fmla="*/ 933397 h 1027260"/>
              <a:gd name="connsiteX125" fmla="*/ 2948552 w 10753706"/>
              <a:gd name="connsiteY125" fmla="*/ 932961 h 1027260"/>
              <a:gd name="connsiteX126" fmla="*/ 2944404 w 10753706"/>
              <a:gd name="connsiteY126" fmla="*/ 934452 h 1027260"/>
              <a:gd name="connsiteX127" fmla="*/ 2908608 w 10753706"/>
              <a:gd name="connsiteY127" fmla="*/ 937205 h 1027260"/>
              <a:gd name="connsiteX128" fmla="*/ 2904443 w 10753706"/>
              <a:gd name="connsiteY128" fmla="*/ 936455 h 1027260"/>
              <a:gd name="connsiteX129" fmla="*/ 2868935 w 10753706"/>
              <a:gd name="connsiteY129" fmla="*/ 938022 h 1027260"/>
              <a:gd name="connsiteX130" fmla="*/ 2868586 w 10753706"/>
              <a:gd name="connsiteY130" fmla="*/ 937487 h 1027260"/>
              <a:gd name="connsiteX131" fmla="*/ 2859191 w 10753706"/>
              <a:gd name="connsiteY131" fmla="*/ 935503 h 1027260"/>
              <a:gd name="connsiteX132" fmla="*/ 2840915 w 10753706"/>
              <a:gd name="connsiteY132" fmla="*/ 932977 h 1027260"/>
              <a:gd name="connsiteX133" fmla="*/ 2763509 w 10753706"/>
              <a:gd name="connsiteY133" fmla="*/ 921850 h 1027260"/>
              <a:gd name="connsiteX134" fmla="*/ 2756121 w 10753706"/>
              <a:gd name="connsiteY134" fmla="*/ 921864 h 1027260"/>
              <a:gd name="connsiteX135" fmla="*/ 2755998 w 10753706"/>
              <a:gd name="connsiteY135" fmla="*/ 921739 h 1027260"/>
              <a:gd name="connsiteX136" fmla="*/ 2748255 w 10753706"/>
              <a:gd name="connsiteY136" fmla="*/ 921505 h 1027260"/>
              <a:gd name="connsiteX137" fmla="*/ 2694601 w 10753706"/>
              <a:gd name="connsiteY137" fmla="*/ 915575 h 1027260"/>
              <a:gd name="connsiteX138" fmla="*/ 2635357 w 10753706"/>
              <a:gd name="connsiteY138" fmla="*/ 910976 h 1027260"/>
              <a:gd name="connsiteX139" fmla="*/ 2601047 w 10753706"/>
              <a:gd name="connsiteY139" fmla="*/ 910263 h 1027260"/>
              <a:gd name="connsiteX140" fmla="*/ 2507482 w 10753706"/>
              <a:gd name="connsiteY140" fmla="*/ 906211 h 1027260"/>
              <a:gd name="connsiteX141" fmla="*/ 2413884 w 10753706"/>
              <a:gd name="connsiteY141" fmla="*/ 900545 h 1027260"/>
              <a:gd name="connsiteX142" fmla="*/ 2368912 w 10753706"/>
              <a:gd name="connsiteY142" fmla="*/ 888755 h 1027260"/>
              <a:gd name="connsiteX143" fmla="*/ 2349490 w 10753706"/>
              <a:gd name="connsiteY143" fmla="*/ 889719 h 1027260"/>
              <a:gd name="connsiteX144" fmla="*/ 2344290 w 10753706"/>
              <a:gd name="connsiteY144" fmla="*/ 890584 h 1027260"/>
              <a:gd name="connsiteX145" fmla="*/ 2336488 w 10753706"/>
              <a:gd name="connsiteY145" fmla="*/ 891058 h 1027260"/>
              <a:gd name="connsiteX146" fmla="*/ 2329015 w 10753706"/>
              <a:gd name="connsiteY146" fmla="*/ 891627 h 1027260"/>
              <a:gd name="connsiteX147" fmla="*/ 2293898 w 10753706"/>
              <a:gd name="connsiteY147" fmla="*/ 896431 h 1027260"/>
              <a:gd name="connsiteX148" fmla="*/ 2243927 w 10753706"/>
              <a:gd name="connsiteY148" fmla="*/ 888076 h 1027260"/>
              <a:gd name="connsiteX149" fmla="*/ 2223920 w 10753706"/>
              <a:gd name="connsiteY149" fmla="*/ 887331 h 1027260"/>
              <a:gd name="connsiteX150" fmla="*/ 2213081 w 10753706"/>
              <a:gd name="connsiteY150" fmla="*/ 886302 h 1027260"/>
              <a:gd name="connsiteX151" fmla="*/ 2212307 w 10753706"/>
              <a:gd name="connsiteY151" fmla="*/ 885829 h 1027260"/>
              <a:gd name="connsiteX152" fmla="*/ 2152321 w 10753706"/>
              <a:gd name="connsiteY152" fmla="*/ 894418 h 1027260"/>
              <a:gd name="connsiteX153" fmla="*/ 2140985 w 10753706"/>
              <a:gd name="connsiteY153" fmla="*/ 895968 h 1027260"/>
              <a:gd name="connsiteX154" fmla="*/ 2121210 w 10753706"/>
              <a:gd name="connsiteY154" fmla="*/ 899354 h 1027260"/>
              <a:gd name="connsiteX155" fmla="*/ 2119146 w 10753706"/>
              <a:gd name="connsiteY155" fmla="*/ 899033 h 1027260"/>
              <a:gd name="connsiteX156" fmla="*/ 2105666 w 10753706"/>
              <a:gd name="connsiteY156" fmla="*/ 902240 h 1027260"/>
              <a:gd name="connsiteX157" fmla="*/ 2094924 w 10753706"/>
              <a:gd name="connsiteY157" fmla="*/ 907203 h 1027260"/>
              <a:gd name="connsiteX158" fmla="*/ 1949478 w 10753706"/>
              <a:gd name="connsiteY158" fmla="*/ 913748 h 1027260"/>
              <a:gd name="connsiteX159" fmla="*/ 1749684 w 10753706"/>
              <a:gd name="connsiteY159" fmla="*/ 942223 h 1027260"/>
              <a:gd name="connsiteX160" fmla="*/ 1585576 w 10753706"/>
              <a:gd name="connsiteY160" fmla="*/ 954170 h 1027260"/>
              <a:gd name="connsiteX161" fmla="*/ 1476250 w 10753706"/>
              <a:gd name="connsiteY161" fmla="*/ 950653 h 1027260"/>
              <a:gd name="connsiteX162" fmla="*/ 1433927 w 10753706"/>
              <a:gd name="connsiteY162" fmla="*/ 959926 h 1027260"/>
              <a:gd name="connsiteX163" fmla="*/ 1414893 w 10753706"/>
              <a:gd name="connsiteY163" fmla="*/ 957671 h 1027260"/>
              <a:gd name="connsiteX164" fmla="*/ 1411585 w 10753706"/>
              <a:gd name="connsiteY164" fmla="*/ 957179 h 1027260"/>
              <a:gd name="connsiteX165" fmla="*/ 1398896 w 10753706"/>
              <a:gd name="connsiteY165" fmla="*/ 957460 h 1027260"/>
              <a:gd name="connsiteX166" fmla="*/ 1394632 w 10753706"/>
              <a:gd name="connsiteY166" fmla="*/ 954725 h 1027260"/>
              <a:gd name="connsiteX167" fmla="*/ 1375043 w 10753706"/>
              <a:gd name="connsiteY167" fmla="*/ 953132 h 1027260"/>
              <a:gd name="connsiteX168" fmla="*/ 1351876 w 10753706"/>
              <a:gd name="connsiteY168" fmla="*/ 954436 h 1027260"/>
              <a:gd name="connsiteX169" fmla="*/ 1242676 w 10753706"/>
              <a:gd name="connsiteY169" fmla="*/ 963767 h 1027260"/>
              <a:gd name="connsiteX170" fmla="*/ 1205993 w 10753706"/>
              <a:gd name="connsiteY170" fmla="*/ 974080 h 1027260"/>
              <a:gd name="connsiteX171" fmla="*/ 1052221 w 10753706"/>
              <a:gd name="connsiteY171" fmla="*/ 963954 h 1027260"/>
              <a:gd name="connsiteX172" fmla="*/ 968270 w 10753706"/>
              <a:gd name="connsiteY172" fmla="*/ 964761 h 1027260"/>
              <a:gd name="connsiteX173" fmla="*/ 874493 w 10753706"/>
              <a:gd name="connsiteY173" fmla="*/ 998122 h 1027260"/>
              <a:gd name="connsiteX174" fmla="*/ 814411 w 10753706"/>
              <a:gd name="connsiteY174" fmla="*/ 1007391 h 1027260"/>
              <a:gd name="connsiteX175" fmla="*/ 688604 w 10753706"/>
              <a:gd name="connsiteY175" fmla="*/ 1015631 h 1027260"/>
              <a:gd name="connsiteX176" fmla="*/ 618171 w 10753706"/>
              <a:gd name="connsiteY176" fmla="*/ 1027260 h 1027260"/>
              <a:gd name="connsiteX177" fmla="*/ 570379 w 10753706"/>
              <a:gd name="connsiteY177" fmla="*/ 1023487 h 1027260"/>
              <a:gd name="connsiteX178" fmla="*/ 482519 w 10753706"/>
              <a:gd name="connsiteY178" fmla="*/ 1002108 h 1027260"/>
              <a:gd name="connsiteX179" fmla="*/ 475319 w 10753706"/>
              <a:gd name="connsiteY179" fmla="*/ 1009922 h 1027260"/>
              <a:gd name="connsiteX180" fmla="*/ 431104 w 10753706"/>
              <a:gd name="connsiteY180" fmla="*/ 1009317 h 1027260"/>
              <a:gd name="connsiteX181" fmla="*/ 363782 w 10753706"/>
              <a:gd name="connsiteY181" fmla="*/ 1007585 h 1027260"/>
              <a:gd name="connsiteX182" fmla="*/ 325533 w 10753706"/>
              <a:gd name="connsiteY182" fmla="*/ 1008502 h 1027260"/>
              <a:gd name="connsiteX183" fmla="*/ 220429 w 10753706"/>
              <a:gd name="connsiteY183" fmla="*/ 1008927 h 1027260"/>
              <a:gd name="connsiteX184" fmla="*/ 114676 w 10753706"/>
              <a:gd name="connsiteY184" fmla="*/ 1007765 h 1027260"/>
              <a:gd name="connsiteX185" fmla="*/ 13470 w 10753706"/>
              <a:gd name="connsiteY185" fmla="*/ 998544 h 1027260"/>
              <a:gd name="connsiteX186" fmla="*/ 0 w 10753706"/>
              <a:gd name="connsiteY186" fmla="*/ 997355 h 1027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10753706" h="1027260">
                <a:moveTo>
                  <a:pt x="0" y="0"/>
                </a:moveTo>
                <a:lnTo>
                  <a:pt x="10753706" y="0"/>
                </a:lnTo>
                <a:lnTo>
                  <a:pt x="10748809" y="2522"/>
                </a:lnTo>
                <a:cubicBezTo>
                  <a:pt x="10744031" y="4644"/>
                  <a:pt x="10737551" y="7204"/>
                  <a:pt x="10725330" y="11977"/>
                </a:cubicBezTo>
                <a:cubicBezTo>
                  <a:pt x="10700888" y="21523"/>
                  <a:pt x="10652058" y="39304"/>
                  <a:pt x="10615423" y="52967"/>
                </a:cubicBezTo>
                <a:cubicBezTo>
                  <a:pt x="10598524" y="49017"/>
                  <a:pt x="10550674" y="61360"/>
                  <a:pt x="10533936" y="53095"/>
                </a:cubicBezTo>
                <a:cubicBezTo>
                  <a:pt x="10519435" y="55674"/>
                  <a:pt x="10480156" y="49393"/>
                  <a:pt x="10466876" y="45180"/>
                </a:cubicBezTo>
                <a:cubicBezTo>
                  <a:pt x="10443145" y="68059"/>
                  <a:pt x="10382269" y="71294"/>
                  <a:pt x="10355090" y="89741"/>
                </a:cubicBezTo>
                <a:cubicBezTo>
                  <a:pt x="10286222" y="95376"/>
                  <a:pt x="10146285" y="63529"/>
                  <a:pt x="10087145" y="66115"/>
                </a:cubicBezTo>
                <a:cubicBezTo>
                  <a:pt x="10067575" y="79584"/>
                  <a:pt x="10043111" y="68921"/>
                  <a:pt x="10015902" y="76178"/>
                </a:cubicBezTo>
                <a:cubicBezTo>
                  <a:pt x="9952302" y="84628"/>
                  <a:pt x="9893286" y="103337"/>
                  <a:pt x="9806005" y="102435"/>
                </a:cubicBezTo>
                <a:cubicBezTo>
                  <a:pt x="9782247" y="141133"/>
                  <a:pt x="9674787" y="151643"/>
                  <a:pt x="9602583" y="179170"/>
                </a:cubicBezTo>
                <a:cubicBezTo>
                  <a:pt x="9557658" y="187584"/>
                  <a:pt x="9478290" y="154235"/>
                  <a:pt x="9469719" y="174721"/>
                </a:cubicBezTo>
                <a:cubicBezTo>
                  <a:pt x="9443779" y="165070"/>
                  <a:pt x="9431317" y="185692"/>
                  <a:pt x="9408692" y="189513"/>
                </a:cubicBezTo>
                <a:cubicBezTo>
                  <a:pt x="9387154" y="183843"/>
                  <a:pt x="9380475" y="191089"/>
                  <a:pt x="9364151" y="194072"/>
                </a:cubicBezTo>
                <a:cubicBezTo>
                  <a:pt x="9354686" y="190222"/>
                  <a:pt x="9340485" y="191782"/>
                  <a:pt x="9337751" y="197579"/>
                </a:cubicBezTo>
                <a:cubicBezTo>
                  <a:pt x="9349566" y="209270"/>
                  <a:pt x="9297468" y="207714"/>
                  <a:pt x="9297166" y="216558"/>
                </a:cubicBezTo>
                <a:cubicBezTo>
                  <a:pt x="9269057" y="220999"/>
                  <a:pt x="9139630" y="221783"/>
                  <a:pt x="9123859" y="237356"/>
                </a:cubicBezTo>
                <a:cubicBezTo>
                  <a:pt x="9068176" y="249209"/>
                  <a:pt x="8975349" y="235349"/>
                  <a:pt x="8950741" y="238020"/>
                </a:cubicBezTo>
                <a:cubicBezTo>
                  <a:pt x="8916265" y="215428"/>
                  <a:pt x="8822808" y="292026"/>
                  <a:pt x="8718236" y="303148"/>
                </a:cubicBezTo>
                <a:cubicBezTo>
                  <a:pt x="8703111" y="302060"/>
                  <a:pt x="8695551" y="302792"/>
                  <a:pt x="8694011" y="308812"/>
                </a:cubicBezTo>
                <a:cubicBezTo>
                  <a:pt x="8661810" y="312764"/>
                  <a:pt x="8637956" y="329628"/>
                  <a:pt x="8611976" y="324819"/>
                </a:cubicBezTo>
                <a:cubicBezTo>
                  <a:pt x="8621849" y="336388"/>
                  <a:pt x="8562809" y="325917"/>
                  <a:pt x="8562074" y="337971"/>
                </a:cubicBezTo>
                <a:cubicBezTo>
                  <a:pt x="8543699" y="343978"/>
                  <a:pt x="8511321" y="356396"/>
                  <a:pt x="8501724" y="360865"/>
                </a:cubicBezTo>
                <a:lnTo>
                  <a:pt x="8504489" y="364790"/>
                </a:lnTo>
                <a:lnTo>
                  <a:pt x="8492774" y="366181"/>
                </a:lnTo>
                <a:lnTo>
                  <a:pt x="8466405" y="368724"/>
                </a:lnTo>
                <a:cubicBezTo>
                  <a:pt x="8455454" y="372229"/>
                  <a:pt x="8440175" y="385805"/>
                  <a:pt x="8427069" y="387211"/>
                </a:cubicBezTo>
                <a:cubicBezTo>
                  <a:pt x="8400442" y="392215"/>
                  <a:pt x="8397079" y="382989"/>
                  <a:pt x="8387766" y="377161"/>
                </a:cubicBezTo>
                <a:cubicBezTo>
                  <a:pt x="8369233" y="378548"/>
                  <a:pt x="8334756" y="390869"/>
                  <a:pt x="8315874" y="395527"/>
                </a:cubicBezTo>
                <a:cubicBezTo>
                  <a:pt x="8306664" y="400500"/>
                  <a:pt x="8272845" y="393679"/>
                  <a:pt x="8274474" y="405112"/>
                </a:cubicBezTo>
                <a:cubicBezTo>
                  <a:pt x="8255483" y="406194"/>
                  <a:pt x="8244963" y="408376"/>
                  <a:pt x="8234664" y="410219"/>
                </a:cubicBezTo>
                <a:lnTo>
                  <a:pt x="8211268" y="416791"/>
                </a:lnTo>
                <a:cubicBezTo>
                  <a:pt x="8204720" y="419941"/>
                  <a:pt x="8197411" y="422004"/>
                  <a:pt x="8188615" y="421755"/>
                </a:cubicBezTo>
                <a:lnTo>
                  <a:pt x="8179981" y="420402"/>
                </a:lnTo>
                <a:lnTo>
                  <a:pt x="8179307" y="422516"/>
                </a:lnTo>
                <a:cubicBezTo>
                  <a:pt x="8179027" y="425797"/>
                  <a:pt x="8175790" y="448341"/>
                  <a:pt x="8147929" y="450302"/>
                </a:cubicBezTo>
                <a:cubicBezTo>
                  <a:pt x="8130300" y="457967"/>
                  <a:pt x="8114933" y="461015"/>
                  <a:pt x="8089136" y="465283"/>
                </a:cubicBezTo>
                <a:cubicBezTo>
                  <a:pt x="8072810" y="465920"/>
                  <a:pt x="8069376" y="451569"/>
                  <a:pt x="8049973" y="454121"/>
                </a:cubicBezTo>
                <a:cubicBezTo>
                  <a:pt x="7974508" y="471465"/>
                  <a:pt x="8006050" y="447139"/>
                  <a:pt x="7965913" y="464415"/>
                </a:cubicBezTo>
                <a:cubicBezTo>
                  <a:pt x="7958234" y="466025"/>
                  <a:pt x="7951405" y="465800"/>
                  <a:pt x="7945093" y="464798"/>
                </a:cubicBezTo>
                <a:lnTo>
                  <a:pt x="7935335" y="462442"/>
                </a:lnTo>
                <a:lnTo>
                  <a:pt x="7904779" y="471429"/>
                </a:lnTo>
                <a:cubicBezTo>
                  <a:pt x="7889387" y="474999"/>
                  <a:pt x="7872867" y="477951"/>
                  <a:pt x="7855604" y="480199"/>
                </a:cubicBezTo>
                <a:cubicBezTo>
                  <a:pt x="7850005" y="476378"/>
                  <a:pt x="7838628" y="483595"/>
                  <a:pt x="7832630" y="485371"/>
                </a:cubicBezTo>
                <a:cubicBezTo>
                  <a:pt x="7831473" y="482645"/>
                  <a:pt x="7816623" y="482661"/>
                  <a:pt x="7812438" y="485391"/>
                </a:cubicBezTo>
                <a:cubicBezTo>
                  <a:pt x="7709470" y="505049"/>
                  <a:pt x="7759426" y="473956"/>
                  <a:pt x="7701399" y="495197"/>
                </a:cubicBezTo>
                <a:cubicBezTo>
                  <a:pt x="7690986" y="496989"/>
                  <a:pt x="7682397" y="496365"/>
                  <a:pt x="7674778" y="494723"/>
                </a:cubicBezTo>
                <a:lnTo>
                  <a:pt x="7660445" y="490194"/>
                </a:lnTo>
                <a:lnTo>
                  <a:pt x="7651781" y="493084"/>
                </a:lnTo>
                <a:cubicBezTo>
                  <a:pt x="7616113" y="496548"/>
                  <a:pt x="7603273" y="491735"/>
                  <a:pt x="7584807" y="499490"/>
                </a:cubicBezTo>
                <a:cubicBezTo>
                  <a:pt x="7549256" y="490212"/>
                  <a:pt x="7563949" y="500167"/>
                  <a:pt x="7541324" y="504184"/>
                </a:cubicBezTo>
                <a:cubicBezTo>
                  <a:pt x="7523851" y="508307"/>
                  <a:pt x="7559546" y="509825"/>
                  <a:pt x="7541756" y="512184"/>
                </a:cubicBezTo>
                <a:cubicBezTo>
                  <a:pt x="7520963" y="510864"/>
                  <a:pt x="7525755" y="520497"/>
                  <a:pt x="7503906" y="518551"/>
                </a:cubicBezTo>
                <a:cubicBezTo>
                  <a:pt x="7505924" y="510774"/>
                  <a:pt x="7464361" y="523683"/>
                  <a:pt x="7460411" y="517415"/>
                </a:cubicBezTo>
                <a:lnTo>
                  <a:pt x="7460116" y="517548"/>
                </a:lnTo>
                <a:cubicBezTo>
                  <a:pt x="7447785" y="530928"/>
                  <a:pt x="7310141" y="550568"/>
                  <a:pt x="7297810" y="563947"/>
                </a:cubicBezTo>
                <a:cubicBezTo>
                  <a:pt x="7221791" y="605698"/>
                  <a:pt x="7039072" y="646008"/>
                  <a:pt x="6946388" y="665244"/>
                </a:cubicBezTo>
                <a:cubicBezTo>
                  <a:pt x="6853704" y="684480"/>
                  <a:pt x="6804875" y="677485"/>
                  <a:pt x="6741704" y="679365"/>
                </a:cubicBezTo>
                <a:lnTo>
                  <a:pt x="6624680" y="677674"/>
                </a:lnTo>
                <a:lnTo>
                  <a:pt x="6605700" y="683566"/>
                </a:lnTo>
                <a:cubicBezTo>
                  <a:pt x="6603309" y="685184"/>
                  <a:pt x="6599550" y="685647"/>
                  <a:pt x="6576922" y="683030"/>
                </a:cubicBezTo>
                <a:cubicBezTo>
                  <a:pt x="6527275" y="698355"/>
                  <a:pt x="6440981" y="702347"/>
                  <a:pt x="6405123" y="721946"/>
                </a:cubicBezTo>
                <a:cubicBezTo>
                  <a:pt x="6407963" y="715467"/>
                  <a:pt x="6383450" y="712913"/>
                  <a:pt x="6368938" y="717341"/>
                </a:cubicBezTo>
                <a:cubicBezTo>
                  <a:pt x="6377914" y="692119"/>
                  <a:pt x="6315316" y="744281"/>
                  <a:pt x="6295102" y="729508"/>
                </a:cubicBezTo>
                <a:cubicBezTo>
                  <a:pt x="6300358" y="744473"/>
                  <a:pt x="6240070" y="776254"/>
                  <a:pt x="6202084" y="767091"/>
                </a:cubicBezTo>
                <a:cubicBezTo>
                  <a:pt x="6152826" y="774744"/>
                  <a:pt x="6122010" y="790367"/>
                  <a:pt x="6067157" y="790339"/>
                </a:cubicBezTo>
                <a:cubicBezTo>
                  <a:pt x="6066310" y="792484"/>
                  <a:pt x="6064283" y="794403"/>
                  <a:pt x="6061443" y="796151"/>
                </a:cubicBezTo>
                <a:lnTo>
                  <a:pt x="6051406" y="800684"/>
                </a:lnTo>
                <a:lnTo>
                  <a:pt x="6049097" y="800636"/>
                </a:lnTo>
                <a:cubicBezTo>
                  <a:pt x="6040408" y="801393"/>
                  <a:pt x="6036299" y="802645"/>
                  <a:pt x="6034222" y="804110"/>
                </a:cubicBezTo>
                <a:lnTo>
                  <a:pt x="6033121" y="806078"/>
                </a:lnTo>
                <a:lnTo>
                  <a:pt x="6023593" y="808842"/>
                </a:lnTo>
                <a:lnTo>
                  <a:pt x="6006639" y="815304"/>
                </a:lnTo>
                <a:lnTo>
                  <a:pt x="6001762" y="815557"/>
                </a:lnTo>
                <a:lnTo>
                  <a:pt x="5973534" y="823815"/>
                </a:lnTo>
                <a:lnTo>
                  <a:pt x="5972336" y="823476"/>
                </a:lnTo>
                <a:cubicBezTo>
                  <a:pt x="5969004" y="822901"/>
                  <a:pt x="5965329" y="822833"/>
                  <a:pt x="5960841" y="823819"/>
                </a:cubicBezTo>
                <a:cubicBezTo>
                  <a:pt x="5955860" y="815655"/>
                  <a:pt x="5953515" y="821882"/>
                  <a:pt x="5940719" y="825514"/>
                </a:cubicBezTo>
                <a:cubicBezTo>
                  <a:pt x="5930130" y="813644"/>
                  <a:pt x="5900943" y="827979"/>
                  <a:pt x="5884298" y="823806"/>
                </a:cubicBezTo>
                <a:cubicBezTo>
                  <a:pt x="5875133" y="826741"/>
                  <a:pt x="5865250" y="829630"/>
                  <a:pt x="5854779" y="832365"/>
                </a:cubicBezTo>
                <a:lnTo>
                  <a:pt x="5848382" y="833844"/>
                </a:lnTo>
                <a:lnTo>
                  <a:pt x="5848066" y="833772"/>
                </a:lnTo>
                <a:cubicBezTo>
                  <a:pt x="5846273" y="833879"/>
                  <a:pt x="5844018" y="834284"/>
                  <a:pt x="5840944" y="835132"/>
                </a:cubicBezTo>
                <a:lnTo>
                  <a:pt x="5836719" y="836539"/>
                </a:lnTo>
                <a:lnTo>
                  <a:pt x="5824311" y="839408"/>
                </a:lnTo>
                <a:lnTo>
                  <a:pt x="5818788" y="839727"/>
                </a:lnTo>
                <a:cubicBezTo>
                  <a:pt x="5797008" y="838594"/>
                  <a:pt x="5786883" y="822081"/>
                  <a:pt x="5763953" y="834282"/>
                </a:cubicBezTo>
                <a:cubicBezTo>
                  <a:pt x="5726813" y="837521"/>
                  <a:pt x="5699446" y="830949"/>
                  <a:pt x="5667748" y="840211"/>
                </a:cubicBezTo>
                <a:cubicBezTo>
                  <a:pt x="5632959" y="843205"/>
                  <a:pt x="5601436" y="842280"/>
                  <a:pt x="5573108" y="847611"/>
                </a:cubicBezTo>
                <a:cubicBezTo>
                  <a:pt x="5560030" y="845832"/>
                  <a:pt x="5549547" y="851598"/>
                  <a:pt x="5539137" y="851033"/>
                </a:cubicBezTo>
                <a:cubicBezTo>
                  <a:pt x="5528728" y="850467"/>
                  <a:pt x="5529256" y="837509"/>
                  <a:pt x="5510651" y="844215"/>
                </a:cubicBezTo>
                <a:cubicBezTo>
                  <a:pt x="5494241" y="833607"/>
                  <a:pt x="5466101" y="839171"/>
                  <a:pt x="5457331" y="839159"/>
                </a:cubicBezTo>
                <a:lnTo>
                  <a:pt x="5410613" y="834358"/>
                </a:lnTo>
                <a:lnTo>
                  <a:pt x="5370040" y="862127"/>
                </a:lnTo>
                <a:cubicBezTo>
                  <a:pt x="5357863" y="856469"/>
                  <a:pt x="5319115" y="868069"/>
                  <a:pt x="5318778" y="855310"/>
                </a:cubicBezTo>
                <a:cubicBezTo>
                  <a:pt x="5303920" y="857760"/>
                  <a:pt x="5296727" y="863736"/>
                  <a:pt x="5298645" y="855171"/>
                </a:cubicBezTo>
                <a:cubicBezTo>
                  <a:pt x="5287819" y="855897"/>
                  <a:pt x="5267444" y="857825"/>
                  <a:pt x="5253828" y="859670"/>
                </a:cubicBezTo>
                <a:lnTo>
                  <a:pt x="5216955" y="866245"/>
                </a:lnTo>
                <a:lnTo>
                  <a:pt x="5214344" y="868102"/>
                </a:lnTo>
                <a:cubicBezTo>
                  <a:pt x="5210778" y="868719"/>
                  <a:pt x="5200859" y="869042"/>
                  <a:pt x="5195561" y="869949"/>
                </a:cubicBezTo>
                <a:lnTo>
                  <a:pt x="5182555" y="873542"/>
                </a:lnTo>
                <a:cubicBezTo>
                  <a:pt x="5178496" y="875023"/>
                  <a:pt x="5175066" y="876746"/>
                  <a:pt x="5172552" y="878801"/>
                </a:cubicBezTo>
                <a:cubicBezTo>
                  <a:pt x="5121406" y="873797"/>
                  <a:pt x="5080096" y="886529"/>
                  <a:pt x="5027993" y="889666"/>
                </a:cubicBezTo>
                <a:cubicBezTo>
                  <a:pt x="4999924" y="877115"/>
                  <a:pt x="4946973" y="919452"/>
                  <a:pt x="4939844" y="934802"/>
                </a:cubicBezTo>
                <a:cubicBezTo>
                  <a:pt x="4895154" y="940701"/>
                  <a:pt x="4844006" y="928240"/>
                  <a:pt x="4792576" y="934820"/>
                </a:cubicBezTo>
                <a:lnTo>
                  <a:pt x="4602423" y="958063"/>
                </a:lnTo>
                <a:cubicBezTo>
                  <a:pt x="4488530" y="967131"/>
                  <a:pt x="4399004" y="969822"/>
                  <a:pt x="4290656" y="969152"/>
                </a:cubicBezTo>
                <a:cubicBezTo>
                  <a:pt x="4182308" y="968482"/>
                  <a:pt x="4046938" y="971167"/>
                  <a:pt x="3952334" y="954043"/>
                </a:cubicBezTo>
                <a:lnTo>
                  <a:pt x="3858560" y="948781"/>
                </a:lnTo>
                <a:lnTo>
                  <a:pt x="3846597" y="948382"/>
                </a:lnTo>
                <a:cubicBezTo>
                  <a:pt x="3807516" y="956616"/>
                  <a:pt x="3767475" y="941640"/>
                  <a:pt x="3736044" y="947759"/>
                </a:cubicBezTo>
                <a:cubicBezTo>
                  <a:pt x="3727323" y="948128"/>
                  <a:pt x="3719828" y="947771"/>
                  <a:pt x="3713136" y="946963"/>
                </a:cubicBezTo>
                <a:lnTo>
                  <a:pt x="3695939" y="943639"/>
                </a:lnTo>
                <a:lnTo>
                  <a:pt x="3694125" y="940567"/>
                </a:lnTo>
                <a:lnTo>
                  <a:pt x="3681925" y="939706"/>
                </a:lnTo>
                <a:lnTo>
                  <a:pt x="3679204" y="938926"/>
                </a:lnTo>
                <a:cubicBezTo>
                  <a:pt x="3668160" y="939028"/>
                  <a:pt x="3634193" y="940875"/>
                  <a:pt x="3615656" y="940320"/>
                </a:cubicBezTo>
                <a:cubicBezTo>
                  <a:pt x="3582626" y="936974"/>
                  <a:pt x="3593904" y="949140"/>
                  <a:pt x="3567983" y="935596"/>
                </a:cubicBezTo>
                <a:cubicBezTo>
                  <a:pt x="3504185" y="939048"/>
                  <a:pt x="3482818" y="922224"/>
                  <a:pt x="3422423" y="932129"/>
                </a:cubicBezTo>
                <a:cubicBezTo>
                  <a:pt x="3369166" y="933413"/>
                  <a:pt x="3329486" y="910108"/>
                  <a:pt x="3310925" y="911072"/>
                </a:cubicBezTo>
                <a:cubicBezTo>
                  <a:pt x="3261363" y="909787"/>
                  <a:pt x="3198415" y="933574"/>
                  <a:pt x="3139421" y="934151"/>
                </a:cubicBezTo>
                <a:cubicBezTo>
                  <a:pt x="3088799" y="931012"/>
                  <a:pt x="3038941" y="938464"/>
                  <a:pt x="2996922" y="927537"/>
                </a:cubicBezTo>
                <a:cubicBezTo>
                  <a:pt x="2992673" y="929234"/>
                  <a:pt x="2987900" y="930498"/>
                  <a:pt x="2982785" y="931453"/>
                </a:cubicBezTo>
                <a:lnTo>
                  <a:pt x="2967478" y="933397"/>
                </a:lnTo>
                <a:lnTo>
                  <a:pt x="2948552" y="932961"/>
                </a:lnTo>
                <a:lnTo>
                  <a:pt x="2944404" y="934452"/>
                </a:lnTo>
                <a:lnTo>
                  <a:pt x="2908608" y="937205"/>
                </a:lnTo>
                <a:lnTo>
                  <a:pt x="2904443" y="936455"/>
                </a:lnTo>
                <a:lnTo>
                  <a:pt x="2868935" y="938022"/>
                </a:lnTo>
                <a:lnTo>
                  <a:pt x="2868586" y="937487"/>
                </a:lnTo>
                <a:cubicBezTo>
                  <a:pt x="2866994" y="936327"/>
                  <a:pt x="2864292" y="935538"/>
                  <a:pt x="2859191" y="935503"/>
                </a:cubicBezTo>
                <a:cubicBezTo>
                  <a:pt x="2869075" y="927418"/>
                  <a:pt x="2856828" y="932364"/>
                  <a:pt x="2840915" y="932977"/>
                </a:cubicBezTo>
                <a:lnTo>
                  <a:pt x="2763509" y="921850"/>
                </a:lnTo>
                <a:lnTo>
                  <a:pt x="2756121" y="921864"/>
                </a:lnTo>
                <a:cubicBezTo>
                  <a:pt x="2756081" y="921822"/>
                  <a:pt x="2756039" y="921781"/>
                  <a:pt x="2755998" y="921739"/>
                </a:cubicBezTo>
                <a:cubicBezTo>
                  <a:pt x="2754445" y="921476"/>
                  <a:pt x="2752036" y="921380"/>
                  <a:pt x="2748255" y="921505"/>
                </a:cubicBezTo>
                <a:lnTo>
                  <a:pt x="2694601" y="915575"/>
                </a:lnTo>
                <a:cubicBezTo>
                  <a:pt x="2671223" y="919874"/>
                  <a:pt x="2666972" y="913376"/>
                  <a:pt x="2635357" y="910976"/>
                </a:cubicBezTo>
                <a:cubicBezTo>
                  <a:pt x="2621906" y="915051"/>
                  <a:pt x="2611315" y="913542"/>
                  <a:pt x="2601047" y="910263"/>
                </a:cubicBezTo>
                <a:cubicBezTo>
                  <a:pt x="2570084" y="912074"/>
                  <a:pt x="2542135" y="907435"/>
                  <a:pt x="2507482" y="906211"/>
                </a:cubicBezTo>
                <a:cubicBezTo>
                  <a:pt x="2469706" y="911437"/>
                  <a:pt x="2450920" y="901812"/>
                  <a:pt x="2413884" y="900545"/>
                </a:cubicBezTo>
                <a:cubicBezTo>
                  <a:pt x="2381338" y="909664"/>
                  <a:pt x="2387753" y="892438"/>
                  <a:pt x="2368912" y="888755"/>
                </a:cubicBezTo>
                <a:lnTo>
                  <a:pt x="2349490" y="889719"/>
                </a:lnTo>
                <a:lnTo>
                  <a:pt x="2344290" y="890584"/>
                </a:lnTo>
                <a:cubicBezTo>
                  <a:pt x="2340673" y="891041"/>
                  <a:pt x="2338228" y="891167"/>
                  <a:pt x="2336488" y="891058"/>
                </a:cubicBezTo>
                <a:lnTo>
                  <a:pt x="2329015" y="891627"/>
                </a:lnTo>
                <a:cubicBezTo>
                  <a:pt x="2316843" y="893039"/>
                  <a:pt x="2305064" y="894669"/>
                  <a:pt x="2293898" y="896431"/>
                </a:cubicBezTo>
                <a:cubicBezTo>
                  <a:pt x="2282637" y="890404"/>
                  <a:pt x="2242346" y="900851"/>
                  <a:pt x="2243927" y="888076"/>
                </a:cubicBezTo>
                <a:cubicBezTo>
                  <a:pt x="2228778" y="890081"/>
                  <a:pt x="2220725" y="895845"/>
                  <a:pt x="2223920" y="887331"/>
                </a:cubicBezTo>
                <a:cubicBezTo>
                  <a:pt x="2218877" y="887756"/>
                  <a:pt x="2215583" y="887254"/>
                  <a:pt x="2213081" y="886302"/>
                </a:cubicBezTo>
                <a:lnTo>
                  <a:pt x="2212307" y="885829"/>
                </a:lnTo>
                <a:lnTo>
                  <a:pt x="2152321" y="894418"/>
                </a:lnTo>
                <a:lnTo>
                  <a:pt x="2140985" y="895968"/>
                </a:lnTo>
                <a:lnTo>
                  <a:pt x="2121210" y="899354"/>
                </a:lnTo>
                <a:lnTo>
                  <a:pt x="2119146" y="899033"/>
                </a:lnTo>
                <a:lnTo>
                  <a:pt x="2105666" y="902240"/>
                </a:lnTo>
                <a:cubicBezTo>
                  <a:pt x="2101407" y="903601"/>
                  <a:pt x="2097735" y="905221"/>
                  <a:pt x="2094924" y="907203"/>
                </a:cubicBezTo>
                <a:cubicBezTo>
                  <a:pt x="2044793" y="900664"/>
                  <a:pt x="2001785" y="912168"/>
                  <a:pt x="1949478" y="913748"/>
                </a:cubicBezTo>
                <a:cubicBezTo>
                  <a:pt x="1891937" y="919585"/>
                  <a:pt x="1810334" y="935486"/>
                  <a:pt x="1749684" y="942223"/>
                </a:cubicBezTo>
                <a:lnTo>
                  <a:pt x="1585576" y="954170"/>
                </a:lnTo>
                <a:cubicBezTo>
                  <a:pt x="1549165" y="943719"/>
                  <a:pt x="1511425" y="950847"/>
                  <a:pt x="1476250" y="950653"/>
                </a:cubicBezTo>
                <a:cubicBezTo>
                  <a:pt x="1488515" y="961596"/>
                  <a:pt x="1432660" y="946795"/>
                  <a:pt x="1433927" y="959926"/>
                </a:cubicBezTo>
                <a:cubicBezTo>
                  <a:pt x="1427485" y="959475"/>
                  <a:pt x="1421205" y="958623"/>
                  <a:pt x="1414893" y="957671"/>
                </a:cubicBezTo>
                <a:lnTo>
                  <a:pt x="1411585" y="957179"/>
                </a:lnTo>
                <a:lnTo>
                  <a:pt x="1398896" y="957460"/>
                </a:lnTo>
                <a:lnTo>
                  <a:pt x="1394632" y="954725"/>
                </a:lnTo>
                <a:lnTo>
                  <a:pt x="1375043" y="953132"/>
                </a:lnTo>
                <a:cubicBezTo>
                  <a:pt x="1367813" y="952970"/>
                  <a:pt x="1360155" y="953305"/>
                  <a:pt x="1351876" y="954436"/>
                </a:cubicBezTo>
                <a:cubicBezTo>
                  <a:pt x="1325912" y="963028"/>
                  <a:pt x="1274459" y="952492"/>
                  <a:pt x="1242676" y="963767"/>
                </a:cubicBezTo>
                <a:cubicBezTo>
                  <a:pt x="1230276" y="966918"/>
                  <a:pt x="1216715" y="977098"/>
                  <a:pt x="1205993" y="974080"/>
                </a:cubicBezTo>
                <a:cubicBezTo>
                  <a:pt x="1174251" y="974112"/>
                  <a:pt x="1086982" y="964420"/>
                  <a:pt x="1052221" y="963954"/>
                </a:cubicBezTo>
                <a:cubicBezTo>
                  <a:pt x="1038515" y="970622"/>
                  <a:pt x="1009522" y="962342"/>
                  <a:pt x="968270" y="964761"/>
                </a:cubicBezTo>
                <a:cubicBezTo>
                  <a:pt x="943437" y="973698"/>
                  <a:pt x="900136" y="991017"/>
                  <a:pt x="874493" y="998122"/>
                </a:cubicBezTo>
                <a:cubicBezTo>
                  <a:pt x="848849" y="1005226"/>
                  <a:pt x="853424" y="1009427"/>
                  <a:pt x="814411" y="1007391"/>
                </a:cubicBezTo>
                <a:cubicBezTo>
                  <a:pt x="765926" y="1022821"/>
                  <a:pt x="732885" y="1009859"/>
                  <a:pt x="688604" y="1015631"/>
                </a:cubicBezTo>
                <a:cubicBezTo>
                  <a:pt x="638045" y="1020877"/>
                  <a:pt x="677999" y="1011556"/>
                  <a:pt x="618171" y="1027260"/>
                </a:cubicBezTo>
                <a:cubicBezTo>
                  <a:pt x="609680" y="1023165"/>
                  <a:pt x="583253" y="1020277"/>
                  <a:pt x="570379" y="1023487"/>
                </a:cubicBezTo>
                <a:cubicBezTo>
                  <a:pt x="543992" y="1022523"/>
                  <a:pt x="505183" y="1001686"/>
                  <a:pt x="482519" y="1002108"/>
                </a:cubicBezTo>
                <a:cubicBezTo>
                  <a:pt x="464011" y="1002285"/>
                  <a:pt x="495211" y="1007995"/>
                  <a:pt x="475319" y="1009922"/>
                </a:cubicBezTo>
                <a:cubicBezTo>
                  <a:pt x="450818" y="1011135"/>
                  <a:pt x="454804" y="1022539"/>
                  <a:pt x="431104" y="1009317"/>
                </a:cubicBezTo>
                <a:cubicBezTo>
                  <a:pt x="406857" y="1014651"/>
                  <a:pt x="399686" y="1008456"/>
                  <a:pt x="363782" y="1007585"/>
                </a:cubicBezTo>
                <a:cubicBezTo>
                  <a:pt x="350440" y="1012231"/>
                  <a:pt x="338145" y="1011245"/>
                  <a:pt x="325533" y="1008502"/>
                </a:cubicBezTo>
                <a:cubicBezTo>
                  <a:pt x="291944" y="1011745"/>
                  <a:pt x="259251" y="1008497"/>
                  <a:pt x="220429" y="1008927"/>
                </a:cubicBezTo>
                <a:cubicBezTo>
                  <a:pt x="180594" y="1015852"/>
                  <a:pt x="156150" y="1007265"/>
                  <a:pt x="114676" y="1007765"/>
                </a:cubicBezTo>
                <a:cubicBezTo>
                  <a:pt x="85718" y="1006195"/>
                  <a:pt x="43316" y="1001491"/>
                  <a:pt x="13470" y="998544"/>
                </a:cubicBezTo>
                <a:lnTo>
                  <a:pt x="0" y="997355"/>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Title 1">
            <a:extLst>
              <a:ext uri="{FF2B5EF4-FFF2-40B4-BE49-F238E27FC236}">
                <a16:creationId xmlns:a16="http://schemas.microsoft.com/office/drawing/2014/main" id="{E94E8038-1D73-AF9D-2184-9BC692863B6E}"/>
              </a:ext>
            </a:extLst>
          </p:cNvPr>
          <p:cNvSpPr>
            <a:spLocks noGrp="1"/>
          </p:cNvSpPr>
          <p:nvPr>
            <p:ph type="title"/>
          </p:nvPr>
        </p:nvSpPr>
        <p:spPr>
          <a:xfrm>
            <a:off x="838200" y="361604"/>
            <a:ext cx="10515600" cy="1325563"/>
          </a:xfrm>
        </p:spPr>
        <p:txBody>
          <a:bodyPr/>
          <a:lstStyle/>
          <a:p>
            <a:r>
              <a:rPr lang="en-GB"/>
              <a:t>What is coproduction?</a:t>
            </a:r>
          </a:p>
        </p:txBody>
      </p:sp>
      <p:sp>
        <p:nvSpPr>
          <p:cNvPr id="5" name="Content Placeholder 2">
            <a:extLst>
              <a:ext uri="{FF2B5EF4-FFF2-40B4-BE49-F238E27FC236}">
                <a16:creationId xmlns:a16="http://schemas.microsoft.com/office/drawing/2014/main" id="{4BD22FE9-C10F-A75B-3029-F7D85C9BB6AF}"/>
              </a:ext>
            </a:extLst>
          </p:cNvPr>
          <p:cNvSpPr>
            <a:spLocks noGrp="1"/>
          </p:cNvSpPr>
          <p:nvPr>
            <p:ph idx="1"/>
          </p:nvPr>
        </p:nvSpPr>
        <p:spPr>
          <a:xfrm>
            <a:off x="838199" y="2217211"/>
            <a:ext cx="10160953" cy="4351338"/>
          </a:xfrm>
        </p:spPr>
        <p:txBody>
          <a:bodyPr>
            <a:normAutofit/>
          </a:bodyPr>
          <a:lstStyle/>
          <a:p>
            <a:r>
              <a:rPr lang="en-GB">
                <a:latin typeface="Arial" panose="020B0604020202020204" pitchFamily="34" charset="0"/>
                <a:ea typeface="Calibri" panose="020F0502020204030204" pitchFamily="34" charset="0"/>
                <a:cs typeface="Arial" panose="020B0604020202020204" pitchFamily="34" charset="0"/>
              </a:rPr>
              <a:t>People with lived experience are equal partners with people working for service organisations</a:t>
            </a:r>
          </a:p>
          <a:p>
            <a:endParaRPr lang="en-GB" sz="1000">
              <a:latin typeface="Arial" panose="020B0604020202020204" pitchFamily="34" charset="0"/>
              <a:ea typeface="Calibri" panose="020F0502020204030204" pitchFamily="34" charset="0"/>
              <a:cs typeface="Arial" panose="020B0604020202020204" pitchFamily="34" charset="0"/>
            </a:endParaRPr>
          </a:p>
          <a:p>
            <a:r>
              <a:rPr lang="en-GB">
                <a:latin typeface="Arial" panose="020B0604020202020204" pitchFamily="34" charset="0"/>
                <a:ea typeface="Calibri" panose="020F0502020204030204" pitchFamily="34" charset="0"/>
                <a:cs typeface="Arial" panose="020B0604020202020204" pitchFamily="34" charset="0"/>
              </a:rPr>
              <a:t>Working together to make decisions with equal power</a:t>
            </a:r>
          </a:p>
          <a:p>
            <a:endParaRPr lang="en-GB" sz="1000">
              <a:latin typeface="Arial" panose="020B0604020202020204" pitchFamily="34" charset="0"/>
              <a:ea typeface="Calibri" panose="020F0502020204030204" pitchFamily="34" charset="0"/>
              <a:cs typeface="Arial" panose="020B0604020202020204" pitchFamily="34" charset="0"/>
            </a:endParaRPr>
          </a:p>
          <a:p>
            <a:r>
              <a:rPr lang="en-GB">
                <a:latin typeface="Arial" panose="020B0604020202020204" pitchFamily="34" charset="0"/>
                <a:ea typeface="Calibri" panose="020F0502020204030204" pitchFamily="34" charset="0"/>
                <a:cs typeface="Arial" panose="020B0604020202020204" pitchFamily="34" charset="0"/>
              </a:rPr>
              <a:t>Shaping services</a:t>
            </a:r>
            <a:endParaRPr lang="en-GB">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59415256"/>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32E209A2-3BEF-D86C-2E23-5EF534F081F8}"/>
            </a:ext>
          </a:extLst>
        </p:cNvPr>
        <p:cNvGrpSpPr/>
        <p:nvPr/>
      </p:nvGrpSpPr>
      <p:grpSpPr>
        <a:xfrm>
          <a:off x="0" y="0"/>
          <a:ext cx="0" cy="0"/>
          <a:chOff x="0" y="0"/>
          <a:chExt cx="0" cy="0"/>
        </a:xfrm>
      </p:grpSpPr>
      <p:sp useBgFill="1">
        <p:nvSpPr>
          <p:cNvPr id="2061" name="Rectangle 2060">
            <a:extLst>
              <a:ext uri="{FF2B5EF4-FFF2-40B4-BE49-F238E27FC236}">
                <a16:creationId xmlns:a16="http://schemas.microsoft.com/office/drawing/2014/main" id="{5D255FBD-65C8-4529-4ADB-76E61F1C51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62" name="Freeform: Shape 2061">
            <a:extLst>
              <a:ext uri="{FF2B5EF4-FFF2-40B4-BE49-F238E27FC236}">
                <a16:creationId xmlns:a16="http://schemas.microsoft.com/office/drawing/2014/main" id="{4EE6778A-E41D-05BA-65C8-C6094B087E1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1766176" cy="2061837"/>
          </a:xfrm>
          <a:custGeom>
            <a:avLst/>
            <a:gdLst>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13657 w 10768629"/>
              <a:gd name="connsiteY144" fmla="*/ 1730706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84330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0768629" h="1978172">
                <a:moveTo>
                  <a:pt x="0" y="0"/>
                </a:moveTo>
                <a:lnTo>
                  <a:pt x="10768629" y="0"/>
                </a:lnTo>
                <a:lnTo>
                  <a:pt x="10733254" y="31439"/>
                </a:lnTo>
                <a:lnTo>
                  <a:pt x="10727085" y="37910"/>
                </a:lnTo>
                <a:cubicBezTo>
                  <a:pt x="10712973" y="56080"/>
                  <a:pt x="10699457" y="78430"/>
                  <a:pt x="10675953" y="68623"/>
                </a:cubicBezTo>
                <a:cubicBezTo>
                  <a:pt x="10685972" y="89202"/>
                  <a:pt x="10641629" y="69781"/>
                  <a:pt x="10637091" y="90361"/>
                </a:cubicBezTo>
                <a:cubicBezTo>
                  <a:pt x="10635214" y="107005"/>
                  <a:pt x="10621323" y="104993"/>
                  <a:pt x="10610971" y="110764"/>
                </a:cubicBezTo>
                <a:cubicBezTo>
                  <a:pt x="10603980" y="127568"/>
                  <a:pt x="10551417" y="141180"/>
                  <a:pt x="10532872" y="138028"/>
                </a:cubicBezTo>
                <a:cubicBezTo>
                  <a:pt x="10480300" y="119072"/>
                  <a:pt x="10440532" y="186296"/>
                  <a:pt x="10398558" y="172911"/>
                </a:cubicBezTo>
                <a:cubicBezTo>
                  <a:pt x="10387708" y="174114"/>
                  <a:pt x="10378792" y="177646"/>
                  <a:pt x="10371128" y="182609"/>
                </a:cubicBezTo>
                <a:lnTo>
                  <a:pt x="10352178" y="199976"/>
                </a:lnTo>
                <a:lnTo>
                  <a:pt x="10351815" y="211879"/>
                </a:lnTo>
                <a:lnTo>
                  <a:pt x="10337471" y="218661"/>
                </a:lnTo>
                <a:lnTo>
                  <a:pt x="10334625" y="222351"/>
                </a:lnTo>
                <a:cubicBezTo>
                  <a:pt x="10321108" y="225227"/>
                  <a:pt x="10278615" y="228401"/>
                  <a:pt x="10256365" y="235917"/>
                </a:cubicBezTo>
                <a:cubicBezTo>
                  <a:pt x="10218136" y="258033"/>
                  <a:pt x="10224552" y="209685"/>
                  <a:pt x="10201127" y="267448"/>
                </a:cubicBezTo>
                <a:cubicBezTo>
                  <a:pt x="10121320" y="273476"/>
                  <a:pt x="10040763" y="345580"/>
                  <a:pt x="9961218" y="326720"/>
                </a:cubicBezTo>
                <a:cubicBezTo>
                  <a:pt x="9980173" y="341621"/>
                  <a:pt x="9883038" y="318484"/>
                  <a:pt x="9859715" y="355698"/>
                </a:cubicBezTo>
                <a:cubicBezTo>
                  <a:pt x="9812822" y="367758"/>
                  <a:pt x="9752089" y="383830"/>
                  <a:pt x="9679867" y="399081"/>
                </a:cubicBezTo>
                <a:cubicBezTo>
                  <a:pt x="9618357" y="415668"/>
                  <a:pt x="9525492" y="446315"/>
                  <a:pt x="9490654" y="455225"/>
                </a:cubicBezTo>
                <a:lnTo>
                  <a:pt x="9470837" y="452539"/>
                </a:lnTo>
                <a:lnTo>
                  <a:pt x="9469082" y="454891"/>
                </a:lnTo>
                <a:cubicBezTo>
                  <a:pt x="9460057" y="461184"/>
                  <a:pt x="9453495" y="461729"/>
                  <a:pt x="9448038" y="459733"/>
                </a:cubicBezTo>
                <a:lnTo>
                  <a:pt x="9396821" y="455795"/>
                </a:lnTo>
                <a:lnTo>
                  <a:pt x="9392197" y="459796"/>
                </a:lnTo>
                <a:lnTo>
                  <a:pt x="9347994" y="464462"/>
                </a:lnTo>
                <a:cubicBezTo>
                  <a:pt x="9347959" y="465155"/>
                  <a:pt x="9347925" y="465846"/>
                  <a:pt x="9347889" y="466539"/>
                </a:cubicBezTo>
                <a:cubicBezTo>
                  <a:pt x="9346648" y="471307"/>
                  <a:pt x="9343831" y="475025"/>
                  <a:pt x="9337639" y="476654"/>
                </a:cubicBezTo>
                <a:cubicBezTo>
                  <a:pt x="9354547" y="503661"/>
                  <a:pt x="9307720" y="510631"/>
                  <a:pt x="9287964" y="513052"/>
                </a:cubicBezTo>
                <a:cubicBezTo>
                  <a:pt x="9269905" y="526173"/>
                  <a:pt x="9245386" y="544358"/>
                  <a:pt x="9229283" y="555377"/>
                </a:cubicBezTo>
                <a:lnTo>
                  <a:pt x="9220274" y="557502"/>
                </a:lnTo>
                <a:cubicBezTo>
                  <a:pt x="9220250" y="557668"/>
                  <a:pt x="9220226" y="557835"/>
                  <a:pt x="9220202" y="558001"/>
                </a:cubicBezTo>
                <a:cubicBezTo>
                  <a:pt x="9218468" y="559434"/>
                  <a:pt x="9215591" y="560497"/>
                  <a:pt x="9210908" y="561147"/>
                </a:cubicBezTo>
                <a:lnTo>
                  <a:pt x="9186374" y="565502"/>
                </a:lnTo>
                <a:lnTo>
                  <a:pt x="9181058" y="569943"/>
                </a:lnTo>
                <a:lnTo>
                  <a:pt x="9167549" y="584727"/>
                </a:lnTo>
                <a:lnTo>
                  <a:pt x="9149110" y="598906"/>
                </a:lnTo>
                <a:cubicBezTo>
                  <a:pt x="9133575" y="594395"/>
                  <a:pt x="9087390" y="636567"/>
                  <a:pt x="9078556" y="644039"/>
                </a:cubicBezTo>
                <a:lnTo>
                  <a:pt x="8996399" y="690055"/>
                </a:lnTo>
                <a:cubicBezTo>
                  <a:pt x="8913147" y="777045"/>
                  <a:pt x="8867993" y="772591"/>
                  <a:pt x="8803791" y="813860"/>
                </a:cubicBezTo>
                <a:cubicBezTo>
                  <a:pt x="8745270" y="819906"/>
                  <a:pt x="8690049" y="823612"/>
                  <a:pt x="8636202" y="848463"/>
                </a:cubicBezTo>
                <a:cubicBezTo>
                  <a:pt x="8594799" y="860014"/>
                  <a:pt x="8568613" y="864779"/>
                  <a:pt x="8555372" y="883171"/>
                </a:cubicBezTo>
                <a:lnTo>
                  <a:pt x="8507229" y="901665"/>
                </a:lnTo>
                <a:lnTo>
                  <a:pt x="8428473" y="927985"/>
                </a:lnTo>
                <a:cubicBezTo>
                  <a:pt x="8428287" y="929817"/>
                  <a:pt x="8428100" y="931648"/>
                  <a:pt x="8427914" y="933480"/>
                </a:cubicBezTo>
                <a:lnTo>
                  <a:pt x="8420327" y="941984"/>
                </a:lnTo>
                <a:lnTo>
                  <a:pt x="8394729" y="948347"/>
                </a:lnTo>
                <a:lnTo>
                  <a:pt x="8380548" y="987916"/>
                </a:lnTo>
                <a:lnTo>
                  <a:pt x="8375330" y="965444"/>
                </a:lnTo>
                <a:cubicBezTo>
                  <a:pt x="8372375" y="964202"/>
                  <a:pt x="8344433" y="977378"/>
                  <a:pt x="8340796" y="980522"/>
                </a:cubicBezTo>
                <a:cubicBezTo>
                  <a:pt x="8328292" y="982128"/>
                  <a:pt x="8319237" y="991089"/>
                  <a:pt x="8304438" y="996739"/>
                </a:cubicBezTo>
                <a:cubicBezTo>
                  <a:pt x="8297193" y="1005683"/>
                  <a:pt x="8289328" y="1014568"/>
                  <a:pt x="8280929" y="1023089"/>
                </a:cubicBezTo>
                <a:lnTo>
                  <a:pt x="8275760" y="1027772"/>
                </a:lnTo>
                <a:lnTo>
                  <a:pt x="8275478" y="1027605"/>
                </a:lnTo>
                <a:cubicBezTo>
                  <a:pt x="8273970" y="1028076"/>
                  <a:pt x="8251461" y="1029408"/>
                  <a:pt x="8249003" y="1032033"/>
                </a:cubicBezTo>
                <a:lnTo>
                  <a:pt x="8203836" y="1037347"/>
                </a:lnTo>
                <a:cubicBezTo>
                  <a:pt x="8172789" y="1049890"/>
                  <a:pt x="8148166" y="1034625"/>
                  <a:pt x="8122936" y="1063113"/>
                </a:cubicBezTo>
                <a:cubicBezTo>
                  <a:pt x="8093850" y="1074757"/>
                  <a:pt x="8066781" y="1075350"/>
                  <a:pt x="8043658" y="1092746"/>
                </a:cubicBezTo>
                <a:cubicBezTo>
                  <a:pt x="8032157" y="1089174"/>
                  <a:pt x="8022145" y="1089998"/>
                  <a:pt x="8015351" y="1105478"/>
                </a:cubicBezTo>
                <a:cubicBezTo>
                  <a:pt x="7987544" y="1113006"/>
                  <a:pt x="7977708" y="1099152"/>
                  <a:pt x="7963145" y="1119346"/>
                </a:cubicBezTo>
                <a:cubicBezTo>
                  <a:pt x="7942622" y="1098880"/>
                  <a:pt x="7943760" y="1109516"/>
                  <a:pt x="7938145" y="1120225"/>
                </a:cubicBezTo>
                <a:lnTo>
                  <a:pt x="7937238" y="1121204"/>
                </a:lnTo>
                <a:lnTo>
                  <a:pt x="7934398" y="1118240"/>
                </a:lnTo>
                <a:lnTo>
                  <a:pt x="7918248" y="1124371"/>
                </a:lnTo>
                <a:lnTo>
                  <a:pt x="7914119" y="1127653"/>
                </a:lnTo>
                <a:cubicBezTo>
                  <a:pt x="7911201" y="1129547"/>
                  <a:pt x="7909169" y="1130331"/>
                  <a:pt x="7907658" y="1130350"/>
                </a:cubicBezTo>
                <a:lnTo>
                  <a:pt x="7907434" y="1130103"/>
                </a:lnTo>
                <a:lnTo>
                  <a:pt x="7901508" y="1133245"/>
                </a:lnTo>
                <a:cubicBezTo>
                  <a:pt x="7891644" y="1139271"/>
                  <a:pt x="7882185" y="1145815"/>
                  <a:pt x="7873287" y="1152609"/>
                </a:cubicBezTo>
                <a:cubicBezTo>
                  <a:pt x="7864672" y="1141906"/>
                  <a:pt x="7845199" y="1159242"/>
                  <a:pt x="7834833" y="1153868"/>
                </a:cubicBezTo>
                <a:lnTo>
                  <a:pt x="7828661" y="1139994"/>
                </a:lnTo>
                <a:lnTo>
                  <a:pt x="7823966" y="1143178"/>
                </a:lnTo>
                <a:lnTo>
                  <a:pt x="7815078" y="1151776"/>
                </a:lnTo>
                <a:cubicBezTo>
                  <a:pt x="7813692" y="1152943"/>
                  <a:pt x="7812687" y="1153116"/>
                  <a:pt x="7812026" y="1151522"/>
                </a:cubicBezTo>
                <a:cubicBezTo>
                  <a:pt x="7806555" y="1153054"/>
                  <a:pt x="7788673" y="1159989"/>
                  <a:pt x="7782249" y="1160970"/>
                </a:cubicBezTo>
                <a:lnTo>
                  <a:pt x="7773476" y="1157414"/>
                </a:lnTo>
                <a:lnTo>
                  <a:pt x="7769600" y="1157365"/>
                </a:lnTo>
                <a:lnTo>
                  <a:pt x="7752631" y="1172815"/>
                </a:lnTo>
                <a:lnTo>
                  <a:pt x="7739392" y="1192062"/>
                </a:lnTo>
                <a:lnTo>
                  <a:pt x="7677677" y="1216394"/>
                </a:lnTo>
                <a:lnTo>
                  <a:pt x="7586920" y="1261888"/>
                </a:lnTo>
                <a:cubicBezTo>
                  <a:pt x="7556723" y="1298911"/>
                  <a:pt x="7489187" y="1284518"/>
                  <a:pt x="7486100" y="1292563"/>
                </a:cubicBezTo>
                <a:cubicBezTo>
                  <a:pt x="7454875" y="1308356"/>
                  <a:pt x="7453335" y="1326361"/>
                  <a:pt x="7411323" y="1340732"/>
                </a:cubicBezTo>
                <a:cubicBezTo>
                  <a:pt x="7372519" y="1390006"/>
                  <a:pt x="7288617" y="1403664"/>
                  <a:pt x="7240698" y="1438832"/>
                </a:cubicBezTo>
                <a:cubicBezTo>
                  <a:pt x="7206467" y="1417136"/>
                  <a:pt x="7227555" y="1441678"/>
                  <a:pt x="7197675" y="1447530"/>
                </a:cubicBezTo>
                <a:cubicBezTo>
                  <a:pt x="7211601" y="1474927"/>
                  <a:pt x="7159483" y="1444981"/>
                  <a:pt x="7164788" y="1480293"/>
                </a:cubicBezTo>
                <a:cubicBezTo>
                  <a:pt x="7159184" y="1480240"/>
                  <a:pt x="7153584" y="1479075"/>
                  <a:pt x="7147929" y="1477641"/>
                </a:cubicBezTo>
                <a:lnTo>
                  <a:pt x="7144965" y="1476908"/>
                </a:lnTo>
                <a:lnTo>
                  <a:pt x="7134299" y="1479969"/>
                </a:lnTo>
                <a:lnTo>
                  <a:pt x="7129809" y="1473339"/>
                </a:lnTo>
                <a:lnTo>
                  <a:pt x="7112688" y="1472575"/>
                </a:lnTo>
                <a:cubicBezTo>
                  <a:pt x="7106506" y="1473449"/>
                  <a:pt x="7100123" y="1475741"/>
                  <a:pt x="7093470" y="1480300"/>
                </a:cubicBezTo>
                <a:cubicBezTo>
                  <a:pt x="7079039" y="1501274"/>
                  <a:pt x="7048991" y="1495718"/>
                  <a:pt x="7025034" y="1506934"/>
                </a:cubicBezTo>
                <a:lnTo>
                  <a:pt x="7014783" y="1515868"/>
                </a:lnTo>
                <a:lnTo>
                  <a:pt x="6979706" y="1523511"/>
                </a:lnTo>
                <a:lnTo>
                  <a:pt x="6977890" y="1525793"/>
                </a:lnTo>
                <a:cubicBezTo>
                  <a:pt x="6971996" y="1527914"/>
                  <a:pt x="6959488" y="1529941"/>
                  <a:pt x="6944339" y="1536237"/>
                </a:cubicBezTo>
                <a:lnTo>
                  <a:pt x="6886996" y="1563569"/>
                </a:lnTo>
                <a:lnTo>
                  <a:pt x="6874510" y="1558469"/>
                </a:lnTo>
                <a:lnTo>
                  <a:pt x="6871943" y="1554651"/>
                </a:lnTo>
                <a:lnTo>
                  <a:pt x="6856174" y="1562024"/>
                </a:lnTo>
                <a:lnTo>
                  <a:pt x="6842321" y="1560554"/>
                </a:lnTo>
                <a:lnTo>
                  <a:pt x="6832713" y="1569357"/>
                </a:lnTo>
                <a:lnTo>
                  <a:pt x="6816351" y="1571495"/>
                </a:lnTo>
                <a:cubicBezTo>
                  <a:pt x="6810216" y="1571510"/>
                  <a:pt x="6803310" y="1571324"/>
                  <a:pt x="6795800" y="1572010"/>
                </a:cubicBezTo>
                <a:lnTo>
                  <a:pt x="6777546" y="1568661"/>
                </a:lnTo>
                <a:lnTo>
                  <a:pt x="6751528" y="1574143"/>
                </a:lnTo>
                <a:cubicBezTo>
                  <a:pt x="6731455" y="1578562"/>
                  <a:pt x="6712054" y="1582098"/>
                  <a:pt x="6691966" y="1582255"/>
                </a:cubicBezTo>
                <a:cubicBezTo>
                  <a:pt x="6677921" y="1590738"/>
                  <a:pt x="6663787" y="1595441"/>
                  <a:pt x="6646941" y="1588471"/>
                </a:cubicBezTo>
                <a:cubicBezTo>
                  <a:pt x="6605135" y="1597971"/>
                  <a:pt x="6598373" y="1612583"/>
                  <a:pt x="6568576" y="1606488"/>
                </a:cubicBezTo>
                <a:cubicBezTo>
                  <a:pt x="6562510" y="1614734"/>
                  <a:pt x="6558067" y="1619360"/>
                  <a:pt x="6554358" y="1621701"/>
                </a:cubicBezTo>
                <a:cubicBezTo>
                  <a:pt x="6543227" y="1628727"/>
                  <a:pt x="6538724" y="1615196"/>
                  <a:pt x="6516968" y="1617195"/>
                </a:cubicBezTo>
                <a:cubicBezTo>
                  <a:pt x="6493173" y="1617368"/>
                  <a:pt x="6528193" y="1598652"/>
                  <a:pt x="6506479" y="1602227"/>
                </a:cubicBezTo>
                <a:cubicBezTo>
                  <a:pt x="6486674" y="1613929"/>
                  <a:pt x="6478484" y="1593997"/>
                  <a:pt x="6458436" y="1607332"/>
                </a:cubicBezTo>
                <a:cubicBezTo>
                  <a:pt x="6471168" y="1620800"/>
                  <a:pt x="6410323" y="1615478"/>
                  <a:pt x="6414786" y="1628815"/>
                </a:cubicBezTo>
                <a:cubicBezTo>
                  <a:pt x="6385942" y="1615041"/>
                  <a:pt x="6386569" y="1640238"/>
                  <a:pt x="6357085" y="1640846"/>
                </a:cubicBezTo>
                <a:cubicBezTo>
                  <a:pt x="6341163" y="1636809"/>
                  <a:pt x="6331497" y="1637754"/>
                  <a:pt x="6322636" y="1648213"/>
                </a:cubicBezTo>
                <a:cubicBezTo>
                  <a:pt x="6248448" y="1627802"/>
                  <a:pt x="6286748" y="1654976"/>
                  <a:pt x="6226172" y="1654676"/>
                </a:cubicBezTo>
                <a:lnTo>
                  <a:pt x="6221217" y="1654506"/>
                </a:lnTo>
                <a:lnTo>
                  <a:pt x="6204956" y="1664280"/>
                </a:lnTo>
                <a:cubicBezTo>
                  <a:pt x="6204728" y="1665114"/>
                  <a:pt x="6204498" y="1665947"/>
                  <a:pt x="6204270" y="1666782"/>
                </a:cubicBezTo>
                <a:lnTo>
                  <a:pt x="6143810" y="1661963"/>
                </a:lnTo>
                <a:lnTo>
                  <a:pt x="6136560" y="1665728"/>
                </a:lnTo>
                <a:lnTo>
                  <a:pt x="6096155" y="1656951"/>
                </a:lnTo>
                <a:lnTo>
                  <a:pt x="6075812" y="1655422"/>
                </a:lnTo>
                <a:lnTo>
                  <a:pt x="6039495" y="1649680"/>
                </a:lnTo>
                <a:lnTo>
                  <a:pt x="6036523" y="1652121"/>
                </a:lnTo>
                <a:lnTo>
                  <a:pt x="6029328" y="1649904"/>
                </a:lnTo>
                <a:lnTo>
                  <a:pt x="6024075" y="1652779"/>
                </a:lnTo>
                <a:lnTo>
                  <a:pt x="6018085" y="1652030"/>
                </a:lnTo>
                <a:cubicBezTo>
                  <a:pt x="6006658" y="1653831"/>
                  <a:pt x="5968194" y="1662035"/>
                  <a:pt x="5955513" y="1663584"/>
                </a:cubicBezTo>
                <a:lnTo>
                  <a:pt x="5941996" y="1661326"/>
                </a:lnTo>
                <a:lnTo>
                  <a:pt x="5931789" y="1669915"/>
                </a:lnTo>
                <a:lnTo>
                  <a:pt x="5888686" y="1672175"/>
                </a:lnTo>
                <a:lnTo>
                  <a:pt x="5873794" y="1665454"/>
                </a:lnTo>
                <a:lnTo>
                  <a:pt x="5860022" y="1660635"/>
                </a:lnTo>
                <a:lnTo>
                  <a:pt x="5858237" y="1660649"/>
                </a:lnTo>
                <a:lnTo>
                  <a:pt x="5840319" y="1660798"/>
                </a:lnTo>
                <a:lnTo>
                  <a:pt x="5806984" y="1661075"/>
                </a:lnTo>
                <a:cubicBezTo>
                  <a:pt x="5785708" y="1661533"/>
                  <a:pt x="5764126" y="1662974"/>
                  <a:pt x="5742351" y="1667489"/>
                </a:cubicBezTo>
                <a:cubicBezTo>
                  <a:pt x="5659069" y="1645168"/>
                  <a:pt x="5615134" y="1706361"/>
                  <a:pt x="5521171" y="1671626"/>
                </a:cubicBezTo>
                <a:cubicBezTo>
                  <a:pt x="5491803" y="1671296"/>
                  <a:pt x="5498089" y="1662666"/>
                  <a:pt x="5457384" y="1683952"/>
                </a:cubicBezTo>
                <a:cubicBezTo>
                  <a:pt x="5356959" y="1699287"/>
                  <a:pt x="5078905" y="1774579"/>
                  <a:pt x="4950070" y="1748401"/>
                </a:cubicBezTo>
                <a:cubicBezTo>
                  <a:pt x="4918276" y="1752255"/>
                  <a:pt x="4891043" y="1756936"/>
                  <a:pt x="4872172" y="1757222"/>
                </a:cubicBezTo>
                <a:lnTo>
                  <a:pt x="4809524" y="1761033"/>
                </a:lnTo>
                <a:cubicBezTo>
                  <a:pt x="4791324" y="1772975"/>
                  <a:pt x="4777258" y="1754591"/>
                  <a:pt x="4759058" y="1766533"/>
                </a:cubicBezTo>
                <a:cubicBezTo>
                  <a:pt x="4747481" y="1770744"/>
                  <a:pt x="4734604" y="1772921"/>
                  <a:pt x="4719749" y="1771811"/>
                </a:cubicBezTo>
                <a:cubicBezTo>
                  <a:pt x="4671168" y="1780243"/>
                  <a:pt x="4634134" y="1775931"/>
                  <a:pt x="4568686" y="1786141"/>
                </a:cubicBezTo>
                <a:cubicBezTo>
                  <a:pt x="4544667" y="1777910"/>
                  <a:pt x="4432547" y="1778168"/>
                  <a:pt x="4418751" y="1796932"/>
                </a:cubicBezTo>
                <a:cubicBezTo>
                  <a:pt x="4403360" y="1801488"/>
                  <a:pt x="4385278" y="1795746"/>
                  <a:pt x="4378377" y="1815528"/>
                </a:cubicBezTo>
                <a:cubicBezTo>
                  <a:pt x="4366870" y="1839461"/>
                  <a:pt x="4337372" y="1814003"/>
                  <a:pt x="4320575" y="1832722"/>
                </a:cubicBezTo>
                <a:cubicBezTo>
                  <a:pt x="4277898" y="1857053"/>
                  <a:pt x="4243945" y="1846759"/>
                  <a:pt x="4211935" y="1860177"/>
                </a:cubicBezTo>
                <a:cubicBezTo>
                  <a:pt x="4181519" y="1859584"/>
                  <a:pt x="4171342" y="1859762"/>
                  <a:pt x="4101228" y="1868717"/>
                </a:cubicBezTo>
                <a:cubicBezTo>
                  <a:pt x="4080159" y="1876188"/>
                  <a:pt x="4039427" y="1877381"/>
                  <a:pt x="3973223" y="1881015"/>
                </a:cubicBezTo>
                <a:cubicBezTo>
                  <a:pt x="3971330" y="1884974"/>
                  <a:pt x="3952843" y="1879225"/>
                  <a:pt x="3900992" y="1880603"/>
                </a:cubicBezTo>
                <a:cubicBezTo>
                  <a:pt x="3849141" y="1881981"/>
                  <a:pt x="3740060" y="1895686"/>
                  <a:pt x="3662119" y="1889285"/>
                </a:cubicBezTo>
                <a:cubicBezTo>
                  <a:pt x="3565155" y="1881322"/>
                  <a:pt x="3613412" y="1915150"/>
                  <a:pt x="3496919" y="1873180"/>
                </a:cubicBezTo>
                <a:cubicBezTo>
                  <a:pt x="3488062" y="1895719"/>
                  <a:pt x="3474293" y="1876288"/>
                  <a:pt x="3449433" y="1889681"/>
                </a:cubicBezTo>
                <a:cubicBezTo>
                  <a:pt x="3406553" y="1891629"/>
                  <a:pt x="3413217" y="1897797"/>
                  <a:pt x="3369766" y="1916653"/>
                </a:cubicBezTo>
                <a:cubicBezTo>
                  <a:pt x="3338805" y="1929531"/>
                  <a:pt x="3289487" y="1928617"/>
                  <a:pt x="3269672" y="1938036"/>
                </a:cubicBezTo>
                <a:lnTo>
                  <a:pt x="3224897" y="1943733"/>
                </a:lnTo>
                <a:cubicBezTo>
                  <a:pt x="3188693" y="1949271"/>
                  <a:pt x="3178540" y="1909145"/>
                  <a:pt x="3161463" y="1946591"/>
                </a:cubicBezTo>
                <a:lnTo>
                  <a:pt x="3112044" y="1935614"/>
                </a:lnTo>
                <a:lnTo>
                  <a:pt x="3069716" y="1930463"/>
                </a:lnTo>
                <a:cubicBezTo>
                  <a:pt x="3049937" y="1924285"/>
                  <a:pt x="3047816" y="1925644"/>
                  <a:pt x="3005773" y="1915878"/>
                </a:cubicBezTo>
                <a:cubicBezTo>
                  <a:pt x="2978838" y="1921092"/>
                  <a:pt x="2967972" y="1927319"/>
                  <a:pt x="2897201" y="1926772"/>
                </a:cubicBezTo>
                <a:lnTo>
                  <a:pt x="2783891" y="1931749"/>
                </a:lnTo>
                <a:cubicBezTo>
                  <a:pt x="2753098" y="1932794"/>
                  <a:pt x="2731621" y="1915151"/>
                  <a:pt x="2712447" y="1933044"/>
                </a:cubicBezTo>
                <a:cubicBezTo>
                  <a:pt x="2621923" y="1990472"/>
                  <a:pt x="2637976" y="1949546"/>
                  <a:pt x="2560151" y="1963609"/>
                </a:cubicBezTo>
                <a:cubicBezTo>
                  <a:pt x="2472084" y="1973456"/>
                  <a:pt x="2423631" y="1962133"/>
                  <a:pt x="2367221" y="1971884"/>
                </a:cubicBezTo>
                <a:cubicBezTo>
                  <a:pt x="2355331" y="1950582"/>
                  <a:pt x="2295649" y="1950006"/>
                  <a:pt x="2272130" y="1961162"/>
                </a:cubicBezTo>
                <a:cubicBezTo>
                  <a:pt x="2229336" y="1964326"/>
                  <a:pt x="2232627" y="1943953"/>
                  <a:pt x="2189404" y="1978172"/>
                </a:cubicBezTo>
                <a:cubicBezTo>
                  <a:pt x="2153824" y="1968017"/>
                  <a:pt x="2114605" y="1969166"/>
                  <a:pt x="2077704" y="1965002"/>
                </a:cubicBezTo>
                <a:cubicBezTo>
                  <a:pt x="2053064" y="1962036"/>
                  <a:pt x="2051584" y="1971011"/>
                  <a:pt x="2033299" y="1969042"/>
                </a:cubicBezTo>
                <a:cubicBezTo>
                  <a:pt x="2015014" y="1967073"/>
                  <a:pt x="1998956" y="1958903"/>
                  <a:pt x="1967996" y="1953187"/>
                </a:cubicBezTo>
                <a:cubicBezTo>
                  <a:pt x="1924117" y="1970917"/>
                  <a:pt x="1915668" y="1940297"/>
                  <a:pt x="1855805" y="1926082"/>
                </a:cubicBezTo>
                <a:cubicBezTo>
                  <a:pt x="1830663" y="1943732"/>
                  <a:pt x="1810564" y="1935694"/>
                  <a:pt x="1790957" y="1919460"/>
                </a:cubicBezTo>
                <a:cubicBezTo>
                  <a:pt x="1732588" y="1924884"/>
                  <a:pt x="1679506" y="1900619"/>
                  <a:pt x="1613978" y="1891581"/>
                </a:cubicBezTo>
                <a:cubicBezTo>
                  <a:pt x="1542961" y="1912227"/>
                  <a:pt x="1506863" y="1865666"/>
                  <a:pt x="1436831" y="1856201"/>
                </a:cubicBezTo>
                <a:cubicBezTo>
                  <a:pt x="1409149" y="1862955"/>
                  <a:pt x="1416370" y="1829853"/>
                  <a:pt x="1357365" y="1832140"/>
                </a:cubicBezTo>
                <a:cubicBezTo>
                  <a:pt x="1285880" y="1811785"/>
                  <a:pt x="1273193" y="1786872"/>
                  <a:pt x="1232341" y="1785942"/>
                </a:cubicBezTo>
                <a:cubicBezTo>
                  <a:pt x="1223903" y="1792798"/>
                  <a:pt x="1160576" y="1793911"/>
                  <a:pt x="1162595" y="1784330"/>
                </a:cubicBezTo>
                <a:cubicBezTo>
                  <a:pt x="1153167" y="1787110"/>
                  <a:pt x="1122206" y="1805077"/>
                  <a:pt x="1120257" y="1789615"/>
                </a:cubicBezTo>
                <a:cubicBezTo>
                  <a:pt x="1073149" y="1786750"/>
                  <a:pt x="1034361" y="1768718"/>
                  <a:pt x="991903" y="1786741"/>
                </a:cubicBezTo>
                <a:cubicBezTo>
                  <a:pt x="966383" y="1781126"/>
                  <a:pt x="949501" y="1800915"/>
                  <a:pt x="883960" y="1809389"/>
                </a:cubicBezTo>
                <a:cubicBezTo>
                  <a:pt x="836064" y="1808194"/>
                  <a:pt x="826980" y="1826610"/>
                  <a:pt x="766531" y="1805053"/>
                </a:cubicBezTo>
                <a:cubicBezTo>
                  <a:pt x="732778" y="1801141"/>
                  <a:pt x="694055" y="1787044"/>
                  <a:pt x="669779" y="1800537"/>
                </a:cubicBezTo>
                <a:cubicBezTo>
                  <a:pt x="645252" y="1794709"/>
                  <a:pt x="563495" y="1813232"/>
                  <a:pt x="523898" y="1811085"/>
                </a:cubicBezTo>
                <a:cubicBezTo>
                  <a:pt x="457555" y="1798530"/>
                  <a:pt x="395227" y="1824052"/>
                  <a:pt x="360251" y="1830735"/>
                </a:cubicBezTo>
                <a:cubicBezTo>
                  <a:pt x="313564" y="1825583"/>
                  <a:pt x="298281" y="1811622"/>
                  <a:pt x="255207" y="1818275"/>
                </a:cubicBezTo>
                <a:cubicBezTo>
                  <a:pt x="206572" y="1839769"/>
                  <a:pt x="160277" y="1836800"/>
                  <a:pt x="101803" y="1870647"/>
                </a:cubicBezTo>
                <a:cubicBezTo>
                  <a:pt x="85849" y="1910002"/>
                  <a:pt x="27997" y="1845258"/>
                  <a:pt x="25397" y="1888443"/>
                </a:cubicBezTo>
                <a:cubicBezTo>
                  <a:pt x="19096" y="1881154"/>
                  <a:pt x="11260" y="1878398"/>
                  <a:pt x="2370" y="1878311"/>
                </a:cubicBezTo>
                <a:lnTo>
                  <a:pt x="0" y="1878785"/>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 name="Content Placeholder 6" descr="A close up of a sign&#10;&#10;Description automatically generated">
            <a:extLst>
              <a:ext uri="{FF2B5EF4-FFF2-40B4-BE49-F238E27FC236}">
                <a16:creationId xmlns:a16="http://schemas.microsoft.com/office/drawing/2014/main" id="{9C9D3100-82C4-738A-D4B2-BE7E77BE6590}"/>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677878" y="253223"/>
            <a:ext cx="1321275" cy="1542326"/>
          </a:xfrm>
          <a:prstGeom prst="rect">
            <a:avLst/>
          </a:prstGeom>
        </p:spPr>
      </p:pic>
      <p:sp>
        <p:nvSpPr>
          <p:cNvPr id="2068" name="Freeform: Shape 2067">
            <a:extLst>
              <a:ext uri="{FF2B5EF4-FFF2-40B4-BE49-F238E27FC236}">
                <a16:creationId xmlns:a16="http://schemas.microsoft.com/office/drawing/2014/main" id="{28C56DFD-48C0-2817-8AB6-B555AD2FCB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5381624" y="6209414"/>
            <a:ext cx="6810375" cy="648586"/>
          </a:xfrm>
          <a:custGeom>
            <a:avLst/>
            <a:gdLst>
              <a:gd name="connsiteX0" fmla="*/ 0 w 10753706"/>
              <a:gd name="connsiteY0" fmla="*/ 0 h 1027260"/>
              <a:gd name="connsiteX1" fmla="*/ 10753706 w 10753706"/>
              <a:gd name="connsiteY1" fmla="*/ 0 h 1027260"/>
              <a:gd name="connsiteX2" fmla="*/ 10748809 w 10753706"/>
              <a:gd name="connsiteY2" fmla="*/ 2522 h 1027260"/>
              <a:gd name="connsiteX3" fmla="*/ 10725330 w 10753706"/>
              <a:gd name="connsiteY3" fmla="*/ 11977 h 1027260"/>
              <a:gd name="connsiteX4" fmla="*/ 10615423 w 10753706"/>
              <a:gd name="connsiteY4" fmla="*/ 52967 h 1027260"/>
              <a:gd name="connsiteX5" fmla="*/ 10533936 w 10753706"/>
              <a:gd name="connsiteY5" fmla="*/ 53095 h 1027260"/>
              <a:gd name="connsiteX6" fmla="*/ 10466876 w 10753706"/>
              <a:gd name="connsiteY6" fmla="*/ 45180 h 1027260"/>
              <a:gd name="connsiteX7" fmla="*/ 10355090 w 10753706"/>
              <a:gd name="connsiteY7" fmla="*/ 89741 h 1027260"/>
              <a:gd name="connsiteX8" fmla="*/ 10087145 w 10753706"/>
              <a:gd name="connsiteY8" fmla="*/ 66115 h 1027260"/>
              <a:gd name="connsiteX9" fmla="*/ 10015902 w 10753706"/>
              <a:gd name="connsiteY9" fmla="*/ 76178 h 1027260"/>
              <a:gd name="connsiteX10" fmla="*/ 9806005 w 10753706"/>
              <a:gd name="connsiteY10" fmla="*/ 102435 h 1027260"/>
              <a:gd name="connsiteX11" fmla="*/ 9602583 w 10753706"/>
              <a:gd name="connsiteY11" fmla="*/ 179170 h 1027260"/>
              <a:gd name="connsiteX12" fmla="*/ 9469719 w 10753706"/>
              <a:gd name="connsiteY12" fmla="*/ 174721 h 1027260"/>
              <a:gd name="connsiteX13" fmla="*/ 9408692 w 10753706"/>
              <a:gd name="connsiteY13" fmla="*/ 189513 h 1027260"/>
              <a:gd name="connsiteX14" fmla="*/ 9364151 w 10753706"/>
              <a:gd name="connsiteY14" fmla="*/ 194072 h 1027260"/>
              <a:gd name="connsiteX15" fmla="*/ 9337751 w 10753706"/>
              <a:gd name="connsiteY15" fmla="*/ 197579 h 1027260"/>
              <a:gd name="connsiteX16" fmla="*/ 9297166 w 10753706"/>
              <a:gd name="connsiteY16" fmla="*/ 216558 h 1027260"/>
              <a:gd name="connsiteX17" fmla="*/ 9123859 w 10753706"/>
              <a:gd name="connsiteY17" fmla="*/ 237356 h 1027260"/>
              <a:gd name="connsiteX18" fmla="*/ 8950741 w 10753706"/>
              <a:gd name="connsiteY18" fmla="*/ 238020 h 1027260"/>
              <a:gd name="connsiteX19" fmla="*/ 8718236 w 10753706"/>
              <a:gd name="connsiteY19" fmla="*/ 303148 h 1027260"/>
              <a:gd name="connsiteX20" fmla="*/ 8694011 w 10753706"/>
              <a:gd name="connsiteY20" fmla="*/ 308812 h 1027260"/>
              <a:gd name="connsiteX21" fmla="*/ 8611976 w 10753706"/>
              <a:gd name="connsiteY21" fmla="*/ 324819 h 1027260"/>
              <a:gd name="connsiteX22" fmla="*/ 8562074 w 10753706"/>
              <a:gd name="connsiteY22" fmla="*/ 337971 h 1027260"/>
              <a:gd name="connsiteX23" fmla="*/ 8501724 w 10753706"/>
              <a:gd name="connsiteY23" fmla="*/ 360865 h 1027260"/>
              <a:gd name="connsiteX24" fmla="*/ 8504489 w 10753706"/>
              <a:gd name="connsiteY24" fmla="*/ 364790 h 1027260"/>
              <a:gd name="connsiteX25" fmla="*/ 8492774 w 10753706"/>
              <a:gd name="connsiteY25" fmla="*/ 366181 h 1027260"/>
              <a:gd name="connsiteX26" fmla="*/ 8466405 w 10753706"/>
              <a:gd name="connsiteY26" fmla="*/ 368724 h 1027260"/>
              <a:gd name="connsiteX27" fmla="*/ 8427069 w 10753706"/>
              <a:gd name="connsiteY27" fmla="*/ 387211 h 1027260"/>
              <a:gd name="connsiteX28" fmla="*/ 8387766 w 10753706"/>
              <a:gd name="connsiteY28" fmla="*/ 377161 h 1027260"/>
              <a:gd name="connsiteX29" fmla="*/ 8315874 w 10753706"/>
              <a:gd name="connsiteY29" fmla="*/ 395527 h 1027260"/>
              <a:gd name="connsiteX30" fmla="*/ 8274474 w 10753706"/>
              <a:gd name="connsiteY30" fmla="*/ 405112 h 1027260"/>
              <a:gd name="connsiteX31" fmla="*/ 8234664 w 10753706"/>
              <a:gd name="connsiteY31" fmla="*/ 410219 h 1027260"/>
              <a:gd name="connsiteX32" fmla="*/ 8211268 w 10753706"/>
              <a:gd name="connsiteY32" fmla="*/ 416791 h 1027260"/>
              <a:gd name="connsiteX33" fmla="*/ 8188615 w 10753706"/>
              <a:gd name="connsiteY33" fmla="*/ 421755 h 1027260"/>
              <a:gd name="connsiteX34" fmla="*/ 8179981 w 10753706"/>
              <a:gd name="connsiteY34" fmla="*/ 420402 h 1027260"/>
              <a:gd name="connsiteX35" fmla="*/ 8179307 w 10753706"/>
              <a:gd name="connsiteY35" fmla="*/ 422516 h 1027260"/>
              <a:gd name="connsiteX36" fmla="*/ 8147929 w 10753706"/>
              <a:gd name="connsiteY36" fmla="*/ 450302 h 1027260"/>
              <a:gd name="connsiteX37" fmla="*/ 8089136 w 10753706"/>
              <a:gd name="connsiteY37" fmla="*/ 465283 h 1027260"/>
              <a:gd name="connsiteX38" fmla="*/ 8049973 w 10753706"/>
              <a:gd name="connsiteY38" fmla="*/ 454121 h 1027260"/>
              <a:gd name="connsiteX39" fmla="*/ 7965913 w 10753706"/>
              <a:gd name="connsiteY39" fmla="*/ 464415 h 1027260"/>
              <a:gd name="connsiteX40" fmla="*/ 7945093 w 10753706"/>
              <a:gd name="connsiteY40" fmla="*/ 464798 h 1027260"/>
              <a:gd name="connsiteX41" fmla="*/ 7935335 w 10753706"/>
              <a:gd name="connsiteY41" fmla="*/ 462442 h 1027260"/>
              <a:gd name="connsiteX42" fmla="*/ 7904779 w 10753706"/>
              <a:gd name="connsiteY42" fmla="*/ 471429 h 1027260"/>
              <a:gd name="connsiteX43" fmla="*/ 7855604 w 10753706"/>
              <a:gd name="connsiteY43" fmla="*/ 480199 h 1027260"/>
              <a:gd name="connsiteX44" fmla="*/ 7832630 w 10753706"/>
              <a:gd name="connsiteY44" fmla="*/ 485371 h 1027260"/>
              <a:gd name="connsiteX45" fmla="*/ 7812438 w 10753706"/>
              <a:gd name="connsiteY45" fmla="*/ 485391 h 1027260"/>
              <a:gd name="connsiteX46" fmla="*/ 7701399 w 10753706"/>
              <a:gd name="connsiteY46" fmla="*/ 495197 h 1027260"/>
              <a:gd name="connsiteX47" fmla="*/ 7674778 w 10753706"/>
              <a:gd name="connsiteY47" fmla="*/ 494723 h 1027260"/>
              <a:gd name="connsiteX48" fmla="*/ 7660445 w 10753706"/>
              <a:gd name="connsiteY48" fmla="*/ 490194 h 1027260"/>
              <a:gd name="connsiteX49" fmla="*/ 7651781 w 10753706"/>
              <a:gd name="connsiteY49" fmla="*/ 493084 h 1027260"/>
              <a:gd name="connsiteX50" fmla="*/ 7584807 w 10753706"/>
              <a:gd name="connsiteY50" fmla="*/ 499490 h 1027260"/>
              <a:gd name="connsiteX51" fmla="*/ 7541324 w 10753706"/>
              <a:gd name="connsiteY51" fmla="*/ 504184 h 1027260"/>
              <a:gd name="connsiteX52" fmla="*/ 7541756 w 10753706"/>
              <a:gd name="connsiteY52" fmla="*/ 512184 h 1027260"/>
              <a:gd name="connsiteX53" fmla="*/ 7503906 w 10753706"/>
              <a:gd name="connsiteY53" fmla="*/ 518551 h 1027260"/>
              <a:gd name="connsiteX54" fmla="*/ 7460411 w 10753706"/>
              <a:gd name="connsiteY54" fmla="*/ 517415 h 1027260"/>
              <a:gd name="connsiteX55" fmla="*/ 7460116 w 10753706"/>
              <a:gd name="connsiteY55" fmla="*/ 517548 h 1027260"/>
              <a:gd name="connsiteX56" fmla="*/ 7297810 w 10753706"/>
              <a:gd name="connsiteY56" fmla="*/ 563947 h 1027260"/>
              <a:gd name="connsiteX57" fmla="*/ 6946388 w 10753706"/>
              <a:gd name="connsiteY57" fmla="*/ 665244 h 1027260"/>
              <a:gd name="connsiteX58" fmla="*/ 6741704 w 10753706"/>
              <a:gd name="connsiteY58" fmla="*/ 679365 h 1027260"/>
              <a:gd name="connsiteX59" fmla="*/ 6624680 w 10753706"/>
              <a:gd name="connsiteY59" fmla="*/ 677674 h 1027260"/>
              <a:gd name="connsiteX60" fmla="*/ 6605700 w 10753706"/>
              <a:gd name="connsiteY60" fmla="*/ 683566 h 1027260"/>
              <a:gd name="connsiteX61" fmla="*/ 6576922 w 10753706"/>
              <a:gd name="connsiteY61" fmla="*/ 683030 h 1027260"/>
              <a:gd name="connsiteX62" fmla="*/ 6405123 w 10753706"/>
              <a:gd name="connsiteY62" fmla="*/ 721946 h 1027260"/>
              <a:gd name="connsiteX63" fmla="*/ 6368938 w 10753706"/>
              <a:gd name="connsiteY63" fmla="*/ 717341 h 1027260"/>
              <a:gd name="connsiteX64" fmla="*/ 6295102 w 10753706"/>
              <a:gd name="connsiteY64" fmla="*/ 729508 h 1027260"/>
              <a:gd name="connsiteX65" fmla="*/ 6202084 w 10753706"/>
              <a:gd name="connsiteY65" fmla="*/ 767091 h 1027260"/>
              <a:gd name="connsiteX66" fmla="*/ 6067157 w 10753706"/>
              <a:gd name="connsiteY66" fmla="*/ 790339 h 1027260"/>
              <a:gd name="connsiteX67" fmla="*/ 6061443 w 10753706"/>
              <a:gd name="connsiteY67" fmla="*/ 796151 h 1027260"/>
              <a:gd name="connsiteX68" fmla="*/ 6051406 w 10753706"/>
              <a:gd name="connsiteY68" fmla="*/ 800684 h 1027260"/>
              <a:gd name="connsiteX69" fmla="*/ 6049097 w 10753706"/>
              <a:gd name="connsiteY69" fmla="*/ 800636 h 1027260"/>
              <a:gd name="connsiteX70" fmla="*/ 6034222 w 10753706"/>
              <a:gd name="connsiteY70" fmla="*/ 804110 h 1027260"/>
              <a:gd name="connsiteX71" fmla="*/ 6033121 w 10753706"/>
              <a:gd name="connsiteY71" fmla="*/ 806078 h 1027260"/>
              <a:gd name="connsiteX72" fmla="*/ 6023593 w 10753706"/>
              <a:gd name="connsiteY72" fmla="*/ 808842 h 1027260"/>
              <a:gd name="connsiteX73" fmla="*/ 6006639 w 10753706"/>
              <a:gd name="connsiteY73" fmla="*/ 815304 h 1027260"/>
              <a:gd name="connsiteX74" fmla="*/ 6001762 w 10753706"/>
              <a:gd name="connsiteY74" fmla="*/ 815557 h 1027260"/>
              <a:gd name="connsiteX75" fmla="*/ 5973534 w 10753706"/>
              <a:gd name="connsiteY75" fmla="*/ 823815 h 1027260"/>
              <a:gd name="connsiteX76" fmla="*/ 5972336 w 10753706"/>
              <a:gd name="connsiteY76" fmla="*/ 823476 h 1027260"/>
              <a:gd name="connsiteX77" fmla="*/ 5960841 w 10753706"/>
              <a:gd name="connsiteY77" fmla="*/ 823819 h 1027260"/>
              <a:gd name="connsiteX78" fmla="*/ 5940719 w 10753706"/>
              <a:gd name="connsiteY78" fmla="*/ 825514 h 1027260"/>
              <a:gd name="connsiteX79" fmla="*/ 5884298 w 10753706"/>
              <a:gd name="connsiteY79" fmla="*/ 823806 h 1027260"/>
              <a:gd name="connsiteX80" fmla="*/ 5854779 w 10753706"/>
              <a:gd name="connsiteY80" fmla="*/ 832365 h 1027260"/>
              <a:gd name="connsiteX81" fmla="*/ 5848382 w 10753706"/>
              <a:gd name="connsiteY81" fmla="*/ 833844 h 1027260"/>
              <a:gd name="connsiteX82" fmla="*/ 5848066 w 10753706"/>
              <a:gd name="connsiteY82" fmla="*/ 833772 h 1027260"/>
              <a:gd name="connsiteX83" fmla="*/ 5840944 w 10753706"/>
              <a:gd name="connsiteY83" fmla="*/ 835132 h 1027260"/>
              <a:gd name="connsiteX84" fmla="*/ 5836719 w 10753706"/>
              <a:gd name="connsiteY84" fmla="*/ 836539 h 1027260"/>
              <a:gd name="connsiteX85" fmla="*/ 5824311 w 10753706"/>
              <a:gd name="connsiteY85" fmla="*/ 839408 h 1027260"/>
              <a:gd name="connsiteX86" fmla="*/ 5818788 w 10753706"/>
              <a:gd name="connsiteY86" fmla="*/ 839727 h 1027260"/>
              <a:gd name="connsiteX87" fmla="*/ 5763953 w 10753706"/>
              <a:gd name="connsiteY87" fmla="*/ 834282 h 1027260"/>
              <a:gd name="connsiteX88" fmla="*/ 5667748 w 10753706"/>
              <a:gd name="connsiteY88" fmla="*/ 840211 h 1027260"/>
              <a:gd name="connsiteX89" fmla="*/ 5573108 w 10753706"/>
              <a:gd name="connsiteY89" fmla="*/ 847611 h 1027260"/>
              <a:gd name="connsiteX90" fmla="*/ 5539137 w 10753706"/>
              <a:gd name="connsiteY90" fmla="*/ 851033 h 1027260"/>
              <a:gd name="connsiteX91" fmla="*/ 5510651 w 10753706"/>
              <a:gd name="connsiteY91" fmla="*/ 844215 h 1027260"/>
              <a:gd name="connsiteX92" fmla="*/ 5457331 w 10753706"/>
              <a:gd name="connsiteY92" fmla="*/ 839159 h 1027260"/>
              <a:gd name="connsiteX93" fmla="*/ 5410613 w 10753706"/>
              <a:gd name="connsiteY93" fmla="*/ 834358 h 1027260"/>
              <a:gd name="connsiteX94" fmla="*/ 5370040 w 10753706"/>
              <a:gd name="connsiteY94" fmla="*/ 862127 h 1027260"/>
              <a:gd name="connsiteX95" fmla="*/ 5318778 w 10753706"/>
              <a:gd name="connsiteY95" fmla="*/ 855310 h 1027260"/>
              <a:gd name="connsiteX96" fmla="*/ 5298645 w 10753706"/>
              <a:gd name="connsiteY96" fmla="*/ 855171 h 1027260"/>
              <a:gd name="connsiteX97" fmla="*/ 5253828 w 10753706"/>
              <a:gd name="connsiteY97" fmla="*/ 859670 h 1027260"/>
              <a:gd name="connsiteX98" fmla="*/ 5216955 w 10753706"/>
              <a:gd name="connsiteY98" fmla="*/ 866245 h 1027260"/>
              <a:gd name="connsiteX99" fmla="*/ 5214344 w 10753706"/>
              <a:gd name="connsiteY99" fmla="*/ 868102 h 1027260"/>
              <a:gd name="connsiteX100" fmla="*/ 5195561 w 10753706"/>
              <a:gd name="connsiteY100" fmla="*/ 869949 h 1027260"/>
              <a:gd name="connsiteX101" fmla="*/ 5182555 w 10753706"/>
              <a:gd name="connsiteY101" fmla="*/ 873542 h 1027260"/>
              <a:gd name="connsiteX102" fmla="*/ 5172552 w 10753706"/>
              <a:gd name="connsiteY102" fmla="*/ 878801 h 1027260"/>
              <a:gd name="connsiteX103" fmla="*/ 5027993 w 10753706"/>
              <a:gd name="connsiteY103" fmla="*/ 889666 h 1027260"/>
              <a:gd name="connsiteX104" fmla="*/ 4939844 w 10753706"/>
              <a:gd name="connsiteY104" fmla="*/ 934802 h 1027260"/>
              <a:gd name="connsiteX105" fmla="*/ 4792576 w 10753706"/>
              <a:gd name="connsiteY105" fmla="*/ 934820 h 1027260"/>
              <a:gd name="connsiteX106" fmla="*/ 4602423 w 10753706"/>
              <a:gd name="connsiteY106" fmla="*/ 958063 h 1027260"/>
              <a:gd name="connsiteX107" fmla="*/ 4290656 w 10753706"/>
              <a:gd name="connsiteY107" fmla="*/ 969152 h 1027260"/>
              <a:gd name="connsiteX108" fmla="*/ 3952334 w 10753706"/>
              <a:gd name="connsiteY108" fmla="*/ 954043 h 1027260"/>
              <a:gd name="connsiteX109" fmla="*/ 3858560 w 10753706"/>
              <a:gd name="connsiteY109" fmla="*/ 948781 h 1027260"/>
              <a:gd name="connsiteX110" fmla="*/ 3846597 w 10753706"/>
              <a:gd name="connsiteY110" fmla="*/ 948382 h 1027260"/>
              <a:gd name="connsiteX111" fmla="*/ 3736044 w 10753706"/>
              <a:gd name="connsiteY111" fmla="*/ 947759 h 1027260"/>
              <a:gd name="connsiteX112" fmla="*/ 3713136 w 10753706"/>
              <a:gd name="connsiteY112" fmla="*/ 946963 h 1027260"/>
              <a:gd name="connsiteX113" fmla="*/ 3695939 w 10753706"/>
              <a:gd name="connsiteY113" fmla="*/ 943639 h 1027260"/>
              <a:gd name="connsiteX114" fmla="*/ 3694125 w 10753706"/>
              <a:gd name="connsiteY114" fmla="*/ 940567 h 1027260"/>
              <a:gd name="connsiteX115" fmla="*/ 3681925 w 10753706"/>
              <a:gd name="connsiteY115" fmla="*/ 939706 h 1027260"/>
              <a:gd name="connsiteX116" fmla="*/ 3679204 w 10753706"/>
              <a:gd name="connsiteY116" fmla="*/ 938926 h 1027260"/>
              <a:gd name="connsiteX117" fmla="*/ 3615656 w 10753706"/>
              <a:gd name="connsiteY117" fmla="*/ 940320 h 1027260"/>
              <a:gd name="connsiteX118" fmla="*/ 3567983 w 10753706"/>
              <a:gd name="connsiteY118" fmla="*/ 935596 h 1027260"/>
              <a:gd name="connsiteX119" fmla="*/ 3422423 w 10753706"/>
              <a:gd name="connsiteY119" fmla="*/ 932129 h 1027260"/>
              <a:gd name="connsiteX120" fmla="*/ 3310925 w 10753706"/>
              <a:gd name="connsiteY120" fmla="*/ 911072 h 1027260"/>
              <a:gd name="connsiteX121" fmla="*/ 3139421 w 10753706"/>
              <a:gd name="connsiteY121" fmla="*/ 934151 h 1027260"/>
              <a:gd name="connsiteX122" fmla="*/ 2996922 w 10753706"/>
              <a:gd name="connsiteY122" fmla="*/ 927537 h 1027260"/>
              <a:gd name="connsiteX123" fmla="*/ 2982785 w 10753706"/>
              <a:gd name="connsiteY123" fmla="*/ 931453 h 1027260"/>
              <a:gd name="connsiteX124" fmla="*/ 2967478 w 10753706"/>
              <a:gd name="connsiteY124" fmla="*/ 933397 h 1027260"/>
              <a:gd name="connsiteX125" fmla="*/ 2948552 w 10753706"/>
              <a:gd name="connsiteY125" fmla="*/ 932961 h 1027260"/>
              <a:gd name="connsiteX126" fmla="*/ 2944404 w 10753706"/>
              <a:gd name="connsiteY126" fmla="*/ 934452 h 1027260"/>
              <a:gd name="connsiteX127" fmla="*/ 2908608 w 10753706"/>
              <a:gd name="connsiteY127" fmla="*/ 937205 h 1027260"/>
              <a:gd name="connsiteX128" fmla="*/ 2904443 w 10753706"/>
              <a:gd name="connsiteY128" fmla="*/ 936455 h 1027260"/>
              <a:gd name="connsiteX129" fmla="*/ 2868935 w 10753706"/>
              <a:gd name="connsiteY129" fmla="*/ 938022 h 1027260"/>
              <a:gd name="connsiteX130" fmla="*/ 2868586 w 10753706"/>
              <a:gd name="connsiteY130" fmla="*/ 937487 h 1027260"/>
              <a:gd name="connsiteX131" fmla="*/ 2859191 w 10753706"/>
              <a:gd name="connsiteY131" fmla="*/ 935503 h 1027260"/>
              <a:gd name="connsiteX132" fmla="*/ 2840915 w 10753706"/>
              <a:gd name="connsiteY132" fmla="*/ 932977 h 1027260"/>
              <a:gd name="connsiteX133" fmla="*/ 2763509 w 10753706"/>
              <a:gd name="connsiteY133" fmla="*/ 921850 h 1027260"/>
              <a:gd name="connsiteX134" fmla="*/ 2756121 w 10753706"/>
              <a:gd name="connsiteY134" fmla="*/ 921864 h 1027260"/>
              <a:gd name="connsiteX135" fmla="*/ 2755998 w 10753706"/>
              <a:gd name="connsiteY135" fmla="*/ 921739 h 1027260"/>
              <a:gd name="connsiteX136" fmla="*/ 2748255 w 10753706"/>
              <a:gd name="connsiteY136" fmla="*/ 921505 h 1027260"/>
              <a:gd name="connsiteX137" fmla="*/ 2694601 w 10753706"/>
              <a:gd name="connsiteY137" fmla="*/ 915575 h 1027260"/>
              <a:gd name="connsiteX138" fmla="*/ 2635357 w 10753706"/>
              <a:gd name="connsiteY138" fmla="*/ 910976 h 1027260"/>
              <a:gd name="connsiteX139" fmla="*/ 2601047 w 10753706"/>
              <a:gd name="connsiteY139" fmla="*/ 910263 h 1027260"/>
              <a:gd name="connsiteX140" fmla="*/ 2507482 w 10753706"/>
              <a:gd name="connsiteY140" fmla="*/ 906211 h 1027260"/>
              <a:gd name="connsiteX141" fmla="*/ 2413884 w 10753706"/>
              <a:gd name="connsiteY141" fmla="*/ 900545 h 1027260"/>
              <a:gd name="connsiteX142" fmla="*/ 2368912 w 10753706"/>
              <a:gd name="connsiteY142" fmla="*/ 888755 h 1027260"/>
              <a:gd name="connsiteX143" fmla="*/ 2349490 w 10753706"/>
              <a:gd name="connsiteY143" fmla="*/ 889719 h 1027260"/>
              <a:gd name="connsiteX144" fmla="*/ 2344290 w 10753706"/>
              <a:gd name="connsiteY144" fmla="*/ 890584 h 1027260"/>
              <a:gd name="connsiteX145" fmla="*/ 2336488 w 10753706"/>
              <a:gd name="connsiteY145" fmla="*/ 891058 h 1027260"/>
              <a:gd name="connsiteX146" fmla="*/ 2329015 w 10753706"/>
              <a:gd name="connsiteY146" fmla="*/ 891627 h 1027260"/>
              <a:gd name="connsiteX147" fmla="*/ 2293898 w 10753706"/>
              <a:gd name="connsiteY147" fmla="*/ 896431 h 1027260"/>
              <a:gd name="connsiteX148" fmla="*/ 2243927 w 10753706"/>
              <a:gd name="connsiteY148" fmla="*/ 888076 h 1027260"/>
              <a:gd name="connsiteX149" fmla="*/ 2223920 w 10753706"/>
              <a:gd name="connsiteY149" fmla="*/ 887331 h 1027260"/>
              <a:gd name="connsiteX150" fmla="*/ 2213081 w 10753706"/>
              <a:gd name="connsiteY150" fmla="*/ 886302 h 1027260"/>
              <a:gd name="connsiteX151" fmla="*/ 2212307 w 10753706"/>
              <a:gd name="connsiteY151" fmla="*/ 885829 h 1027260"/>
              <a:gd name="connsiteX152" fmla="*/ 2152321 w 10753706"/>
              <a:gd name="connsiteY152" fmla="*/ 894418 h 1027260"/>
              <a:gd name="connsiteX153" fmla="*/ 2140985 w 10753706"/>
              <a:gd name="connsiteY153" fmla="*/ 895968 h 1027260"/>
              <a:gd name="connsiteX154" fmla="*/ 2121210 w 10753706"/>
              <a:gd name="connsiteY154" fmla="*/ 899354 h 1027260"/>
              <a:gd name="connsiteX155" fmla="*/ 2119146 w 10753706"/>
              <a:gd name="connsiteY155" fmla="*/ 899033 h 1027260"/>
              <a:gd name="connsiteX156" fmla="*/ 2105666 w 10753706"/>
              <a:gd name="connsiteY156" fmla="*/ 902240 h 1027260"/>
              <a:gd name="connsiteX157" fmla="*/ 2094924 w 10753706"/>
              <a:gd name="connsiteY157" fmla="*/ 907203 h 1027260"/>
              <a:gd name="connsiteX158" fmla="*/ 1949478 w 10753706"/>
              <a:gd name="connsiteY158" fmla="*/ 913748 h 1027260"/>
              <a:gd name="connsiteX159" fmla="*/ 1749684 w 10753706"/>
              <a:gd name="connsiteY159" fmla="*/ 942223 h 1027260"/>
              <a:gd name="connsiteX160" fmla="*/ 1585576 w 10753706"/>
              <a:gd name="connsiteY160" fmla="*/ 954170 h 1027260"/>
              <a:gd name="connsiteX161" fmla="*/ 1476250 w 10753706"/>
              <a:gd name="connsiteY161" fmla="*/ 950653 h 1027260"/>
              <a:gd name="connsiteX162" fmla="*/ 1433927 w 10753706"/>
              <a:gd name="connsiteY162" fmla="*/ 959926 h 1027260"/>
              <a:gd name="connsiteX163" fmla="*/ 1414893 w 10753706"/>
              <a:gd name="connsiteY163" fmla="*/ 957671 h 1027260"/>
              <a:gd name="connsiteX164" fmla="*/ 1411585 w 10753706"/>
              <a:gd name="connsiteY164" fmla="*/ 957179 h 1027260"/>
              <a:gd name="connsiteX165" fmla="*/ 1398896 w 10753706"/>
              <a:gd name="connsiteY165" fmla="*/ 957460 h 1027260"/>
              <a:gd name="connsiteX166" fmla="*/ 1394632 w 10753706"/>
              <a:gd name="connsiteY166" fmla="*/ 954725 h 1027260"/>
              <a:gd name="connsiteX167" fmla="*/ 1375043 w 10753706"/>
              <a:gd name="connsiteY167" fmla="*/ 953132 h 1027260"/>
              <a:gd name="connsiteX168" fmla="*/ 1351876 w 10753706"/>
              <a:gd name="connsiteY168" fmla="*/ 954436 h 1027260"/>
              <a:gd name="connsiteX169" fmla="*/ 1242676 w 10753706"/>
              <a:gd name="connsiteY169" fmla="*/ 963767 h 1027260"/>
              <a:gd name="connsiteX170" fmla="*/ 1205993 w 10753706"/>
              <a:gd name="connsiteY170" fmla="*/ 974080 h 1027260"/>
              <a:gd name="connsiteX171" fmla="*/ 1052221 w 10753706"/>
              <a:gd name="connsiteY171" fmla="*/ 963954 h 1027260"/>
              <a:gd name="connsiteX172" fmla="*/ 968270 w 10753706"/>
              <a:gd name="connsiteY172" fmla="*/ 964761 h 1027260"/>
              <a:gd name="connsiteX173" fmla="*/ 874493 w 10753706"/>
              <a:gd name="connsiteY173" fmla="*/ 998122 h 1027260"/>
              <a:gd name="connsiteX174" fmla="*/ 814411 w 10753706"/>
              <a:gd name="connsiteY174" fmla="*/ 1007391 h 1027260"/>
              <a:gd name="connsiteX175" fmla="*/ 688604 w 10753706"/>
              <a:gd name="connsiteY175" fmla="*/ 1015631 h 1027260"/>
              <a:gd name="connsiteX176" fmla="*/ 618171 w 10753706"/>
              <a:gd name="connsiteY176" fmla="*/ 1027260 h 1027260"/>
              <a:gd name="connsiteX177" fmla="*/ 570379 w 10753706"/>
              <a:gd name="connsiteY177" fmla="*/ 1023487 h 1027260"/>
              <a:gd name="connsiteX178" fmla="*/ 482519 w 10753706"/>
              <a:gd name="connsiteY178" fmla="*/ 1002108 h 1027260"/>
              <a:gd name="connsiteX179" fmla="*/ 475319 w 10753706"/>
              <a:gd name="connsiteY179" fmla="*/ 1009922 h 1027260"/>
              <a:gd name="connsiteX180" fmla="*/ 431104 w 10753706"/>
              <a:gd name="connsiteY180" fmla="*/ 1009317 h 1027260"/>
              <a:gd name="connsiteX181" fmla="*/ 363782 w 10753706"/>
              <a:gd name="connsiteY181" fmla="*/ 1007585 h 1027260"/>
              <a:gd name="connsiteX182" fmla="*/ 325533 w 10753706"/>
              <a:gd name="connsiteY182" fmla="*/ 1008502 h 1027260"/>
              <a:gd name="connsiteX183" fmla="*/ 220429 w 10753706"/>
              <a:gd name="connsiteY183" fmla="*/ 1008927 h 1027260"/>
              <a:gd name="connsiteX184" fmla="*/ 114676 w 10753706"/>
              <a:gd name="connsiteY184" fmla="*/ 1007765 h 1027260"/>
              <a:gd name="connsiteX185" fmla="*/ 13470 w 10753706"/>
              <a:gd name="connsiteY185" fmla="*/ 998544 h 1027260"/>
              <a:gd name="connsiteX186" fmla="*/ 0 w 10753706"/>
              <a:gd name="connsiteY186" fmla="*/ 997355 h 1027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10753706" h="1027260">
                <a:moveTo>
                  <a:pt x="0" y="0"/>
                </a:moveTo>
                <a:lnTo>
                  <a:pt x="10753706" y="0"/>
                </a:lnTo>
                <a:lnTo>
                  <a:pt x="10748809" y="2522"/>
                </a:lnTo>
                <a:cubicBezTo>
                  <a:pt x="10744031" y="4644"/>
                  <a:pt x="10737551" y="7204"/>
                  <a:pt x="10725330" y="11977"/>
                </a:cubicBezTo>
                <a:cubicBezTo>
                  <a:pt x="10700888" y="21523"/>
                  <a:pt x="10652058" y="39304"/>
                  <a:pt x="10615423" y="52967"/>
                </a:cubicBezTo>
                <a:cubicBezTo>
                  <a:pt x="10598524" y="49017"/>
                  <a:pt x="10550674" y="61360"/>
                  <a:pt x="10533936" y="53095"/>
                </a:cubicBezTo>
                <a:cubicBezTo>
                  <a:pt x="10519435" y="55674"/>
                  <a:pt x="10480156" y="49393"/>
                  <a:pt x="10466876" y="45180"/>
                </a:cubicBezTo>
                <a:cubicBezTo>
                  <a:pt x="10443145" y="68059"/>
                  <a:pt x="10382269" y="71294"/>
                  <a:pt x="10355090" y="89741"/>
                </a:cubicBezTo>
                <a:cubicBezTo>
                  <a:pt x="10286222" y="95376"/>
                  <a:pt x="10146285" y="63529"/>
                  <a:pt x="10087145" y="66115"/>
                </a:cubicBezTo>
                <a:cubicBezTo>
                  <a:pt x="10067575" y="79584"/>
                  <a:pt x="10043111" y="68921"/>
                  <a:pt x="10015902" y="76178"/>
                </a:cubicBezTo>
                <a:cubicBezTo>
                  <a:pt x="9952302" y="84628"/>
                  <a:pt x="9893286" y="103337"/>
                  <a:pt x="9806005" y="102435"/>
                </a:cubicBezTo>
                <a:cubicBezTo>
                  <a:pt x="9782247" y="141133"/>
                  <a:pt x="9674787" y="151643"/>
                  <a:pt x="9602583" y="179170"/>
                </a:cubicBezTo>
                <a:cubicBezTo>
                  <a:pt x="9557658" y="187584"/>
                  <a:pt x="9478290" y="154235"/>
                  <a:pt x="9469719" y="174721"/>
                </a:cubicBezTo>
                <a:cubicBezTo>
                  <a:pt x="9443779" y="165070"/>
                  <a:pt x="9431317" y="185692"/>
                  <a:pt x="9408692" y="189513"/>
                </a:cubicBezTo>
                <a:cubicBezTo>
                  <a:pt x="9387154" y="183843"/>
                  <a:pt x="9380475" y="191089"/>
                  <a:pt x="9364151" y="194072"/>
                </a:cubicBezTo>
                <a:cubicBezTo>
                  <a:pt x="9354686" y="190222"/>
                  <a:pt x="9340485" y="191782"/>
                  <a:pt x="9337751" y="197579"/>
                </a:cubicBezTo>
                <a:cubicBezTo>
                  <a:pt x="9349566" y="209270"/>
                  <a:pt x="9297468" y="207714"/>
                  <a:pt x="9297166" y="216558"/>
                </a:cubicBezTo>
                <a:cubicBezTo>
                  <a:pt x="9269057" y="220999"/>
                  <a:pt x="9139630" y="221783"/>
                  <a:pt x="9123859" y="237356"/>
                </a:cubicBezTo>
                <a:cubicBezTo>
                  <a:pt x="9068176" y="249209"/>
                  <a:pt x="8975349" y="235349"/>
                  <a:pt x="8950741" y="238020"/>
                </a:cubicBezTo>
                <a:cubicBezTo>
                  <a:pt x="8916265" y="215428"/>
                  <a:pt x="8822808" y="292026"/>
                  <a:pt x="8718236" y="303148"/>
                </a:cubicBezTo>
                <a:cubicBezTo>
                  <a:pt x="8703111" y="302060"/>
                  <a:pt x="8695551" y="302792"/>
                  <a:pt x="8694011" y="308812"/>
                </a:cubicBezTo>
                <a:cubicBezTo>
                  <a:pt x="8661810" y="312764"/>
                  <a:pt x="8637956" y="329628"/>
                  <a:pt x="8611976" y="324819"/>
                </a:cubicBezTo>
                <a:cubicBezTo>
                  <a:pt x="8621849" y="336388"/>
                  <a:pt x="8562809" y="325917"/>
                  <a:pt x="8562074" y="337971"/>
                </a:cubicBezTo>
                <a:cubicBezTo>
                  <a:pt x="8543699" y="343978"/>
                  <a:pt x="8511321" y="356396"/>
                  <a:pt x="8501724" y="360865"/>
                </a:cubicBezTo>
                <a:lnTo>
                  <a:pt x="8504489" y="364790"/>
                </a:lnTo>
                <a:lnTo>
                  <a:pt x="8492774" y="366181"/>
                </a:lnTo>
                <a:lnTo>
                  <a:pt x="8466405" y="368724"/>
                </a:lnTo>
                <a:cubicBezTo>
                  <a:pt x="8455454" y="372229"/>
                  <a:pt x="8440175" y="385805"/>
                  <a:pt x="8427069" y="387211"/>
                </a:cubicBezTo>
                <a:cubicBezTo>
                  <a:pt x="8400442" y="392215"/>
                  <a:pt x="8397079" y="382989"/>
                  <a:pt x="8387766" y="377161"/>
                </a:cubicBezTo>
                <a:cubicBezTo>
                  <a:pt x="8369233" y="378548"/>
                  <a:pt x="8334756" y="390869"/>
                  <a:pt x="8315874" y="395527"/>
                </a:cubicBezTo>
                <a:cubicBezTo>
                  <a:pt x="8306664" y="400500"/>
                  <a:pt x="8272845" y="393679"/>
                  <a:pt x="8274474" y="405112"/>
                </a:cubicBezTo>
                <a:cubicBezTo>
                  <a:pt x="8255483" y="406194"/>
                  <a:pt x="8244963" y="408376"/>
                  <a:pt x="8234664" y="410219"/>
                </a:cubicBezTo>
                <a:lnTo>
                  <a:pt x="8211268" y="416791"/>
                </a:lnTo>
                <a:cubicBezTo>
                  <a:pt x="8204720" y="419941"/>
                  <a:pt x="8197411" y="422004"/>
                  <a:pt x="8188615" y="421755"/>
                </a:cubicBezTo>
                <a:lnTo>
                  <a:pt x="8179981" y="420402"/>
                </a:lnTo>
                <a:lnTo>
                  <a:pt x="8179307" y="422516"/>
                </a:lnTo>
                <a:cubicBezTo>
                  <a:pt x="8179027" y="425797"/>
                  <a:pt x="8175790" y="448341"/>
                  <a:pt x="8147929" y="450302"/>
                </a:cubicBezTo>
                <a:cubicBezTo>
                  <a:pt x="8130300" y="457967"/>
                  <a:pt x="8114933" y="461015"/>
                  <a:pt x="8089136" y="465283"/>
                </a:cubicBezTo>
                <a:cubicBezTo>
                  <a:pt x="8072810" y="465920"/>
                  <a:pt x="8069376" y="451569"/>
                  <a:pt x="8049973" y="454121"/>
                </a:cubicBezTo>
                <a:cubicBezTo>
                  <a:pt x="7974508" y="471465"/>
                  <a:pt x="8006050" y="447139"/>
                  <a:pt x="7965913" y="464415"/>
                </a:cubicBezTo>
                <a:cubicBezTo>
                  <a:pt x="7958234" y="466025"/>
                  <a:pt x="7951405" y="465800"/>
                  <a:pt x="7945093" y="464798"/>
                </a:cubicBezTo>
                <a:lnTo>
                  <a:pt x="7935335" y="462442"/>
                </a:lnTo>
                <a:lnTo>
                  <a:pt x="7904779" y="471429"/>
                </a:lnTo>
                <a:cubicBezTo>
                  <a:pt x="7889387" y="474999"/>
                  <a:pt x="7872867" y="477951"/>
                  <a:pt x="7855604" y="480199"/>
                </a:cubicBezTo>
                <a:cubicBezTo>
                  <a:pt x="7850005" y="476378"/>
                  <a:pt x="7838628" y="483595"/>
                  <a:pt x="7832630" y="485371"/>
                </a:cubicBezTo>
                <a:cubicBezTo>
                  <a:pt x="7831473" y="482645"/>
                  <a:pt x="7816623" y="482661"/>
                  <a:pt x="7812438" y="485391"/>
                </a:cubicBezTo>
                <a:cubicBezTo>
                  <a:pt x="7709470" y="505049"/>
                  <a:pt x="7759426" y="473956"/>
                  <a:pt x="7701399" y="495197"/>
                </a:cubicBezTo>
                <a:cubicBezTo>
                  <a:pt x="7690986" y="496989"/>
                  <a:pt x="7682397" y="496365"/>
                  <a:pt x="7674778" y="494723"/>
                </a:cubicBezTo>
                <a:lnTo>
                  <a:pt x="7660445" y="490194"/>
                </a:lnTo>
                <a:lnTo>
                  <a:pt x="7651781" y="493084"/>
                </a:lnTo>
                <a:cubicBezTo>
                  <a:pt x="7616113" y="496548"/>
                  <a:pt x="7603273" y="491735"/>
                  <a:pt x="7584807" y="499490"/>
                </a:cubicBezTo>
                <a:cubicBezTo>
                  <a:pt x="7549256" y="490212"/>
                  <a:pt x="7563949" y="500167"/>
                  <a:pt x="7541324" y="504184"/>
                </a:cubicBezTo>
                <a:cubicBezTo>
                  <a:pt x="7523851" y="508307"/>
                  <a:pt x="7559546" y="509825"/>
                  <a:pt x="7541756" y="512184"/>
                </a:cubicBezTo>
                <a:cubicBezTo>
                  <a:pt x="7520963" y="510864"/>
                  <a:pt x="7525755" y="520497"/>
                  <a:pt x="7503906" y="518551"/>
                </a:cubicBezTo>
                <a:cubicBezTo>
                  <a:pt x="7505924" y="510774"/>
                  <a:pt x="7464361" y="523683"/>
                  <a:pt x="7460411" y="517415"/>
                </a:cubicBezTo>
                <a:lnTo>
                  <a:pt x="7460116" y="517548"/>
                </a:lnTo>
                <a:cubicBezTo>
                  <a:pt x="7447785" y="530928"/>
                  <a:pt x="7310141" y="550568"/>
                  <a:pt x="7297810" y="563947"/>
                </a:cubicBezTo>
                <a:cubicBezTo>
                  <a:pt x="7221791" y="605698"/>
                  <a:pt x="7039072" y="646008"/>
                  <a:pt x="6946388" y="665244"/>
                </a:cubicBezTo>
                <a:cubicBezTo>
                  <a:pt x="6853704" y="684480"/>
                  <a:pt x="6804875" y="677485"/>
                  <a:pt x="6741704" y="679365"/>
                </a:cubicBezTo>
                <a:lnTo>
                  <a:pt x="6624680" y="677674"/>
                </a:lnTo>
                <a:lnTo>
                  <a:pt x="6605700" y="683566"/>
                </a:lnTo>
                <a:cubicBezTo>
                  <a:pt x="6603309" y="685184"/>
                  <a:pt x="6599550" y="685647"/>
                  <a:pt x="6576922" y="683030"/>
                </a:cubicBezTo>
                <a:cubicBezTo>
                  <a:pt x="6527275" y="698355"/>
                  <a:pt x="6440981" y="702347"/>
                  <a:pt x="6405123" y="721946"/>
                </a:cubicBezTo>
                <a:cubicBezTo>
                  <a:pt x="6407963" y="715467"/>
                  <a:pt x="6383450" y="712913"/>
                  <a:pt x="6368938" y="717341"/>
                </a:cubicBezTo>
                <a:cubicBezTo>
                  <a:pt x="6377914" y="692119"/>
                  <a:pt x="6315316" y="744281"/>
                  <a:pt x="6295102" y="729508"/>
                </a:cubicBezTo>
                <a:cubicBezTo>
                  <a:pt x="6300358" y="744473"/>
                  <a:pt x="6240070" y="776254"/>
                  <a:pt x="6202084" y="767091"/>
                </a:cubicBezTo>
                <a:cubicBezTo>
                  <a:pt x="6152826" y="774744"/>
                  <a:pt x="6122010" y="790367"/>
                  <a:pt x="6067157" y="790339"/>
                </a:cubicBezTo>
                <a:cubicBezTo>
                  <a:pt x="6066310" y="792484"/>
                  <a:pt x="6064283" y="794403"/>
                  <a:pt x="6061443" y="796151"/>
                </a:cubicBezTo>
                <a:lnTo>
                  <a:pt x="6051406" y="800684"/>
                </a:lnTo>
                <a:lnTo>
                  <a:pt x="6049097" y="800636"/>
                </a:lnTo>
                <a:cubicBezTo>
                  <a:pt x="6040408" y="801393"/>
                  <a:pt x="6036299" y="802645"/>
                  <a:pt x="6034222" y="804110"/>
                </a:cubicBezTo>
                <a:lnTo>
                  <a:pt x="6033121" y="806078"/>
                </a:lnTo>
                <a:lnTo>
                  <a:pt x="6023593" y="808842"/>
                </a:lnTo>
                <a:lnTo>
                  <a:pt x="6006639" y="815304"/>
                </a:lnTo>
                <a:lnTo>
                  <a:pt x="6001762" y="815557"/>
                </a:lnTo>
                <a:lnTo>
                  <a:pt x="5973534" y="823815"/>
                </a:lnTo>
                <a:lnTo>
                  <a:pt x="5972336" y="823476"/>
                </a:lnTo>
                <a:cubicBezTo>
                  <a:pt x="5969004" y="822901"/>
                  <a:pt x="5965329" y="822833"/>
                  <a:pt x="5960841" y="823819"/>
                </a:cubicBezTo>
                <a:cubicBezTo>
                  <a:pt x="5955860" y="815655"/>
                  <a:pt x="5953515" y="821882"/>
                  <a:pt x="5940719" y="825514"/>
                </a:cubicBezTo>
                <a:cubicBezTo>
                  <a:pt x="5930130" y="813644"/>
                  <a:pt x="5900943" y="827979"/>
                  <a:pt x="5884298" y="823806"/>
                </a:cubicBezTo>
                <a:cubicBezTo>
                  <a:pt x="5875133" y="826741"/>
                  <a:pt x="5865250" y="829630"/>
                  <a:pt x="5854779" y="832365"/>
                </a:cubicBezTo>
                <a:lnTo>
                  <a:pt x="5848382" y="833844"/>
                </a:lnTo>
                <a:lnTo>
                  <a:pt x="5848066" y="833772"/>
                </a:lnTo>
                <a:cubicBezTo>
                  <a:pt x="5846273" y="833879"/>
                  <a:pt x="5844018" y="834284"/>
                  <a:pt x="5840944" y="835132"/>
                </a:cubicBezTo>
                <a:lnTo>
                  <a:pt x="5836719" y="836539"/>
                </a:lnTo>
                <a:lnTo>
                  <a:pt x="5824311" y="839408"/>
                </a:lnTo>
                <a:lnTo>
                  <a:pt x="5818788" y="839727"/>
                </a:lnTo>
                <a:cubicBezTo>
                  <a:pt x="5797008" y="838594"/>
                  <a:pt x="5786883" y="822081"/>
                  <a:pt x="5763953" y="834282"/>
                </a:cubicBezTo>
                <a:cubicBezTo>
                  <a:pt x="5726813" y="837521"/>
                  <a:pt x="5699446" y="830949"/>
                  <a:pt x="5667748" y="840211"/>
                </a:cubicBezTo>
                <a:cubicBezTo>
                  <a:pt x="5632959" y="843205"/>
                  <a:pt x="5601436" y="842280"/>
                  <a:pt x="5573108" y="847611"/>
                </a:cubicBezTo>
                <a:cubicBezTo>
                  <a:pt x="5560030" y="845832"/>
                  <a:pt x="5549547" y="851598"/>
                  <a:pt x="5539137" y="851033"/>
                </a:cubicBezTo>
                <a:cubicBezTo>
                  <a:pt x="5528728" y="850467"/>
                  <a:pt x="5529256" y="837509"/>
                  <a:pt x="5510651" y="844215"/>
                </a:cubicBezTo>
                <a:cubicBezTo>
                  <a:pt x="5494241" y="833607"/>
                  <a:pt x="5466101" y="839171"/>
                  <a:pt x="5457331" y="839159"/>
                </a:cubicBezTo>
                <a:lnTo>
                  <a:pt x="5410613" y="834358"/>
                </a:lnTo>
                <a:lnTo>
                  <a:pt x="5370040" y="862127"/>
                </a:lnTo>
                <a:cubicBezTo>
                  <a:pt x="5357863" y="856469"/>
                  <a:pt x="5319115" y="868069"/>
                  <a:pt x="5318778" y="855310"/>
                </a:cubicBezTo>
                <a:cubicBezTo>
                  <a:pt x="5303920" y="857760"/>
                  <a:pt x="5296727" y="863736"/>
                  <a:pt x="5298645" y="855171"/>
                </a:cubicBezTo>
                <a:cubicBezTo>
                  <a:pt x="5287819" y="855897"/>
                  <a:pt x="5267444" y="857825"/>
                  <a:pt x="5253828" y="859670"/>
                </a:cubicBezTo>
                <a:lnTo>
                  <a:pt x="5216955" y="866245"/>
                </a:lnTo>
                <a:lnTo>
                  <a:pt x="5214344" y="868102"/>
                </a:lnTo>
                <a:cubicBezTo>
                  <a:pt x="5210778" y="868719"/>
                  <a:pt x="5200859" y="869042"/>
                  <a:pt x="5195561" y="869949"/>
                </a:cubicBezTo>
                <a:lnTo>
                  <a:pt x="5182555" y="873542"/>
                </a:lnTo>
                <a:cubicBezTo>
                  <a:pt x="5178496" y="875023"/>
                  <a:pt x="5175066" y="876746"/>
                  <a:pt x="5172552" y="878801"/>
                </a:cubicBezTo>
                <a:cubicBezTo>
                  <a:pt x="5121406" y="873797"/>
                  <a:pt x="5080096" y="886529"/>
                  <a:pt x="5027993" y="889666"/>
                </a:cubicBezTo>
                <a:cubicBezTo>
                  <a:pt x="4999924" y="877115"/>
                  <a:pt x="4946973" y="919452"/>
                  <a:pt x="4939844" y="934802"/>
                </a:cubicBezTo>
                <a:cubicBezTo>
                  <a:pt x="4895154" y="940701"/>
                  <a:pt x="4844006" y="928240"/>
                  <a:pt x="4792576" y="934820"/>
                </a:cubicBezTo>
                <a:lnTo>
                  <a:pt x="4602423" y="958063"/>
                </a:lnTo>
                <a:cubicBezTo>
                  <a:pt x="4488530" y="967131"/>
                  <a:pt x="4399004" y="969822"/>
                  <a:pt x="4290656" y="969152"/>
                </a:cubicBezTo>
                <a:cubicBezTo>
                  <a:pt x="4182308" y="968482"/>
                  <a:pt x="4046938" y="971167"/>
                  <a:pt x="3952334" y="954043"/>
                </a:cubicBezTo>
                <a:lnTo>
                  <a:pt x="3858560" y="948781"/>
                </a:lnTo>
                <a:lnTo>
                  <a:pt x="3846597" y="948382"/>
                </a:lnTo>
                <a:cubicBezTo>
                  <a:pt x="3807516" y="956616"/>
                  <a:pt x="3767475" y="941640"/>
                  <a:pt x="3736044" y="947759"/>
                </a:cubicBezTo>
                <a:cubicBezTo>
                  <a:pt x="3727323" y="948128"/>
                  <a:pt x="3719828" y="947771"/>
                  <a:pt x="3713136" y="946963"/>
                </a:cubicBezTo>
                <a:lnTo>
                  <a:pt x="3695939" y="943639"/>
                </a:lnTo>
                <a:lnTo>
                  <a:pt x="3694125" y="940567"/>
                </a:lnTo>
                <a:lnTo>
                  <a:pt x="3681925" y="939706"/>
                </a:lnTo>
                <a:lnTo>
                  <a:pt x="3679204" y="938926"/>
                </a:lnTo>
                <a:cubicBezTo>
                  <a:pt x="3668160" y="939028"/>
                  <a:pt x="3634193" y="940875"/>
                  <a:pt x="3615656" y="940320"/>
                </a:cubicBezTo>
                <a:cubicBezTo>
                  <a:pt x="3582626" y="936974"/>
                  <a:pt x="3593904" y="949140"/>
                  <a:pt x="3567983" y="935596"/>
                </a:cubicBezTo>
                <a:cubicBezTo>
                  <a:pt x="3504185" y="939048"/>
                  <a:pt x="3482818" y="922224"/>
                  <a:pt x="3422423" y="932129"/>
                </a:cubicBezTo>
                <a:cubicBezTo>
                  <a:pt x="3369166" y="933413"/>
                  <a:pt x="3329486" y="910108"/>
                  <a:pt x="3310925" y="911072"/>
                </a:cubicBezTo>
                <a:cubicBezTo>
                  <a:pt x="3261363" y="909787"/>
                  <a:pt x="3198415" y="933574"/>
                  <a:pt x="3139421" y="934151"/>
                </a:cubicBezTo>
                <a:cubicBezTo>
                  <a:pt x="3088799" y="931012"/>
                  <a:pt x="3038941" y="938464"/>
                  <a:pt x="2996922" y="927537"/>
                </a:cubicBezTo>
                <a:cubicBezTo>
                  <a:pt x="2992673" y="929234"/>
                  <a:pt x="2987900" y="930498"/>
                  <a:pt x="2982785" y="931453"/>
                </a:cubicBezTo>
                <a:lnTo>
                  <a:pt x="2967478" y="933397"/>
                </a:lnTo>
                <a:lnTo>
                  <a:pt x="2948552" y="932961"/>
                </a:lnTo>
                <a:lnTo>
                  <a:pt x="2944404" y="934452"/>
                </a:lnTo>
                <a:lnTo>
                  <a:pt x="2908608" y="937205"/>
                </a:lnTo>
                <a:lnTo>
                  <a:pt x="2904443" y="936455"/>
                </a:lnTo>
                <a:lnTo>
                  <a:pt x="2868935" y="938022"/>
                </a:lnTo>
                <a:lnTo>
                  <a:pt x="2868586" y="937487"/>
                </a:lnTo>
                <a:cubicBezTo>
                  <a:pt x="2866994" y="936327"/>
                  <a:pt x="2864292" y="935538"/>
                  <a:pt x="2859191" y="935503"/>
                </a:cubicBezTo>
                <a:cubicBezTo>
                  <a:pt x="2869075" y="927418"/>
                  <a:pt x="2856828" y="932364"/>
                  <a:pt x="2840915" y="932977"/>
                </a:cubicBezTo>
                <a:lnTo>
                  <a:pt x="2763509" y="921850"/>
                </a:lnTo>
                <a:lnTo>
                  <a:pt x="2756121" y="921864"/>
                </a:lnTo>
                <a:cubicBezTo>
                  <a:pt x="2756081" y="921822"/>
                  <a:pt x="2756039" y="921781"/>
                  <a:pt x="2755998" y="921739"/>
                </a:cubicBezTo>
                <a:cubicBezTo>
                  <a:pt x="2754445" y="921476"/>
                  <a:pt x="2752036" y="921380"/>
                  <a:pt x="2748255" y="921505"/>
                </a:cubicBezTo>
                <a:lnTo>
                  <a:pt x="2694601" y="915575"/>
                </a:lnTo>
                <a:cubicBezTo>
                  <a:pt x="2671223" y="919874"/>
                  <a:pt x="2666972" y="913376"/>
                  <a:pt x="2635357" y="910976"/>
                </a:cubicBezTo>
                <a:cubicBezTo>
                  <a:pt x="2621906" y="915051"/>
                  <a:pt x="2611315" y="913542"/>
                  <a:pt x="2601047" y="910263"/>
                </a:cubicBezTo>
                <a:cubicBezTo>
                  <a:pt x="2570084" y="912074"/>
                  <a:pt x="2542135" y="907435"/>
                  <a:pt x="2507482" y="906211"/>
                </a:cubicBezTo>
                <a:cubicBezTo>
                  <a:pt x="2469706" y="911437"/>
                  <a:pt x="2450920" y="901812"/>
                  <a:pt x="2413884" y="900545"/>
                </a:cubicBezTo>
                <a:cubicBezTo>
                  <a:pt x="2381338" y="909664"/>
                  <a:pt x="2387753" y="892438"/>
                  <a:pt x="2368912" y="888755"/>
                </a:cubicBezTo>
                <a:lnTo>
                  <a:pt x="2349490" y="889719"/>
                </a:lnTo>
                <a:lnTo>
                  <a:pt x="2344290" y="890584"/>
                </a:lnTo>
                <a:cubicBezTo>
                  <a:pt x="2340673" y="891041"/>
                  <a:pt x="2338228" y="891167"/>
                  <a:pt x="2336488" y="891058"/>
                </a:cubicBezTo>
                <a:lnTo>
                  <a:pt x="2329015" y="891627"/>
                </a:lnTo>
                <a:cubicBezTo>
                  <a:pt x="2316843" y="893039"/>
                  <a:pt x="2305064" y="894669"/>
                  <a:pt x="2293898" y="896431"/>
                </a:cubicBezTo>
                <a:cubicBezTo>
                  <a:pt x="2282637" y="890404"/>
                  <a:pt x="2242346" y="900851"/>
                  <a:pt x="2243927" y="888076"/>
                </a:cubicBezTo>
                <a:cubicBezTo>
                  <a:pt x="2228778" y="890081"/>
                  <a:pt x="2220725" y="895845"/>
                  <a:pt x="2223920" y="887331"/>
                </a:cubicBezTo>
                <a:cubicBezTo>
                  <a:pt x="2218877" y="887756"/>
                  <a:pt x="2215583" y="887254"/>
                  <a:pt x="2213081" y="886302"/>
                </a:cubicBezTo>
                <a:lnTo>
                  <a:pt x="2212307" y="885829"/>
                </a:lnTo>
                <a:lnTo>
                  <a:pt x="2152321" y="894418"/>
                </a:lnTo>
                <a:lnTo>
                  <a:pt x="2140985" y="895968"/>
                </a:lnTo>
                <a:lnTo>
                  <a:pt x="2121210" y="899354"/>
                </a:lnTo>
                <a:lnTo>
                  <a:pt x="2119146" y="899033"/>
                </a:lnTo>
                <a:lnTo>
                  <a:pt x="2105666" y="902240"/>
                </a:lnTo>
                <a:cubicBezTo>
                  <a:pt x="2101407" y="903601"/>
                  <a:pt x="2097735" y="905221"/>
                  <a:pt x="2094924" y="907203"/>
                </a:cubicBezTo>
                <a:cubicBezTo>
                  <a:pt x="2044793" y="900664"/>
                  <a:pt x="2001785" y="912168"/>
                  <a:pt x="1949478" y="913748"/>
                </a:cubicBezTo>
                <a:cubicBezTo>
                  <a:pt x="1891937" y="919585"/>
                  <a:pt x="1810334" y="935486"/>
                  <a:pt x="1749684" y="942223"/>
                </a:cubicBezTo>
                <a:lnTo>
                  <a:pt x="1585576" y="954170"/>
                </a:lnTo>
                <a:cubicBezTo>
                  <a:pt x="1549165" y="943719"/>
                  <a:pt x="1511425" y="950847"/>
                  <a:pt x="1476250" y="950653"/>
                </a:cubicBezTo>
                <a:cubicBezTo>
                  <a:pt x="1488515" y="961596"/>
                  <a:pt x="1432660" y="946795"/>
                  <a:pt x="1433927" y="959926"/>
                </a:cubicBezTo>
                <a:cubicBezTo>
                  <a:pt x="1427485" y="959475"/>
                  <a:pt x="1421205" y="958623"/>
                  <a:pt x="1414893" y="957671"/>
                </a:cubicBezTo>
                <a:lnTo>
                  <a:pt x="1411585" y="957179"/>
                </a:lnTo>
                <a:lnTo>
                  <a:pt x="1398896" y="957460"/>
                </a:lnTo>
                <a:lnTo>
                  <a:pt x="1394632" y="954725"/>
                </a:lnTo>
                <a:lnTo>
                  <a:pt x="1375043" y="953132"/>
                </a:lnTo>
                <a:cubicBezTo>
                  <a:pt x="1367813" y="952970"/>
                  <a:pt x="1360155" y="953305"/>
                  <a:pt x="1351876" y="954436"/>
                </a:cubicBezTo>
                <a:cubicBezTo>
                  <a:pt x="1325912" y="963028"/>
                  <a:pt x="1274459" y="952492"/>
                  <a:pt x="1242676" y="963767"/>
                </a:cubicBezTo>
                <a:cubicBezTo>
                  <a:pt x="1230276" y="966918"/>
                  <a:pt x="1216715" y="977098"/>
                  <a:pt x="1205993" y="974080"/>
                </a:cubicBezTo>
                <a:cubicBezTo>
                  <a:pt x="1174251" y="974112"/>
                  <a:pt x="1086982" y="964420"/>
                  <a:pt x="1052221" y="963954"/>
                </a:cubicBezTo>
                <a:cubicBezTo>
                  <a:pt x="1038515" y="970622"/>
                  <a:pt x="1009522" y="962342"/>
                  <a:pt x="968270" y="964761"/>
                </a:cubicBezTo>
                <a:cubicBezTo>
                  <a:pt x="943437" y="973698"/>
                  <a:pt x="900136" y="991017"/>
                  <a:pt x="874493" y="998122"/>
                </a:cubicBezTo>
                <a:cubicBezTo>
                  <a:pt x="848849" y="1005226"/>
                  <a:pt x="853424" y="1009427"/>
                  <a:pt x="814411" y="1007391"/>
                </a:cubicBezTo>
                <a:cubicBezTo>
                  <a:pt x="765926" y="1022821"/>
                  <a:pt x="732885" y="1009859"/>
                  <a:pt x="688604" y="1015631"/>
                </a:cubicBezTo>
                <a:cubicBezTo>
                  <a:pt x="638045" y="1020877"/>
                  <a:pt x="677999" y="1011556"/>
                  <a:pt x="618171" y="1027260"/>
                </a:cubicBezTo>
                <a:cubicBezTo>
                  <a:pt x="609680" y="1023165"/>
                  <a:pt x="583253" y="1020277"/>
                  <a:pt x="570379" y="1023487"/>
                </a:cubicBezTo>
                <a:cubicBezTo>
                  <a:pt x="543992" y="1022523"/>
                  <a:pt x="505183" y="1001686"/>
                  <a:pt x="482519" y="1002108"/>
                </a:cubicBezTo>
                <a:cubicBezTo>
                  <a:pt x="464011" y="1002285"/>
                  <a:pt x="495211" y="1007995"/>
                  <a:pt x="475319" y="1009922"/>
                </a:cubicBezTo>
                <a:cubicBezTo>
                  <a:pt x="450818" y="1011135"/>
                  <a:pt x="454804" y="1022539"/>
                  <a:pt x="431104" y="1009317"/>
                </a:cubicBezTo>
                <a:cubicBezTo>
                  <a:pt x="406857" y="1014651"/>
                  <a:pt x="399686" y="1008456"/>
                  <a:pt x="363782" y="1007585"/>
                </a:cubicBezTo>
                <a:cubicBezTo>
                  <a:pt x="350440" y="1012231"/>
                  <a:pt x="338145" y="1011245"/>
                  <a:pt x="325533" y="1008502"/>
                </a:cubicBezTo>
                <a:cubicBezTo>
                  <a:pt x="291944" y="1011745"/>
                  <a:pt x="259251" y="1008497"/>
                  <a:pt x="220429" y="1008927"/>
                </a:cubicBezTo>
                <a:cubicBezTo>
                  <a:pt x="180594" y="1015852"/>
                  <a:pt x="156150" y="1007265"/>
                  <a:pt x="114676" y="1007765"/>
                </a:cubicBezTo>
                <a:cubicBezTo>
                  <a:pt x="85718" y="1006195"/>
                  <a:pt x="43316" y="1001491"/>
                  <a:pt x="13470" y="998544"/>
                </a:cubicBezTo>
                <a:lnTo>
                  <a:pt x="0" y="997355"/>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981BE34B-6F56-04A1-37BE-4D5F3F4E6BBF}"/>
              </a:ext>
            </a:extLst>
          </p:cNvPr>
          <p:cNvSpPr txBox="1">
            <a:spLocks/>
          </p:cNvSpPr>
          <p:nvPr/>
        </p:nvSpPr>
        <p:spPr>
          <a:xfrm>
            <a:off x="838200" y="361604"/>
            <a:ext cx="10515600" cy="1325563"/>
          </a:xfrm>
          <a:prstGeom prst="rect">
            <a:avLst/>
          </a:prstGeom>
        </p:spPr>
        <p:txBody>
          <a:bodyPr vert="horz" lIns="91440" tIns="45720" rIns="91440" bIns="45720" rtlCol="0" anchor="ctr">
            <a:normAutofit/>
          </a:bodyPr>
          <a:lstStyle>
            <a:lvl1pPr algn="l" defTabSz="914377" rtl="0" eaLnBrk="1" latinLnBrk="0" hangingPunct="1">
              <a:lnSpc>
                <a:spcPct val="90000"/>
              </a:lnSpc>
              <a:spcBef>
                <a:spcPct val="0"/>
              </a:spcBef>
              <a:buNone/>
              <a:defRPr sz="4400" kern="1200">
                <a:solidFill>
                  <a:schemeClr val="tx1"/>
                </a:solidFill>
                <a:latin typeface="Arial" panose="020B0604020202020204" pitchFamily="34" charset="0"/>
                <a:ea typeface="+mj-ea"/>
                <a:cs typeface="+mj-cs"/>
              </a:defRPr>
            </a:lvl1pPr>
          </a:lstStyle>
          <a:p>
            <a:r>
              <a:rPr lang="en-GB"/>
              <a:t>Why do coproduction?</a:t>
            </a:r>
          </a:p>
        </p:txBody>
      </p:sp>
      <p:sp>
        <p:nvSpPr>
          <p:cNvPr id="3" name="Content Placeholder 2">
            <a:extLst>
              <a:ext uri="{FF2B5EF4-FFF2-40B4-BE49-F238E27FC236}">
                <a16:creationId xmlns:a16="http://schemas.microsoft.com/office/drawing/2014/main" id="{4EDA2618-7EF4-C489-BD28-632ADF3AF92E}"/>
              </a:ext>
            </a:extLst>
          </p:cNvPr>
          <p:cNvSpPr txBox="1">
            <a:spLocks/>
          </p:cNvSpPr>
          <p:nvPr/>
        </p:nvSpPr>
        <p:spPr>
          <a:xfrm>
            <a:off x="838200" y="2259762"/>
            <a:ext cx="10515600" cy="4351338"/>
          </a:xfrm>
          <a:prstGeom prst="rect">
            <a:avLst/>
          </a:prstGeom>
        </p:spPr>
        <p:txBody>
          <a:bodyPr vert="horz" lIns="91440" tIns="45720" rIns="91440" bIns="45720" rtlCol="0">
            <a:normAutofit/>
          </a:bodyPr>
          <a:lst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1200"/>
              </a:spcBef>
            </a:pPr>
            <a:r>
              <a:rPr lang="en-GB">
                <a:latin typeface="Arial" panose="020B0604020202020204" pitchFamily="34" charset="0"/>
                <a:cs typeface="Arial" panose="020B0604020202020204" pitchFamily="34" charset="0"/>
              </a:rPr>
              <a:t>Services better meet the needs of their communities</a:t>
            </a:r>
          </a:p>
          <a:p>
            <a:pPr marL="0" indent="0">
              <a:spcBef>
                <a:spcPts val="1200"/>
              </a:spcBef>
              <a:buNone/>
            </a:pPr>
            <a:endParaRPr lang="en-GB" sz="1000">
              <a:latin typeface="Arial" panose="020B0604020202020204" pitchFamily="34" charset="0"/>
              <a:cs typeface="Arial" panose="020B0604020202020204" pitchFamily="34" charset="0"/>
            </a:endParaRPr>
          </a:p>
          <a:p>
            <a:pPr>
              <a:spcBef>
                <a:spcPts val="1200"/>
              </a:spcBef>
            </a:pPr>
            <a:r>
              <a:rPr lang="en-GB">
                <a:latin typeface="Arial" panose="020B0604020202020204" pitchFamily="34" charset="0"/>
                <a:cs typeface="Arial" panose="020B0604020202020204" pitchFamily="34" charset="0"/>
              </a:rPr>
              <a:t>Less time and money wasted</a:t>
            </a:r>
          </a:p>
          <a:p>
            <a:pPr>
              <a:spcBef>
                <a:spcPts val="1200"/>
              </a:spcBef>
            </a:pPr>
            <a:endParaRPr lang="en-GB" sz="1000">
              <a:latin typeface="Arial" panose="020B0604020202020204" pitchFamily="34" charset="0"/>
              <a:cs typeface="Arial" panose="020B0604020202020204" pitchFamily="34" charset="0"/>
            </a:endParaRPr>
          </a:p>
          <a:p>
            <a:pPr>
              <a:spcBef>
                <a:spcPts val="1200"/>
              </a:spcBef>
            </a:pPr>
            <a:r>
              <a:rPr lang="en-GB">
                <a:latin typeface="Arial" panose="020B0604020202020204" pitchFamily="34" charset="0"/>
                <a:cs typeface="Arial" panose="020B0604020202020204" pitchFamily="34" charset="0"/>
              </a:rPr>
              <a:t>Positive impact for staff and experts by experience</a:t>
            </a:r>
          </a:p>
        </p:txBody>
      </p:sp>
      <p:pic>
        <p:nvPicPr>
          <p:cNvPr id="5" name="Picture 4" descr="A person sitting on a stool&#10;&#10;Description automatically generated with low confidence">
            <a:extLst>
              <a:ext uri="{FF2B5EF4-FFF2-40B4-BE49-F238E27FC236}">
                <a16:creationId xmlns:a16="http://schemas.microsoft.com/office/drawing/2014/main" id="{13E4486E-F0D1-F668-CBA0-D65BA05032AC}"/>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368378" y="3962324"/>
            <a:ext cx="1463522" cy="2247089"/>
          </a:xfrm>
          <a:prstGeom prst="rect">
            <a:avLst/>
          </a:prstGeom>
        </p:spPr>
      </p:pic>
    </p:spTree>
    <p:extLst>
      <p:ext uri="{BB962C8B-B14F-4D97-AF65-F5344CB8AC3E}">
        <p14:creationId xmlns:p14="http://schemas.microsoft.com/office/powerpoint/2010/main" val="2979209632"/>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9FC4B6B2-A850-BD5D-F2F4-97CF0E69F048}"/>
            </a:ext>
          </a:extLst>
        </p:cNvPr>
        <p:cNvGrpSpPr/>
        <p:nvPr/>
      </p:nvGrpSpPr>
      <p:grpSpPr>
        <a:xfrm>
          <a:off x="0" y="0"/>
          <a:ext cx="0" cy="0"/>
          <a:chOff x="0" y="0"/>
          <a:chExt cx="0" cy="0"/>
        </a:xfrm>
      </p:grpSpPr>
      <p:sp useBgFill="1">
        <p:nvSpPr>
          <p:cNvPr id="2061" name="Rectangle 2060">
            <a:extLst>
              <a:ext uri="{FF2B5EF4-FFF2-40B4-BE49-F238E27FC236}">
                <a16:creationId xmlns:a16="http://schemas.microsoft.com/office/drawing/2014/main" id="{56D0C154-B824-16D1-1225-F1EA5CCB3B1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62" name="Freeform: Shape 2061">
            <a:extLst>
              <a:ext uri="{FF2B5EF4-FFF2-40B4-BE49-F238E27FC236}">
                <a16:creationId xmlns:a16="http://schemas.microsoft.com/office/drawing/2014/main" id="{7E6D44DF-54C0-1C6C-4669-9A978A5A62E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1766176" cy="2061837"/>
          </a:xfrm>
          <a:custGeom>
            <a:avLst/>
            <a:gdLst>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13657 w 10768629"/>
              <a:gd name="connsiteY144" fmla="*/ 1730706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84330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0768629" h="1978172">
                <a:moveTo>
                  <a:pt x="0" y="0"/>
                </a:moveTo>
                <a:lnTo>
                  <a:pt x="10768629" y="0"/>
                </a:lnTo>
                <a:lnTo>
                  <a:pt x="10733254" y="31439"/>
                </a:lnTo>
                <a:lnTo>
                  <a:pt x="10727085" y="37910"/>
                </a:lnTo>
                <a:cubicBezTo>
                  <a:pt x="10712973" y="56080"/>
                  <a:pt x="10699457" y="78430"/>
                  <a:pt x="10675953" y="68623"/>
                </a:cubicBezTo>
                <a:cubicBezTo>
                  <a:pt x="10685972" y="89202"/>
                  <a:pt x="10641629" y="69781"/>
                  <a:pt x="10637091" y="90361"/>
                </a:cubicBezTo>
                <a:cubicBezTo>
                  <a:pt x="10635214" y="107005"/>
                  <a:pt x="10621323" y="104993"/>
                  <a:pt x="10610971" y="110764"/>
                </a:cubicBezTo>
                <a:cubicBezTo>
                  <a:pt x="10603980" y="127568"/>
                  <a:pt x="10551417" y="141180"/>
                  <a:pt x="10532872" y="138028"/>
                </a:cubicBezTo>
                <a:cubicBezTo>
                  <a:pt x="10480300" y="119072"/>
                  <a:pt x="10440532" y="186296"/>
                  <a:pt x="10398558" y="172911"/>
                </a:cubicBezTo>
                <a:cubicBezTo>
                  <a:pt x="10387708" y="174114"/>
                  <a:pt x="10378792" y="177646"/>
                  <a:pt x="10371128" y="182609"/>
                </a:cubicBezTo>
                <a:lnTo>
                  <a:pt x="10352178" y="199976"/>
                </a:lnTo>
                <a:lnTo>
                  <a:pt x="10351815" y="211879"/>
                </a:lnTo>
                <a:lnTo>
                  <a:pt x="10337471" y="218661"/>
                </a:lnTo>
                <a:lnTo>
                  <a:pt x="10334625" y="222351"/>
                </a:lnTo>
                <a:cubicBezTo>
                  <a:pt x="10321108" y="225227"/>
                  <a:pt x="10278615" y="228401"/>
                  <a:pt x="10256365" y="235917"/>
                </a:cubicBezTo>
                <a:cubicBezTo>
                  <a:pt x="10218136" y="258033"/>
                  <a:pt x="10224552" y="209685"/>
                  <a:pt x="10201127" y="267448"/>
                </a:cubicBezTo>
                <a:cubicBezTo>
                  <a:pt x="10121320" y="273476"/>
                  <a:pt x="10040763" y="345580"/>
                  <a:pt x="9961218" y="326720"/>
                </a:cubicBezTo>
                <a:cubicBezTo>
                  <a:pt x="9980173" y="341621"/>
                  <a:pt x="9883038" y="318484"/>
                  <a:pt x="9859715" y="355698"/>
                </a:cubicBezTo>
                <a:cubicBezTo>
                  <a:pt x="9812822" y="367758"/>
                  <a:pt x="9752089" y="383830"/>
                  <a:pt x="9679867" y="399081"/>
                </a:cubicBezTo>
                <a:cubicBezTo>
                  <a:pt x="9618357" y="415668"/>
                  <a:pt x="9525492" y="446315"/>
                  <a:pt x="9490654" y="455225"/>
                </a:cubicBezTo>
                <a:lnTo>
                  <a:pt x="9470837" y="452539"/>
                </a:lnTo>
                <a:lnTo>
                  <a:pt x="9469082" y="454891"/>
                </a:lnTo>
                <a:cubicBezTo>
                  <a:pt x="9460057" y="461184"/>
                  <a:pt x="9453495" y="461729"/>
                  <a:pt x="9448038" y="459733"/>
                </a:cubicBezTo>
                <a:lnTo>
                  <a:pt x="9396821" y="455795"/>
                </a:lnTo>
                <a:lnTo>
                  <a:pt x="9392197" y="459796"/>
                </a:lnTo>
                <a:lnTo>
                  <a:pt x="9347994" y="464462"/>
                </a:lnTo>
                <a:cubicBezTo>
                  <a:pt x="9347959" y="465155"/>
                  <a:pt x="9347925" y="465846"/>
                  <a:pt x="9347889" y="466539"/>
                </a:cubicBezTo>
                <a:cubicBezTo>
                  <a:pt x="9346648" y="471307"/>
                  <a:pt x="9343831" y="475025"/>
                  <a:pt x="9337639" y="476654"/>
                </a:cubicBezTo>
                <a:cubicBezTo>
                  <a:pt x="9354547" y="503661"/>
                  <a:pt x="9307720" y="510631"/>
                  <a:pt x="9287964" y="513052"/>
                </a:cubicBezTo>
                <a:cubicBezTo>
                  <a:pt x="9269905" y="526173"/>
                  <a:pt x="9245386" y="544358"/>
                  <a:pt x="9229283" y="555377"/>
                </a:cubicBezTo>
                <a:lnTo>
                  <a:pt x="9220274" y="557502"/>
                </a:lnTo>
                <a:cubicBezTo>
                  <a:pt x="9220250" y="557668"/>
                  <a:pt x="9220226" y="557835"/>
                  <a:pt x="9220202" y="558001"/>
                </a:cubicBezTo>
                <a:cubicBezTo>
                  <a:pt x="9218468" y="559434"/>
                  <a:pt x="9215591" y="560497"/>
                  <a:pt x="9210908" y="561147"/>
                </a:cubicBezTo>
                <a:lnTo>
                  <a:pt x="9186374" y="565502"/>
                </a:lnTo>
                <a:lnTo>
                  <a:pt x="9181058" y="569943"/>
                </a:lnTo>
                <a:lnTo>
                  <a:pt x="9167549" y="584727"/>
                </a:lnTo>
                <a:lnTo>
                  <a:pt x="9149110" y="598906"/>
                </a:lnTo>
                <a:cubicBezTo>
                  <a:pt x="9133575" y="594395"/>
                  <a:pt x="9087390" y="636567"/>
                  <a:pt x="9078556" y="644039"/>
                </a:cubicBezTo>
                <a:lnTo>
                  <a:pt x="8996399" y="690055"/>
                </a:lnTo>
                <a:cubicBezTo>
                  <a:pt x="8913147" y="777045"/>
                  <a:pt x="8867993" y="772591"/>
                  <a:pt x="8803791" y="813860"/>
                </a:cubicBezTo>
                <a:cubicBezTo>
                  <a:pt x="8745270" y="819906"/>
                  <a:pt x="8690049" y="823612"/>
                  <a:pt x="8636202" y="848463"/>
                </a:cubicBezTo>
                <a:cubicBezTo>
                  <a:pt x="8594799" y="860014"/>
                  <a:pt x="8568613" y="864779"/>
                  <a:pt x="8555372" y="883171"/>
                </a:cubicBezTo>
                <a:lnTo>
                  <a:pt x="8507229" y="901665"/>
                </a:lnTo>
                <a:lnTo>
                  <a:pt x="8428473" y="927985"/>
                </a:lnTo>
                <a:cubicBezTo>
                  <a:pt x="8428287" y="929817"/>
                  <a:pt x="8428100" y="931648"/>
                  <a:pt x="8427914" y="933480"/>
                </a:cubicBezTo>
                <a:lnTo>
                  <a:pt x="8420327" y="941984"/>
                </a:lnTo>
                <a:lnTo>
                  <a:pt x="8394729" y="948347"/>
                </a:lnTo>
                <a:lnTo>
                  <a:pt x="8380548" y="987916"/>
                </a:lnTo>
                <a:lnTo>
                  <a:pt x="8375330" y="965444"/>
                </a:lnTo>
                <a:cubicBezTo>
                  <a:pt x="8372375" y="964202"/>
                  <a:pt x="8344433" y="977378"/>
                  <a:pt x="8340796" y="980522"/>
                </a:cubicBezTo>
                <a:cubicBezTo>
                  <a:pt x="8328292" y="982128"/>
                  <a:pt x="8319237" y="991089"/>
                  <a:pt x="8304438" y="996739"/>
                </a:cubicBezTo>
                <a:cubicBezTo>
                  <a:pt x="8297193" y="1005683"/>
                  <a:pt x="8289328" y="1014568"/>
                  <a:pt x="8280929" y="1023089"/>
                </a:cubicBezTo>
                <a:lnTo>
                  <a:pt x="8275760" y="1027772"/>
                </a:lnTo>
                <a:lnTo>
                  <a:pt x="8275478" y="1027605"/>
                </a:lnTo>
                <a:cubicBezTo>
                  <a:pt x="8273970" y="1028076"/>
                  <a:pt x="8251461" y="1029408"/>
                  <a:pt x="8249003" y="1032033"/>
                </a:cubicBezTo>
                <a:lnTo>
                  <a:pt x="8203836" y="1037347"/>
                </a:lnTo>
                <a:cubicBezTo>
                  <a:pt x="8172789" y="1049890"/>
                  <a:pt x="8148166" y="1034625"/>
                  <a:pt x="8122936" y="1063113"/>
                </a:cubicBezTo>
                <a:cubicBezTo>
                  <a:pt x="8093850" y="1074757"/>
                  <a:pt x="8066781" y="1075350"/>
                  <a:pt x="8043658" y="1092746"/>
                </a:cubicBezTo>
                <a:cubicBezTo>
                  <a:pt x="8032157" y="1089174"/>
                  <a:pt x="8022145" y="1089998"/>
                  <a:pt x="8015351" y="1105478"/>
                </a:cubicBezTo>
                <a:cubicBezTo>
                  <a:pt x="7987544" y="1113006"/>
                  <a:pt x="7977708" y="1099152"/>
                  <a:pt x="7963145" y="1119346"/>
                </a:cubicBezTo>
                <a:cubicBezTo>
                  <a:pt x="7942622" y="1098880"/>
                  <a:pt x="7943760" y="1109516"/>
                  <a:pt x="7938145" y="1120225"/>
                </a:cubicBezTo>
                <a:lnTo>
                  <a:pt x="7937238" y="1121204"/>
                </a:lnTo>
                <a:lnTo>
                  <a:pt x="7934398" y="1118240"/>
                </a:lnTo>
                <a:lnTo>
                  <a:pt x="7918248" y="1124371"/>
                </a:lnTo>
                <a:lnTo>
                  <a:pt x="7914119" y="1127653"/>
                </a:lnTo>
                <a:cubicBezTo>
                  <a:pt x="7911201" y="1129547"/>
                  <a:pt x="7909169" y="1130331"/>
                  <a:pt x="7907658" y="1130350"/>
                </a:cubicBezTo>
                <a:lnTo>
                  <a:pt x="7907434" y="1130103"/>
                </a:lnTo>
                <a:lnTo>
                  <a:pt x="7901508" y="1133245"/>
                </a:lnTo>
                <a:cubicBezTo>
                  <a:pt x="7891644" y="1139271"/>
                  <a:pt x="7882185" y="1145815"/>
                  <a:pt x="7873287" y="1152609"/>
                </a:cubicBezTo>
                <a:cubicBezTo>
                  <a:pt x="7864672" y="1141906"/>
                  <a:pt x="7845199" y="1159242"/>
                  <a:pt x="7834833" y="1153868"/>
                </a:cubicBezTo>
                <a:lnTo>
                  <a:pt x="7828661" y="1139994"/>
                </a:lnTo>
                <a:lnTo>
                  <a:pt x="7823966" y="1143178"/>
                </a:lnTo>
                <a:lnTo>
                  <a:pt x="7815078" y="1151776"/>
                </a:lnTo>
                <a:cubicBezTo>
                  <a:pt x="7813692" y="1152943"/>
                  <a:pt x="7812687" y="1153116"/>
                  <a:pt x="7812026" y="1151522"/>
                </a:cubicBezTo>
                <a:cubicBezTo>
                  <a:pt x="7806555" y="1153054"/>
                  <a:pt x="7788673" y="1159989"/>
                  <a:pt x="7782249" y="1160970"/>
                </a:cubicBezTo>
                <a:lnTo>
                  <a:pt x="7773476" y="1157414"/>
                </a:lnTo>
                <a:lnTo>
                  <a:pt x="7769600" y="1157365"/>
                </a:lnTo>
                <a:lnTo>
                  <a:pt x="7752631" y="1172815"/>
                </a:lnTo>
                <a:lnTo>
                  <a:pt x="7739392" y="1192062"/>
                </a:lnTo>
                <a:lnTo>
                  <a:pt x="7677677" y="1216394"/>
                </a:lnTo>
                <a:lnTo>
                  <a:pt x="7586920" y="1261888"/>
                </a:lnTo>
                <a:cubicBezTo>
                  <a:pt x="7556723" y="1298911"/>
                  <a:pt x="7489187" y="1284518"/>
                  <a:pt x="7486100" y="1292563"/>
                </a:cubicBezTo>
                <a:cubicBezTo>
                  <a:pt x="7454875" y="1308356"/>
                  <a:pt x="7453335" y="1326361"/>
                  <a:pt x="7411323" y="1340732"/>
                </a:cubicBezTo>
                <a:cubicBezTo>
                  <a:pt x="7372519" y="1390006"/>
                  <a:pt x="7288617" y="1403664"/>
                  <a:pt x="7240698" y="1438832"/>
                </a:cubicBezTo>
                <a:cubicBezTo>
                  <a:pt x="7206467" y="1417136"/>
                  <a:pt x="7227555" y="1441678"/>
                  <a:pt x="7197675" y="1447530"/>
                </a:cubicBezTo>
                <a:cubicBezTo>
                  <a:pt x="7211601" y="1474927"/>
                  <a:pt x="7159483" y="1444981"/>
                  <a:pt x="7164788" y="1480293"/>
                </a:cubicBezTo>
                <a:cubicBezTo>
                  <a:pt x="7159184" y="1480240"/>
                  <a:pt x="7153584" y="1479075"/>
                  <a:pt x="7147929" y="1477641"/>
                </a:cubicBezTo>
                <a:lnTo>
                  <a:pt x="7144965" y="1476908"/>
                </a:lnTo>
                <a:lnTo>
                  <a:pt x="7134299" y="1479969"/>
                </a:lnTo>
                <a:lnTo>
                  <a:pt x="7129809" y="1473339"/>
                </a:lnTo>
                <a:lnTo>
                  <a:pt x="7112688" y="1472575"/>
                </a:lnTo>
                <a:cubicBezTo>
                  <a:pt x="7106506" y="1473449"/>
                  <a:pt x="7100123" y="1475741"/>
                  <a:pt x="7093470" y="1480300"/>
                </a:cubicBezTo>
                <a:cubicBezTo>
                  <a:pt x="7079039" y="1501274"/>
                  <a:pt x="7048991" y="1495718"/>
                  <a:pt x="7025034" y="1506934"/>
                </a:cubicBezTo>
                <a:lnTo>
                  <a:pt x="7014783" y="1515868"/>
                </a:lnTo>
                <a:lnTo>
                  <a:pt x="6979706" y="1523511"/>
                </a:lnTo>
                <a:lnTo>
                  <a:pt x="6977890" y="1525793"/>
                </a:lnTo>
                <a:cubicBezTo>
                  <a:pt x="6971996" y="1527914"/>
                  <a:pt x="6959488" y="1529941"/>
                  <a:pt x="6944339" y="1536237"/>
                </a:cubicBezTo>
                <a:lnTo>
                  <a:pt x="6886996" y="1563569"/>
                </a:lnTo>
                <a:lnTo>
                  <a:pt x="6874510" y="1558469"/>
                </a:lnTo>
                <a:lnTo>
                  <a:pt x="6871943" y="1554651"/>
                </a:lnTo>
                <a:lnTo>
                  <a:pt x="6856174" y="1562024"/>
                </a:lnTo>
                <a:lnTo>
                  <a:pt x="6842321" y="1560554"/>
                </a:lnTo>
                <a:lnTo>
                  <a:pt x="6832713" y="1569357"/>
                </a:lnTo>
                <a:lnTo>
                  <a:pt x="6816351" y="1571495"/>
                </a:lnTo>
                <a:cubicBezTo>
                  <a:pt x="6810216" y="1571510"/>
                  <a:pt x="6803310" y="1571324"/>
                  <a:pt x="6795800" y="1572010"/>
                </a:cubicBezTo>
                <a:lnTo>
                  <a:pt x="6777546" y="1568661"/>
                </a:lnTo>
                <a:lnTo>
                  <a:pt x="6751528" y="1574143"/>
                </a:lnTo>
                <a:cubicBezTo>
                  <a:pt x="6731455" y="1578562"/>
                  <a:pt x="6712054" y="1582098"/>
                  <a:pt x="6691966" y="1582255"/>
                </a:cubicBezTo>
                <a:cubicBezTo>
                  <a:pt x="6677921" y="1590738"/>
                  <a:pt x="6663787" y="1595441"/>
                  <a:pt x="6646941" y="1588471"/>
                </a:cubicBezTo>
                <a:cubicBezTo>
                  <a:pt x="6605135" y="1597971"/>
                  <a:pt x="6598373" y="1612583"/>
                  <a:pt x="6568576" y="1606488"/>
                </a:cubicBezTo>
                <a:cubicBezTo>
                  <a:pt x="6562510" y="1614734"/>
                  <a:pt x="6558067" y="1619360"/>
                  <a:pt x="6554358" y="1621701"/>
                </a:cubicBezTo>
                <a:cubicBezTo>
                  <a:pt x="6543227" y="1628727"/>
                  <a:pt x="6538724" y="1615196"/>
                  <a:pt x="6516968" y="1617195"/>
                </a:cubicBezTo>
                <a:cubicBezTo>
                  <a:pt x="6493173" y="1617368"/>
                  <a:pt x="6528193" y="1598652"/>
                  <a:pt x="6506479" y="1602227"/>
                </a:cubicBezTo>
                <a:cubicBezTo>
                  <a:pt x="6486674" y="1613929"/>
                  <a:pt x="6478484" y="1593997"/>
                  <a:pt x="6458436" y="1607332"/>
                </a:cubicBezTo>
                <a:cubicBezTo>
                  <a:pt x="6471168" y="1620800"/>
                  <a:pt x="6410323" y="1615478"/>
                  <a:pt x="6414786" y="1628815"/>
                </a:cubicBezTo>
                <a:cubicBezTo>
                  <a:pt x="6385942" y="1615041"/>
                  <a:pt x="6386569" y="1640238"/>
                  <a:pt x="6357085" y="1640846"/>
                </a:cubicBezTo>
                <a:cubicBezTo>
                  <a:pt x="6341163" y="1636809"/>
                  <a:pt x="6331497" y="1637754"/>
                  <a:pt x="6322636" y="1648213"/>
                </a:cubicBezTo>
                <a:cubicBezTo>
                  <a:pt x="6248448" y="1627802"/>
                  <a:pt x="6286748" y="1654976"/>
                  <a:pt x="6226172" y="1654676"/>
                </a:cubicBezTo>
                <a:lnTo>
                  <a:pt x="6221217" y="1654506"/>
                </a:lnTo>
                <a:lnTo>
                  <a:pt x="6204956" y="1664280"/>
                </a:lnTo>
                <a:cubicBezTo>
                  <a:pt x="6204728" y="1665114"/>
                  <a:pt x="6204498" y="1665947"/>
                  <a:pt x="6204270" y="1666782"/>
                </a:cubicBezTo>
                <a:lnTo>
                  <a:pt x="6143810" y="1661963"/>
                </a:lnTo>
                <a:lnTo>
                  <a:pt x="6136560" y="1665728"/>
                </a:lnTo>
                <a:lnTo>
                  <a:pt x="6096155" y="1656951"/>
                </a:lnTo>
                <a:lnTo>
                  <a:pt x="6075812" y="1655422"/>
                </a:lnTo>
                <a:lnTo>
                  <a:pt x="6039495" y="1649680"/>
                </a:lnTo>
                <a:lnTo>
                  <a:pt x="6036523" y="1652121"/>
                </a:lnTo>
                <a:lnTo>
                  <a:pt x="6029328" y="1649904"/>
                </a:lnTo>
                <a:lnTo>
                  <a:pt x="6024075" y="1652779"/>
                </a:lnTo>
                <a:lnTo>
                  <a:pt x="6018085" y="1652030"/>
                </a:lnTo>
                <a:cubicBezTo>
                  <a:pt x="6006658" y="1653831"/>
                  <a:pt x="5968194" y="1662035"/>
                  <a:pt x="5955513" y="1663584"/>
                </a:cubicBezTo>
                <a:lnTo>
                  <a:pt x="5941996" y="1661326"/>
                </a:lnTo>
                <a:lnTo>
                  <a:pt x="5931789" y="1669915"/>
                </a:lnTo>
                <a:lnTo>
                  <a:pt x="5888686" y="1672175"/>
                </a:lnTo>
                <a:lnTo>
                  <a:pt x="5873794" y="1665454"/>
                </a:lnTo>
                <a:lnTo>
                  <a:pt x="5860022" y="1660635"/>
                </a:lnTo>
                <a:lnTo>
                  <a:pt x="5858237" y="1660649"/>
                </a:lnTo>
                <a:lnTo>
                  <a:pt x="5840319" y="1660798"/>
                </a:lnTo>
                <a:lnTo>
                  <a:pt x="5806984" y="1661075"/>
                </a:lnTo>
                <a:cubicBezTo>
                  <a:pt x="5785708" y="1661533"/>
                  <a:pt x="5764126" y="1662974"/>
                  <a:pt x="5742351" y="1667489"/>
                </a:cubicBezTo>
                <a:cubicBezTo>
                  <a:pt x="5659069" y="1645168"/>
                  <a:pt x="5615134" y="1706361"/>
                  <a:pt x="5521171" y="1671626"/>
                </a:cubicBezTo>
                <a:cubicBezTo>
                  <a:pt x="5491803" y="1671296"/>
                  <a:pt x="5498089" y="1662666"/>
                  <a:pt x="5457384" y="1683952"/>
                </a:cubicBezTo>
                <a:cubicBezTo>
                  <a:pt x="5356959" y="1699287"/>
                  <a:pt x="5078905" y="1774579"/>
                  <a:pt x="4950070" y="1748401"/>
                </a:cubicBezTo>
                <a:cubicBezTo>
                  <a:pt x="4918276" y="1752255"/>
                  <a:pt x="4891043" y="1756936"/>
                  <a:pt x="4872172" y="1757222"/>
                </a:cubicBezTo>
                <a:lnTo>
                  <a:pt x="4809524" y="1761033"/>
                </a:lnTo>
                <a:cubicBezTo>
                  <a:pt x="4791324" y="1772975"/>
                  <a:pt x="4777258" y="1754591"/>
                  <a:pt x="4759058" y="1766533"/>
                </a:cubicBezTo>
                <a:cubicBezTo>
                  <a:pt x="4747481" y="1770744"/>
                  <a:pt x="4734604" y="1772921"/>
                  <a:pt x="4719749" y="1771811"/>
                </a:cubicBezTo>
                <a:cubicBezTo>
                  <a:pt x="4671168" y="1780243"/>
                  <a:pt x="4634134" y="1775931"/>
                  <a:pt x="4568686" y="1786141"/>
                </a:cubicBezTo>
                <a:cubicBezTo>
                  <a:pt x="4544667" y="1777910"/>
                  <a:pt x="4432547" y="1778168"/>
                  <a:pt x="4418751" y="1796932"/>
                </a:cubicBezTo>
                <a:cubicBezTo>
                  <a:pt x="4403360" y="1801488"/>
                  <a:pt x="4385278" y="1795746"/>
                  <a:pt x="4378377" y="1815528"/>
                </a:cubicBezTo>
                <a:cubicBezTo>
                  <a:pt x="4366870" y="1839461"/>
                  <a:pt x="4337372" y="1814003"/>
                  <a:pt x="4320575" y="1832722"/>
                </a:cubicBezTo>
                <a:cubicBezTo>
                  <a:pt x="4277898" y="1857053"/>
                  <a:pt x="4243945" y="1846759"/>
                  <a:pt x="4211935" y="1860177"/>
                </a:cubicBezTo>
                <a:cubicBezTo>
                  <a:pt x="4181519" y="1859584"/>
                  <a:pt x="4171342" y="1859762"/>
                  <a:pt x="4101228" y="1868717"/>
                </a:cubicBezTo>
                <a:cubicBezTo>
                  <a:pt x="4080159" y="1876188"/>
                  <a:pt x="4039427" y="1877381"/>
                  <a:pt x="3973223" y="1881015"/>
                </a:cubicBezTo>
                <a:cubicBezTo>
                  <a:pt x="3971330" y="1884974"/>
                  <a:pt x="3952843" y="1879225"/>
                  <a:pt x="3900992" y="1880603"/>
                </a:cubicBezTo>
                <a:cubicBezTo>
                  <a:pt x="3849141" y="1881981"/>
                  <a:pt x="3740060" y="1895686"/>
                  <a:pt x="3662119" y="1889285"/>
                </a:cubicBezTo>
                <a:cubicBezTo>
                  <a:pt x="3565155" y="1881322"/>
                  <a:pt x="3613412" y="1915150"/>
                  <a:pt x="3496919" y="1873180"/>
                </a:cubicBezTo>
                <a:cubicBezTo>
                  <a:pt x="3488062" y="1895719"/>
                  <a:pt x="3474293" y="1876288"/>
                  <a:pt x="3449433" y="1889681"/>
                </a:cubicBezTo>
                <a:cubicBezTo>
                  <a:pt x="3406553" y="1891629"/>
                  <a:pt x="3413217" y="1897797"/>
                  <a:pt x="3369766" y="1916653"/>
                </a:cubicBezTo>
                <a:cubicBezTo>
                  <a:pt x="3338805" y="1929531"/>
                  <a:pt x="3289487" y="1928617"/>
                  <a:pt x="3269672" y="1938036"/>
                </a:cubicBezTo>
                <a:lnTo>
                  <a:pt x="3224897" y="1943733"/>
                </a:lnTo>
                <a:cubicBezTo>
                  <a:pt x="3188693" y="1949271"/>
                  <a:pt x="3178540" y="1909145"/>
                  <a:pt x="3161463" y="1946591"/>
                </a:cubicBezTo>
                <a:lnTo>
                  <a:pt x="3112044" y="1935614"/>
                </a:lnTo>
                <a:lnTo>
                  <a:pt x="3069716" y="1930463"/>
                </a:lnTo>
                <a:cubicBezTo>
                  <a:pt x="3049937" y="1924285"/>
                  <a:pt x="3047816" y="1925644"/>
                  <a:pt x="3005773" y="1915878"/>
                </a:cubicBezTo>
                <a:cubicBezTo>
                  <a:pt x="2978838" y="1921092"/>
                  <a:pt x="2967972" y="1927319"/>
                  <a:pt x="2897201" y="1926772"/>
                </a:cubicBezTo>
                <a:lnTo>
                  <a:pt x="2783891" y="1931749"/>
                </a:lnTo>
                <a:cubicBezTo>
                  <a:pt x="2753098" y="1932794"/>
                  <a:pt x="2731621" y="1915151"/>
                  <a:pt x="2712447" y="1933044"/>
                </a:cubicBezTo>
                <a:cubicBezTo>
                  <a:pt x="2621923" y="1990472"/>
                  <a:pt x="2637976" y="1949546"/>
                  <a:pt x="2560151" y="1963609"/>
                </a:cubicBezTo>
                <a:cubicBezTo>
                  <a:pt x="2472084" y="1973456"/>
                  <a:pt x="2423631" y="1962133"/>
                  <a:pt x="2367221" y="1971884"/>
                </a:cubicBezTo>
                <a:cubicBezTo>
                  <a:pt x="2355331" y="1950582"/>
                  <a:pt x="2295649" y="1950006"/>
                  <a:pt x="2272130" y="1961162"/>
                </a:cubicBezTo>
                <a:cubicBezTo>
                  <a:pt x="2229336" y="1964326"/>
                  <a:pt x="2232627" y="1943953"/>
                  <a:pt x="2189404" y="1978172"/>
                </a:cubicBezTo>
                <a:cubicBezTo>
                  <a:pt x="2153824" y="1968017"/>
                  <a:pt x="2114605" y="1969166"/>
                  <a:pt x="2077704" y="1965002"/>
                </a:cubicBezTo>
                <a:cubicBezTo>
                  <a:pt x="2053064" y="1962036"/>
                  <a:pt x="2051584" y="1971011"/>
                  <a:pt x="2033299" y="1969042"/>
                </a:cubicBezTo>
                <a:cubicBezTo>
                  <a:pt x="2015014" y="1967073"/>
                  <a:pt x="1998956" y="1958903"/>
                  <a:pt x="1967996" y="1953187"/>
                </a:cubicBezTo>
                <a:cubicBezTo>
                  <a:pt x="1924117" y="1970917"/>
                  <a:pt x="1915668" y="1940297"/>
                  <a:pt x="1855805" y="1926082"/>
                </a:cubicBezTo>
                <a:cubicBezTo>
                  <a:pt x="1830663" y="1943732"/>
                  <a:pt x="1810564" y="1935694"/>
                  <a:pt x="1790957" y="1919460"/>
                </a:cubicBezTo>
                <a:cubicBezTo>
                  <a:pt x="1732588" y="1924884"/>
                  <a:pt x="1679506" y="1900619"/>
                  <a:pt x="1613978" y="1891581"/>
                </a:cubicBezTo>
                <a:cubicBezTo>
                  <a:pt x="1542961" y="1912227"/>
                  <a:pt x="1506863" y="1865666"/>
                  <a:pt x="1436831" y="1856201"/>
                </a:cubicBezTo>
                <a:cubicBezTo>
                  <a:pt x="1409149" y="1862955"/>
                  <a:pt x="1416370" y="1829853"/>
                  <a:pt x="1357365" y="1832140"/>
                </a:cubicBezTo>
                <a:cubicBezTo>
                  <a:pt x="1285880" y="1811785"/>
                  <a:pt x="1273193" y="1786872"/>
                  <a:pt x="1232341" y="1785942"/>
                </a:cubicBezTo>
                <a:cubicBezTo>
                  <a:pt x="1223903" y="1792798"/>
                  <a:pt x="1160576" y="1793911"/>
                  <a:pt x="1162595" y="1784330"/>
                </a:cubicBezTo>
                <a:cubicBezTo>
                  <a:pt x="1153167" y="1787110"/>
                  <a:pt x="1122206" y="1805077"/>
                  <a:pt x="1120257" y="1789615"/>
                </a:cubicBezTo>
                <a:cubicBezTo>
                  <a:pt x="1073149" y="1786750"/>
                  <a:pt x="1034361" y="1768718"/>
                  <a:pt x="991903" y="1786741"/>
                </a:cubicBezTo>
                <a:cubicBezTo>
                  <a:pt x="966383" y="1781126"/>
                  <a:pt x="949501" y="1800915"/>
                  <a:pt x="883960" y="1809389"/>
                </a:cubicBezTo>
                <a:cubicBezTo>
                  <a:pt x="836064" y="1808194"/>
                  <a:pt x="826980" y="1826610"/>
                  <a:pt x="766531" y="1805053"/>
                </a:cubicBezTo>
                <a:cubicBezTo>
                  <a:pt x="732778" y="1801141"/>
                  <a:pt x="694055" y="1787044"/>
                  <a:pt x="669779" y="1800537"/>
                </a:cubicBezTo>
                <a:cubicBezTo>
                  <a:pt x="645252" y="1794709"/>
                  <a:pt x="563495" y="1813232"/>
                  <a:pt x="523898" y="1811085"/>
                </a:cubicBezTo>
                <a:cubicBezTo>
                  <a:pt x="457555" y="1798530"/>
                  <a:pt x="395227" y="1824052"/>
                  <a:pt x="360251" y="1830735"/>
                </a:cubicBezTo>
                <a:cubicBezTo>
                  <a:pt x="313564" y="1825583"/>
                  <a:pt x="298281" y="1811622"/>
                  <a:pt x="255207" y="1818275"/>
                </a:cubicBezTo>
                <a:cubicBezTo>
                  <a:pt x="206572" y="1839769"/>
                  <a:pt x="160277" y="1836800"/>
                  <a:pt x="101803" y="1870647"/>
                </a:cubicBezTo>
                <a:cubicBezTo>
                  <a:pt x="85849" y="1910002"/>
                  <a:pt x="27997" y="1845258"/>
                  <a:pt x="25397" y="1888443"/>
                </a:cubicBezTo>
                <a:cubicBezTo>
                  <a:pt x="19096" y="1881154"/>
                  <a:pt x="11260" y="1878398"/>
                  <a:pt x="2370" y="1878311"/>
                </a:cubicBezTo>
                <a:lnTo>
                  <a:pt x="0" y="1878785"/>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 name="Content Placeholder 6" descr="A close up of a sign&#10;&#10;Description automatically generated">
            <a:extLst>
              <a:ext uri="{FF2B5EF4-FFF2-40B4-BE49-F238E27FC236}">
                <a16:creationId xmlns:a16="http://schemas.microsoft.com/office/drawing/2014/main" id="{F79989E8-6E0F-D3B0-A821-85E17E55BE58}"/>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677878" y="253223"/>
            <a:ext cx="1321275" cy="1542326"/>
          </a:xfrm>
          <a:prstGeom prst="rect">
            <a:avLst/>
          </a:prstGeom>
        </p:spPr>
      </p:pic>
      <p:sp>
        <p:nvSpPr>
          <p:cNvPr id="2068" name="Freeform: Shape 2067">
            <a:extLst>
              <a:ext uri="{FF2B5EF4-FFF2-40B4-BE49-F238E27FC236}">
                <a16:creationId xmlns:a16="http://schemas.microsoft.com/office/drawing/2014/main" id="{56DA9ECA-EE73-EE9A-5EA5-FD34AC01936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5381624" y="6209414"/>
            <a:ext cx="6810375" cy="648586"/>
          </a:xfrm>
          <a:custGeom>
            <a:avLst/>
            <a:gdLst>
              <a:gd name="connsiteX0" fmla="*/ 0 w 10753706"/>
              <a:gd name="connsiteY0" fmla="*/ 0 h 1027260"/>
              <a:gd name="connsiteX1" fmla="*/ 10753706 w 10753706"/>
              <a:gd name="connsiteY1" fmla="*/ 0 h 1027260"/>
              <a:gd name="connsiteX2" fmla="*/ 10748809 w 10753706"/>
              <a:gd name="connsiteY2" fmla="*/ 2522 h 1027260"/>
              <a:gd name="connsiteX3" fmla="*/ 10725330 w 10753706"/>
              <a:gd name="connsiteY3" fmla="*/ 11977 h 1027260"/>
              <a:gd name="connsiteX4" fmla="*/ 10615423 w 10753706"/>
              <a:gd name="connsiteY4" fmla="*/ 52967 h 1027260"/>
              <a:gd name="connsiteX5" fmla="*/ 10533936 w 10753706"/>
              <a:gd name="connsiteY5" fmla="*/ 53095 h 1027260"/>
              <a:gd name="connsiteX6" fmla="*/ 10466876 w 10753706"/>
              <a:gd name="connsiteY6" fmla="*/ 45180 h 1027260"/>
              <a:gd name="connsiteX7" fmla="*/ 10355090 w 10753706"/>
              <a:gd name="connsiteY7" fmla="*/ 89741 h 1027260"/>
              <a:gd name="connsiteX8" fmla="*/ 10087145 w 10753706"/>
              <a:gd name="connsiteY8" fmla="*/ 66115 h 1027260"/>
              <a:gd name="connsiteX9" fmla="*/ 10015902 w 10753706"/>
              <a:gd name="connsiteY9" fmla="*/ 76178 h 1027260"/>
              <a:gd name="connsiteX10" fmla="*/ 9806005 w 10753706"/>
              <a:gd name="connsiteY10" fmla="*/ 102435 h 1027260"/>
              <a:gd name="connsiteX11" fmla="*/ 9602583 w 10753706"/>
              <a:gd name="connsiteY11" fmla="*/ 179170 h 1027260"/>
              <a:gd name="connsiteX12" fmla="*/ 9469719 w 10753706"/>
              <a:gd name="connsiteY12" fmla="*/ 174721 h 1027260"/>
              <a:gd name="connsiteX13" fmla="*/ 9408692 w 10753706"/>
              <a:gd name="connsiteY13" fmla="*/ 189513 h 1027260"/>
              <a:gd name="connsiteX14" fmla="*/ 9364151 w 10753706"/>
              <a:gd name="connsiteY14" fmla="*/ 194072 h 1027260"/>
              <a:gd name="connsiteX15" fmla="*/ 9337751 w 10753706"/>
              <a:gd name="connsiteY15" fmla="*/ 197579 h 1027260"/>
              <a:gd name="connsiteX16" fmla="*/ 9297166 w 10753706"/>
              <a:gd name="connsiteY16" fmla="*/ 216558 h 1027260"/>
              <a:gd name="connsiteX17" fmla="*/ 9123859 w 10753706"/>
              <a:gd name="connsiteY17" fmla="*/ 237356 h 1027260"/>
              <a:gd name="connsiteX18" fmla="*/ 8950741 w 10753706"/>
              <a:gd name="connsiteY18" fmla="*/ 238020 h 1027260"/>
              <a:gd name="connsiteX19" fmla="*/ 8718236 w 10753706"/>
              <a:gd name="connsiteY19" fmla="*/ 303148 h 1027260"/>
              <a:gd name="connsiteX20" fmla="*/ 8694011 w 10753706"/>
              <a:gd name="connsiteY20" fmla="*/ 308812 h 1027260"/>
              <a:gd name="connsiteX21" fmla="*/ 8611976 w 10753706"/>
              <a:gd name="connsiteY21" fmla="*/ 324819 h 1027260"/>
              <a:gd name="connsiteX22" fmla="*/ 8562074 w 10753706"/>
              <a:gd name="connsiteY22" fmla="*/ 337971 h 1027260"/>
              <a:gd name="connsiteX23" fmla="*/ 8501724 w 10753706"/>
              <a:gd name="connsiteY23" fmla="*/ 360865 h 1027260"/>
              <a:gd name="connsiteX24" fmla="*/ 8504489 w 10753706"/>
              <a:gd name="connsiteY24" fmla="*/ 364790 h 1027260"/>
              <a:gd name="connsiteX25" fmla="*/ 8492774 w 10753706"/>
              <a:gd name="connsiteY25" fmla="*/ 366181 h 1027260"/>
              <a:gd name="connsiteX26" fmla="*/ 8466405 w 10753706"/>
              <a:gd name="connsiteY26" fmla="*/ 368724 h 1027260"/>
              <a:gd name="connsiteX27" fmla="*/ 8427069 w 10753706"/>
              <a:gd name="connsiteY27" fmla="*/ 387211 h 1027260"/>
              <a:gd name="connsiteX28" fmla="*/ 8387766 w 10753706"/>
              <a:gd name="connsiteY28" fmla="*/ 377161 h 1027260"/>
              <a:gd name="connsiteX29" fmla="*/ 8315874 w 10753706"/>
              <a:gd name="connsiteY29" fmla="*/ 395527 h 1027260"/>
              <a:gd name="connsiteX30" fmla="*/ 8274474 w 10753706"/>
              <a:gd name="connsiteY30" fmla="*/ 405112 h 1027260"/>
              <a:gd name="connsiteX31" fmla="*/ 8234664 w 10753706"/>
              <a:gd name="connsiteY31" fmla="*/ 410219 h 1027260"/>
              <a:gd name="connsiteX32" fmla="*/ 8211268 w 10753706"/>
              <a:gd name="connsiteY32" fmla="*/ 416791 h 1027260"/>
              <a:gd name="connsiteX33" fmla="*/ 8188615 w 10753706"/>
              <a:gd name="connsiteY33" fmla="*/ 421755 h 1027260"/>
              <a:gd name="connsiteX34" fmla="*/ 8179981 w 10753706"/>
              <a:gd name="connsiteY34" fmla="*/ 420402 h 1027260"/>
              <a:gd name="connsiteX35" fmla="*/ 8179307 w 10753706"/>
              <a:gd name="connsiteY35" fmla="*/ 422516 h 1027260"/>
              <a:gd name="connsiteX36" fmla="*/ 8147929 w 10753706"/>
              <a:gd name="connsiteY36" fmla="*/ 450302 h 1027260"/>
              <a:gd name="connsiteX37" fmla="*/ 8089136 w 10753706"/>
              <a:gd name="connsiteY37" fmla="*/ 465283 h 1027260"/>
              <a:gd name="connsiteX38" fmla="*/ 8049973 w 10753706"/>
              <a:gd name="connsiteY38" fmla="*/ 454121 h 1027260"/>
              <a:gd name="connsiteX39" fmla="*/ 7965913 w 10753706"/>
              <a:gd name="connsiteY39" fmla="*/ 464415 h 1027260"/>
              <a:gd name="connsiteX40" fmla="*/ 7945093 w 10753706"/>
              <a:gd name="connsiteY40" fmla="*/ 464798 h 1027260"/>
              <a:gd name="connsiteX41" fmla="*/ 7935335 w 10753706"/>
              <a:gd name="connsiteY41" fmla="*/ 462442 h 1027260"/>
              <a:gd name="connsiteX42" fmla="*/ 7904779 w 10753706"/>
              <a:gd name="connsiteY42" fmla="*/ 471429 h 1027260"/>
              <a:gd name="connsiteX43" fmla="*/ 7855604 w 10753706"/>
              <a:gd name="connsiteY43" fmla="*/ 480199 h 1027260"/>
              <a:gd name="connsiteX44" fmla="*/ 7832630 w 10753706"/>
              <a:gd name="connsiteY44" fmla="*/ 485371 h 1027260"/>
              <a:gd name="connsiteX45" fmla="*/ 7812438 w 10753706"/>
              <a:gd name="connsiteY45" fmla="*/ 485391 h 1027260"/>
              <a:gd name="connsiteX46" fmla="*/ 7701399 w 10753706"/>
              <a:gd name="connsiteY46" fmla="*/ 495197 h 1027260"/>
              <a:gd name="connsiteX47" fmla="*/ 7674778 w 10753706"/>
              <a:gd name="connsiteY47" fmla="*/ 494723 h 1027260"/>
              <a:gd name="connsiteX48" fmla="*/ 7660445 w 10753706"/>
              <a:gd name="connsiteY48" fmla="*/ 490194 h 1027260"/>
              <a:gd name="connsiteX49" fmla="*/ 7651781 w 10753706"/>
              <a:gd name="connsiteY49" fmla="*/ 493084 h 1027260"/>
              <a:gd name="connsiteX50" fmla="*/ 7584807 w 10753706"/>
              <a:gd name="connsiteY50" fmla="*/ 499490 h 1027260"/>
              <a:gd name="connsiteX51" fmla="*/ 7541324 w 10753706"/>
              <a:gd name="connsiteY51" fmla="*/ 504184 h 1027260"/>
              <a:gd name="connsiteX52" fmla="*/ 7541756 w 10753706"/>
              <a:gd name="connsiteY52" fmla="*/ 512184 h 1027260"/>
              <a:gd name="connsiteX53" fmla="*/ 7503906 w 10753706"/>
              <a:gd name="connsiteY53" fmla="*/ 518551 h 1027260"/>
              <a:gd name="connsiteX54" fmla="*/ 7460411 w 10753706"/>
              <a:gd name="connsiteY54" fmla="*/ 517415 h 1027260"/>
              <a:gd name="connsiteX55" fmla="*/ 7460116 w 10753706"/>
              <a:gd name="connsiteY55" fmla="*/ 517548 h 1027260"/>
              <a:gd name="connsiteX56" fmla="*/ 7297810 w 10753706"/>
              <a:gd name="connsiteY56" fmla="*/ 563947 h 1027260"/>
              <a:gd name="connsiteX57" fmla="*/ 6946388 w 10753706"/>
              <a:gd name="connsiteY57" fmla="*/ 665244 h 1027260"/>
              <a:gd name="connsiteX58" fmla="*/ 6741704 w 10753706"/>
              <a:gd name="connsiteY58" fmla="*/ 679365 h 1027260"/>
              <a:gd name="connsiteX59" fmla="*/ 6624680 w 10753706"/>
              <a:gd name="connsiteY59" fmla="*/ 677674 h 1027260"/>
              <a:gd name="connsiteX60" fmla="*/ 6605700 w 10753706"/>
              <a:gd name="connsiteY60" fmla="*/ 683566 h 1027260"/>
              <a:gd name="connsiteX61" fmla="*/ 6576922 w 10753706"/>
              <a:gd name="connsiteY61" fmla="*/ 683030 h 1027260"/>
              <a:gd name="connsiteX62" fmla="*/ 6405123 w 10753706"/>
              <a:gd name="connsiteY62" fmla="*/ 721946 h 1027260"/>
              <a:gd name="connsiteX63" fmla="*/ 6368938 w 10753706"/>
              <a:gd name="connsiteY63" fmla="*/ 717341 h 1027260"/>
              <a:gd name="connsiteX64" fmla="*/ 6295102 w 10753706"/>
              <a:gd name="connsiteY64" fmla="*/ 729508 h 1027260"/>
              <a:gd name="connsiteX65" fmla="*/ 6202084 w 10753706"/>
              <a:gd name="connsiteY65" fmla="*/ 767091 h 1027260"/>
              <a:gd name="connsiteX66" fmla="*/ 6067157 w 10753706"/>
              <a:gd name="connsiteY66" fmla="*/ 790339 h 1027260"/>
              <a:gd name="connsiteX67" fmla="*/ 6061443 w 10753706"/>
              <a:gd name="connsiteY67" fmla="*/ 796151 h 1027260"/>
              <a:gd name="connsiteX68" fmla="*/ 6051406 w 10753706"/>
              <a:gd name="connsiteY68" fmla="*/ 800684 h 1027260"/>
              <a:gd name="connsiteX69" fmla="*/ 6049097 w 10753706"/>
              <a:gd name="connsiteY69" fmla="*/ 800636 h 1027260"/>
              <a:gd name="connsiteX70" fmla="*/ 6034222 w 10753706"/>
              <a:gd name="connsiteY70" fmla="*/ 804110 h 1027260"/>
              <a:gd name="connsiteX71" fmla="*/ 6033121 w 10753706"/>
              <a:gd name="connsiteY71" fmla="*/ 806078 h 1027260"/>
              <a:gd name="connsiteX72" fmla="*/ 6023593 w 10753706"/>
              <a:gd name="connsiteY72" fmla="*/ 808842 h 1027260"/>
              <a:gd name="connsiteX73" fmla="*/ 6006639 w 10753706"/>
              <a:gd name="connsiteY73" fmla="*/ 815304 h 1027260"/>
              <a:gd name="connsiteX74" fmla="*/ 6001762 w 10753706"/>
              <a:gd name="connsiteY74" fmla="*/ 815557 h 1027260"/>
              <a:gd name="connsiteX75" fmla="*/ 5973534 w 10753706"/>
              <a:gd name="connsiteY75" fmla="*/ 823815 h 1027260"/>
              <a:gd name="connsiteX76" fmla="*/ 5972336 w 10753706"/>
              <a:gd name="connsiteY76" fmla="*/ 823476 h 1027260"/>
              <a:gd name="connsiteX77" fmla="*/ 5960841 w 10753706"/>
              <a:gd name="connsiteY77" fmla="*/ 823819 h 1027260"/>
              <a:gd name="connsiteX78" fmla="*/ 5940719 w 10753706"/>
              <a:gd name="connsiteY78" fmla="*/ 825514 h 1027260"/>
              <a:gd name="connsiteX79" fmla="*/ 5884298 w 10753706"/>
              <a:gd name="connsiteY79" fmla="*/ 823806 h 1027260"/>
              <a:gd name="connsiteX80" fmla="*/ 5854779 w 10753706"/>
              <a:gd name="connsiteY80" fmla="*/ 832365 h 1027260"/>
              <a:gd name="connsiteX81" fmla="*/ 5848382 w 10753706"/>
              <a:gd name="connsiteY81" fmla="*/ 833844 h 1027260"/>
              <a:gd name="connsiteX82" fmla="*/ 5848066 w 10753706"/>
              <a:gd name="connsiteY82" fmla="*/ 833772 h 1027260"/>
              <a:gd name="connsiteX83" fmla="*/ 5840944 w 10753706"/>
              <a:gd name="connsiteY83" fmla="*/ 835132 h 1027260"/>
              <a:gd name="connsiteX84" fmla="*/ 5836719 w 10753706"/>
              <a:gd name="connsiteY84" fmla="*/ 836539 h 1027260"/>
              <a:gd name="connsiteX85" fmla="*/ 5824311 w 10753706"/>
              <a:gd name="connsiteY85" fmla="*/ 839408 h 1027260"/>
              <a:gd name="connsiteX86" fmla="*/ 5818788 w 10753706"/>
              <a:gd name="connsiteY86" fmla="*/ 839727 h 1027260"/>
              <a:gd name="connsiteX87" fmla="*/ 5763953 w 10753706"/>
              <a:gd name="connsiteY87" fmla="*/ 834282 h 1027260"/>
              <a:gd name="connsiteX88" fmla="*/ 5667748 w 10753706"/>
              <a:gd name="connsiteY88" fmla="*/ 840211 h 1027260"/>
              <a:gd name="connsiteX89" fmla="*/ 5573108 w 10753706"/>
              <a:gd name="connsiteY89" fmla="*/ 847611 h 1027260"/>
              <a:gd name="connsiteX90" fmla="*/ 5539137 w 10753706"/>
              <a:gd name="connsiteY90" fmla="*/ 851033 h 1027260"/>
              <a:gd name="connsiteX91" fmla="*/ 5510651 w 10753706"/>
              <a:gd name="connsiteY91" fmla="*/ 844215 h 1027260"/>
              <a:gd name="connsiteX92" fmla="*/ 5457331 w 10753706"/>
              <a:gd name="connsiteY92" fmla="*/ 839159 h 1027260"/>
              <a:gd name="connsiteX93" fmla="*/ 5410613 w 10753706"/>
              <a:gd name="connsiteY93" fmla="*/ 834358 h 1027260"/>
              <a:gd name="connsiteX94" fmla="*/ 5370040 w 10753706"/>
              <a:gd name="connsiteY94" fmla="*/ 862127 h 1027260"/>
              <a:gd name="connsiteX95" fmla="*/ 5318778 w 10753706"/>
              <a:gd name="connsiteY95" fmla="*/ 855310 h 1027260"/>
              <a:gd name="connsiteX96" fmla="*/ 5298645 w 10753706"/>
              <a:gd name="connsiteY96" fmla="*/ 855171 h 1027260"/>
              <a:gd name="connsiteX97" fmla="*/ 5253828 w 10753706"/>
              <a:gd name="connsiteY97" fmla="*/ 859670 h 1027260"/>
              <a:gd name="connsiteX98" fmla="*/ 5216955 w 10753706"/>
              <a:gd name="connsiteY98" fmla="*/ 866245 h 1027260"/>
              <a:gd name="connsiteX99" fmla="*/ 5214344 w 10753706"/>
              <a:gd name="connsiteY99" fmla="*/ 868102 h 1027260"/>
              <a:gd name="connsiteX100" fmla="*/ 5195561 w 10753706"/>
              <a:gd name="connsiteY100" fmla="*/ 869949 h 1027260"/>
              <a:gd name="connsiteX101" fmla="*/ 5182555 w 10753706"/>
              <a:gd name="connsiteY101" fmla="*/ 873542 h 1027260"/>
              <a:gd name="connsiteX102" fmla="*/ 5172552 w 10753706"/>
              <a:gd name="connsiteY102" fmla="*/ 878801 h 1027260"/>
              <a:gd name="connsiteX103" fmla="*/ 5027993 w 10753706"/>
              <a:gd name="connsiteY103" fmla="*/ 889666 h 1027260"/>
              <a:gd name="connsiteX104" fmla="*/ 4939844 w 10753706"/>
              <a:gd name="connsiteY104" fmla="*/ 934802 h 1027260"/>
              <a:gd name="connsiteX105" fmla="*/ 4792576 w 10753706"/>
              <a:gd name="connsiteY105" fmla="*/ 934820 h 1027260"/>
              <a:gd name="connsiteX106" fmla="*/ 4602423 w 10753706"/>
              <a:gd name="connsiteY106" fmla="*/ 958063 h 1027260"/>
              <a:gd name="connsiteX107" fmla="*/ 4290656 w 10753706"/>
              <a:gd name="connsiteY107" fmla="*/ 969152 h 1027260"/>
              <a:gd name="connsiteX108" fmla="*/ 3952334 w 10753706"/>
              <a:gd name="connsiteY108" fmla="*/ 954043 h 1027260"/>
              <a:gd name="connsiteX109" fmla="*/ 3858560 w 10753706"/>
              <a:gd name="connsiteY109" fmla="*/ 948781 h 1027260"/>
              <a:gd name="connsiteX110" fmla="*/ 3846597 w 10753706"/>
              <a:gd name="connsiteY110" fmla="*/ 948382 h 1027260"/>
              <a:gd name="connsiteX111" fmla="*/ 3736044 w 10753706"/>
              <a:gd name="connsiteY111" fmla="*/ 947759 h 1027260"/>
              <a:gd name="connsiteX112" fmla="*/ 3713136 w 10753706"/>
              <a:gd name="connsiteY112" fmla="*/ 946963 h 1027260"/>
              <a:gd name="connsiteX113" fmla="*/ 3695939 w 10753706"/>
              <a:gd name="connsiteY113" fmla="*/ 943639 h 1027260"/>
              <a:gd name="connsiteX114" fmla="*/ 3694125 w 10753706"/>
              <a:gd name="connsiteY114" fmla="*/ 940567 h 1027260"/>
              <a:gd name="connsiteX115" fmla="*/ 3681925 w 10753706"/>
              <a:gd name="connsiteY115" fmla="*/ 939706 h 1027260"/>
              <a:gd name="connsiteX116" fmla="*/ 3679204 w 10753706"/>
              <a:gd name="connsiteY116" fmla="*/ 938926 h 1027260"/>
              <a:gd name="connsiteX117" fmla="*/ 3615656 w 10753706"/>
              <a:gd name="connsiteY117" fmla="*/ 940320 h 1027260"/>
              <a:gd name="connsiteX118" fmla="*/ 3567983 w 10753706"/>
              <a:gd name="connsiteY118" fmla="*/ 935596 h 1027260"/>
              <a:gd name="connsiteX119" fmla="*/ 3422423 w 10753706"/>
              <a:gd name="connsiteY119" fmla="*/ 932129 h 1027260"/>
              <a:gd name="connsiteX120" fmla="*/ 3310925 w 10753706"/>
              <a:gd name="connsiteY120" fmla="*/ 911072 h 1027260"/>
              <a:gd name="connsiteX121" fmla="*/ 3139421 w 10753706"/>
              <a:gd name="connsiteY121" fmla="*/ 934151 h 1027260"/>
              <a:gd name="connsiteX122" fmla="*/ 2996922 w 10753706"/>
              <a:gd name="connsiteY122" fmla="*/ 927537 h 1027260"/>
              <a:gd name="connsiteX123" fmla="*/ 2982785 w 10753706"/>
              <a:gd name="connsiteY123" fmla="*/ 931453 h 1027260"/>
              <a:gd name="connsiteX124" fmla="*/ 2967478 w 10753706"/>
              <a:gd name="connsiteY124" fmla="*/ 933397 h 1027260"/>
              <a:gd name="connsiteX125" fmla="*/ 2948552 w 10753706"/>
              <a:gd name="connsiteY125" fmla="*/ 932961 h 1027260"/>
              <a:gd name="connsiteX126" fmla="*/ 2944404 w 10753706"/>
              <a:gd name="connsiteY126" fmla="*/ 934452 h 1027260"/>
              <a:gd name="connsiteX127" fmla="*/ 2908608 w 10753706"/>
              <a:gd name="connsiteY127" fmla="*/ 937205 h 1027260"/>
              <a:gd name="connsiteX128" fmla="*/ 2904443 w 10753706"/>
              <a:gd name="connsiteY128" fmla="*/ 936455 h 1027260"/>
              <a:gd name="connsiteX129" fmla="*/ 2868935 w 10753706"/>
              <a:gd name="connsiteY129" fmla="*/ 938022 h 1027260"/>
              <a:gd name="connsiteX130" fmla="*/ 2868586 w 10753706"/>
              <a:gd name="connsiteY130" fmla="*/ 937487 h 1027260"/>
              <a:gd name="connsiteX131" fmla="*/ 2859191 w 10753706"/>
              <a:gd name="connsiteY131" fmla="*/ 935503 h 1027260"/>
              <a:gd name="connsiteX132" fmla="*/ 2840915 w 10753706"/>
              <a:gd name="connsiteY132" fmla="*/ 932977 h 1027260"/>
              <a:gd name="connsiteX133" fmla="*/ 2763509 w 10753706"/>
              <a:gd name="connsiteY133" fmla="*/ 921850 h 1027260"/>
              <a:gd name="connsiteX134" fmla="*/ 2756121 w 10753706"/>
              <a:gd name="connsiteY134" fmla="*/ 921864 h 1027260"/>
              <a:gd name="connsiteX135" fmla="*/ 2755998 w 10753706"/>
              <a:gd name="connsiteY135" fmla="*/ 921739 h 1027260"/>
              <a:gd name="connsiteX136" fmla="*/ 2748255 w 10753706"/>
              <a:gd name="connsiteY136" fmla="*/ 921505 h 1027260"/>
              <a:gd name="connsiteX137" fmla="*/ 2694601 w 10753706"/>
              <a:gd name="connsiteY137" fmla="*/ 915575 h 1027260"/>
              <a:gd name="connsiteX138" fmla="*/ 2635357 w 10753706"/>
              <a:gd name="connsiteY138" fmla="*/ 910976 h 1027260"/>
              <a:gd name="connsiteX139" fmla="*/ 2601047 w 10753706"/>
              <a:gd name="connsiteY139" fmla="*/ 910263 h 1027260"/>
              <a:gd name="connsiteX140" fmla="*/ 2507482 w 10753706"/>
              <a:gd name="connsiteY140" fmla="*/ 906211 h 1027260"/>
              <a:gd name="connsiteX141" fmla="*/ 2413884 w 10753706"/>
              <a:gd name="connsiteY141" fmla="*/ 900545 h 1027260"/>
              <a:gd name="connsiteX142" fmla="*/ 2368912 w 10753706"/>
              <a:gd name="connsiteY142" fmla="*/ 888755 h 1027260"/>
              <a:gd name="connsiteX143" fmla="*/ 2349490 w 10753706"/>
              <a:gd name="connsiteY143" fmla="*/ 889719 h 1027260"/>
              <a:gd name="connsiteX144" fmla="*/ 2344290 w 10753706"/>
              <a:gd name="connsiteY144" fmla="*/ 890584 h 1027260"/>
              <a:gd name="connsiteX145" fmla="*/ 2336488 w 10753706"/>
              <a:gd name="connsiteY145" fmla="*/ 891058 h 1027260"/>
              <a:gd name="connsiteX146" fmla="*/ 2329015 w 10753706"/>
              <a:gd name="connsiteY146" fmla="*/ 891627 h 1027260"/>
              <a:gd name="connsiteX147" fmla="*/ 2293898 w 10753706"/>
              <a:gd name="connsiteY147" fmla="*/ 896431 h 1027260"/>
              <a:gd name="connsiteX148" fmla="*/ 2243927 w 10753706"/>
              <a:gd name="connsiteY148" fmla="*/ 888076 h 1027260"/>
              <a:gd name="connsiteX149" fmla="*/ 2223920 w 10753706"/>
              <a:gd name="connsiteY149" fmla="*/ 887331 h 1027260"/>
              <a:gd name="connsiteX150" fmla="*/ 2213081 w 10753706"/>
              <a:gd name="connsiteY150" fmla="*/ 886302 h 1027260"/>
              <a:gd name="connsiteX151" fmla="*/ 2212307 w 10753706"/>
              <a:gd name="connsiteY151" fmla="*/ 885829 h 1027260"/>
              <a:gd name="connsiteX152" fmla="*/ 2152321 w 10753706"/>
              <a:gd name="connsiteY152" fmla="*/ 894418 h 1027260"/>
              <a:gd name="connsiteX153" fmla="*/ 2140985 w 10753706"/>
              <a:gd name="connsiteY153" fmla="*/ 895968 h 1027260"/>
              <a:gd name="connsiteX154" fmla="*/ 2121210 w 10753706"/>
              <a:gd name="connsiteY154" fmla="*/ 899354 h 1027260"/>
              <a:gd name="connsiteX155" fmla="*/ 2119146 w 10753706"/>
              <a:gd name="connsiteY155" fmla="*/ 899033 h 1027260"/>
              <a:gd name="connsiteX156" fmla="*/ 2105666 w 10753706"/>
              <a:gd name="connsiteY156" fmla="*/ 902240 h 1027260"/>
              <a:gd name="connsiteX157" fmla="*/ 2094924 w 10753706"/>
              <a:gd name="connsiteY157" fmla="*/ 907203 h 1027260"/>
              <a:gd name="connsiteX158" fmla="*/ 1949478 w 10753706"/>
              <a:gd name="connsiteY158" fmla="*/ 913748 h 1027260"/>
              <a:gd name="connsiteX159" fmla="*/ 1749684 w 10753706"/>
              <a:gd name="connsiteY159" fmla="*/ 942223 h 1027260"/>
              <a:gd name="connsiteX160" fmla="*/ 1585576 w 10753706"/>
              <a:gd name="connsiteY160" fmla="*/ 954170 h 1027260"/>
              <a:gd name="connsiteX161" fmla="*/ 1476250 w 10753706"/>
              <a:gd name="connsiteY161" fmla="*/ 950653 h 1027260"/>
              <a:gd name="connsiteX162" fmla="*/ 1433927 w 10753706"/>
              <a:gd name="connsiteY162" fmla="*/ 959926 h 1027260"/>
              <a:gd name="connsiteX163" fmla="*/ 1414893 w 10753706"/>
              <a:gd name="connsiteY163" fmla="*/ 957671 h 1027260"/>
              <a:gd name="connsiteX164" fmla="*/ 1411585 w 10753706"/>
              <a:gd name="connsiteY164" fmla="*/ 957179 h 1027260"/>
              <a:gd name="connsiteX165" fmla="*/ 1398896 w 10753706"/>
              <a:gd name="connsiteY165" fmla="*/ 957460 h 1027260"/>
              <a:gd name="connsiteX166" fmla="*/ 1394632 w 10753706"/>
              <a:gd name="connsiteY166" fmla="*/ 954725 h 1027260"/>
              <a:gd name="connsiteX167" fmla="*/ 1375043 w 10753706"/>
              <a:gd name="connsiteY167" fmla="*/ 953132 h 1027260"/>
              <a:gd name="connsiteX168" fmla="*/ 1351876 w 10753706"/>
              <a:gd name="connsiteY168" fmla="*/ 954436 h 1027260"/>
              <a:gd name="connsiteX169" fmla="*/ 1242676 w 10753706"/>
              <a:gd name="connsiteY169" fmla="*/ 963767 h 1027260"/>
              <a:gd name="connsiteX170" fmla="*/ 1205993 w 10753706"/>
              <a:gd name="connsiteY170" fmla="*/ 974080 h 1027260"/>
              <a:gd name="connsiteX171" fmla="*/ 1052221 w 10753706"/>
              <a:gd name="connsiteY171" fmla="*/ 963954 h 1027260"/>
              <a:gd name="connsiteX172" fmla="*/ 968270 w 10753706"/>
              <a:gd name="connsiteY172" fmla="*/ 964761 h 1027260"/>
              <a:gd name="connsiteX173" fmla="*/ 874493 w 10753706"/>
              <a:gd name="connsiteY173" fmla="*/ 998122 h 1027260"/>
              <a:gd name="connsiteX174" fmla="*/ 814411 w 10753706"/>
              <a:gd name="connsiteY174" fmla="*/ 1007391 h 1027260"/>
              <a:gd name="connsiteX175" fmla="*/ 688604 w 10753706"/>
              <a:gd name="connsiteY175" fmla="*/ 1015631 h 1027260"/>
              <a:gd name="connsiteX176" fmla="*/ 618171 w 10753706"/>
              <a:gd name="connsiteY176" fmla="*/ 1027260 h 1027260"/>
              <a:gd name="connsiteX177" fmla="*/ 570379 w 10753706"/>
              <a:gd name="connsiteY177" fmla="*/ 1023487 h 1027260"/>
              <a:gd name="connsiteX178" fmla="*/ 482519 w 10753706"/>
              <a:gd name="connsiteY178" fmla="*/ 1002108 h 1027260"/>
              <a:gd name="connsiteX179" fmla="*/ 475319 w 10753706"/>
              <a:gd name="connsiteY179" fmla="*/ 1009922 h 1027260"/>
              <a:gd name="connsiteX180" fmla="*/ 431104 w 10753706"/>
              <a:gd name="connsiteY180" fmla="*/ 1009317 h 1027260"/>
              <a:gd name="connsiteX181" fmla="*/ 363782 w 10753706"/>
              <a:gd name="connsiteY181" fmla="*/ 1007585 h 1027260"/>
              <a:gd name="connsiteX182" fmla="*/ 325533 w 10753706"/>
              <a:gd name="connsiteY182" fmla="*/ 1008502 h 1027260"/>
              <a:gd name="connsiteX183" fmla="*/ 220429 w 10753706"/>
              <a:gd name="connsiteY183" fmla="*/ 1008927 h 1027260"/>
              <a:gd name="connsiteX184" fmla="*/ 114676 w 10753706"/>
              <a:gd name="connsiteY184" fmla="*/ 1007765 h 1027260"/>
              <a:gd name="connsiteX185" fmla="*/ 13470 w 10753706"/>
              <a:gd name="connsiteY185" fmla="*/ 998544 h 1027260"/>
              <a:gd name="connsiteX186" fmla="*/ 0 w 10753706"/>
              <a:gd name="connsiteY186" fmla="*/ 997355 h 1027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10753706" h="1027260">
                <a:moveTo>
                  <a:pt x="0" y="0"/>
                </a:moveTo>
                <a:lnTo>
                  <a:pt x="10753706" y="0"/>
                </a:lnTo>
                <a:lnTo>
                  <a:pt x="10748809" y="2522"/>
                </a:lnTo>
                <a:cubicBezTo>
                  <a:pt x="10744031" y="4644"/>
                  <a:pt x="10737551" y="7204"/>
                  <a:pt x="10725330" y="11977"/>
                </a:cubicBezTo>
                <a:cubicBezTo>
                  <a:pt x="10700888" y="21523"/>
                  <a:pt x="10652058" y="39304"/>
                  <a:pt x="10615423" y="52967"/>
                </a:cubicBezTo>
                <a:cubicBezTo>
                  <a:pt x="10598524" y="49017"/>
                  <a:pt x="10550674" y="61360"/>
                  <a:pt x="10533936" y="53095"/>
                </a:cubicBezTo>
                <a:cubicBezTo>
                  <a:pt x="10519435" y="55674"/>
                  <a:pt x="10480156" y="49393"/>
                  <a:pt x="10466876" y="45180"/>
                </a:cubicBezTo>
                <a:cubicBezTo>
                  <a:pt x="10443145" y="68059"/>
                  <a:pt x="10382269" y="71294"/>
                  <a:pt x="10355090" y="89741"/>
                </a:cubicBezTo>
                <a:cubicBezTo>
                  <a:pt x="10286222" y="95376"/>
                  <a:pt x="10146285" y="63529"/>
                  <a:pt x="10087145" y="66115"/>
                </a:cubicBezTo>
                <a:cubicBezTo>
                  <a:pt x="10067575" y="79584"/>
                  <a:pt x="10043111" y="68921"/>
                  <a:pt x="10015902" y="76178"/>
                </a:cubicBezTo>
                <a:cubicBezTo>
                  <a:pt x="9952302" y="84628"/>
                  <a:pt x="9893286" y="103337"/>
                  <a:pt x="9806005" y="102435"/>
                </a:cubicBezTo>
                <a:cubicBezTo>
                  <a:pt x="9782247" y="141133"/>
                  <a:pt x="9674787" y="151643"/>
                  <a:pt x="9602583" y="179170"/>
                </a:cubicBezTo>
                <a:cubicBezTo>
                  <a:pt x="9557658" y="187584"/>
                  <a:pt x="9478290" y="154235"/>
                  <a:pt x="9469719" y="174721"/>
                </a:cubicBezTo>
                <a:cubicBezTo>
                  <a:pt x="9443779" y="165070"/>
                  <a:pt x="9431317" y="185692"/>
                  <a:pt x="9408692" y="189513"/>
                </a:cubicBezTo>
                <a:cubicBezTo>
                  <a:pt x="9387154" y="183843"/>
                  <a:pt x="9380475" y="191089"/>
                  <a:pt x="9364151" y="194072"/>
                </a:cubicBezTo>
                <a:cubicBezTo>
                  <a:pt x="9354686" y="190222"/>
                  <a:pt x="9340485" y="191782"/>
                  <a:pt x="9337751" y="197579"/>
                </a:cubicBezTo>
                <a:cubicBezTo>
                  <a:pt x="9349566" y="209270"/>
                  <a:pt x="9297468" y="207714"/>
                  <a:pt x="9297166" y="216558"/>
                </a:cubicBezTo>
                <a:cubicBezTo>
                  <a:pt x="9269057" y="220999"/>
                  <a:pt x="9139630" y="221783"/>
                  <a:pt x="9123859" y="237356"/>
                </a:cubicBezTo>
                <a:cubicBezTo>
                  <a:pt x="9068176" y="249209"/>
                  <a:pt x="8975349" y="235349"/>
                  <a:pt x="8950741" y="238020"/>
                </a:cubicBezTo>
                <a:cubicBezTo>
                  <a:pt x="8916265" y="215428"/>
                  <a:pt x="8822808" y="292026"/>
                  <a:pt x="8718236" y="303148"/>
                </a:cubicBezTo>
                <a:cubicBezTo>
                  <a:pt x="8703111" y="302060"/>
                  <a:pt x="8695551" y="302792"/>
                  <a:pt x="8694011" y="308812"/>
                </a:cubicBezTo>
                <a:cubicBezTo>
                  <a:pt x="8661810" y="312764"/>
                  <a:pt x="8637956" y="329628"/>
                  <a:pt x="8611976" y="324819"/>
                </a:cubicBezTo>
                <a:cubicBezTo>
                  <a:pt x="8621849" y="336388"/>
                  <a:pt x="8562809" y="325917"/>
                  <a:pt x="8562074" y="337971"/>
                </a:cubicBezTo>
                <a:cubicBezTo>
                  <a:pt x="8543699" y="343978"/>
                  <a:pt x="8511321" y="356396"/>
                  <a:pt x="8501724" y="360865"/>
                </a:cubicBezTo>
                <a:lnTo>
                  <a:pt x="8504489" y="364790"/>
                </a:lnTo>
                <a:lnTo>
                  <a:pt x="8492774" y="366181"/>
                </a:lnTo>
                <a:lnTo>
                  <a:pt x="8466405" y="368724"/>
                </a:lnTo>
                <a:cubicBezTo>
                  <a:pt x="8455454" y="372229"/>
                  <a:pt x="8440175" y="385805"/>
                  <a:pt x="8427069" y="387211"/>
                </a:cubicBezTo>
                <a:cubicBezTo>
                  <a:pt x="8400442" y="392215"/>
                  <a:pt x="8397079" y="382989"/>
                  <a:pt x="8387766" y="377161"/>
                </a:cubicBezTo>
                <a:cubicBezTo>
                  <a:pt x="8369233" y="378548"/>
                  <a:pt x="8334756" y="390869"/>
                  <a:pt x="8315874" y="395527"/>
                </a:cubicBezTo>
                <a:cubicBezTo>
                  <a:pt x="8306664" y="400500"/>
                  <a:pt x="8272845" y="393679"/>
                  <a:pt x="8274474" y="405112"/>
                </a:cubicBezTo>
                <a:cubicBezTo>
                  <a:pt x="8255483" y="406194"/>
                  <a:pt x="8244963" y="408376"/>
                  <a:pt x="8234664" y="410219"/>
                </a:cubicBezTo>
                <a:lnTo>
                  <a:pt x="8211268" y="416791"/>
                </a:lnTo>
                <a:cubicBezTo>
                  <a:pt x="8204720" y="419941"/>
                  <a:pt x="8197411" y="422004"/>
                  <a:pt x="8188615" y="421755"/>
                </a:cubicBezTo>
                <a:lnTo>
                  <a:pt x="8179981" y="420402"/>
                </a:lnTo>
                <a:lnTo>
                  <a:pt x="8179307" y="422516"/>
                </a:lnTo>
                <a:cubicBezTo>
                  <a:pt x="8179027" y="425797"/>
                  <a:pt x="8175790" y="448341"/>
                  <a:pt x="8147929" y="450302"/>
                </a:cubicBezTo>
                <a:cubicBezTo>
                  <a:pt x="8130300" y="457967"/>
                  <a:pt x="8114933" y="461015"/>
                  <a:pt x="8089136" y="465283"/>
                </a:cubicBezTo>
                <a:cubicBezTo>
                  <a:pt x="8072810" y="465920"/>
                  <a:pt x="8069376" y="451569"/>
                  <a:pt x="8049973" y="454121"/>
                </a:cubicBezTo>
                <a:cubicBezTo>
                  <a:pt x="7974508" y="471465"/>
                  <a:pt x="8006050" y="447139"/>
                  <a:pt x="7965913" y="464415"/>
                </a:cubicBezTo>
                <a:cubicBezTo>
                  <a:pt x="7958234" y="466025"/>
                  <a:pt x="7951405" y="465800"/>
                  <a:pt x="7945093" y="464798"/>
                </a:cubicBezTo>
                <a:lnTo>
                  <a:pt x="7935335" y="462442"/>
                </a:lnTo>
                <a:lnTo>
                  <a:pt x="7904779" y="471429"/>
                </a:lnTo>
                <a:cubicBezTo>
                  <a:pt x="7889387" y="474999"/>
                  <a:pt x="7872867" y="477951"/>
                  <a:pt x="7855604" y="480199"/>
                </a:cubicBezTo>
                <a:cubicBezTo>
                  <a:pt x="7850005" y="476378"/>
                  <a:pt x="7838628" y="483595"/>
                  <a:pt x="7832630" y="485371"/>
                </a:cubicBezTo>
                <a:cubicBezTo>
                  <a:pt x="7831473" y="482645"/>
                  <a:pt x="7816623" y="482661"/>
                  <a:pt x="7812438" y="485391"/>
                </a:cubicBezTo>
                <a:cubicBezTo>
                  <a:pt x="7709470" y="505049"/>
                  <a:pt x="7759426" y="473956"/>
                  <a:pt x="7701399" y="495197"/>
                </a:cubicBezTo>
                <a:cubicBezTo>
                  <a:pt x="7690986" y="496989"/>
                  <a:pt x="7682397" y="496365"/>
                  <a:pt x="7674778" y="494723"/>
                </a:cubicBezTo>
                <a:lnTo>
                  <a:pt x="7660445" y="490194"/>
                </a:lnTo>
                <a:lnTo>
                  <a:pt x="7651781" y="493084"/>
                </a:lnTo>
                <a:cubicBezTo>
                  <a:pt x="7616113" y="496548"/>
                  <a:pt x="7603273" y="491735"/>
                  <a:pt x="7584807" y="499490"/>
                </a:cubicBezTo>
                <a:cubicBezTo>
                  <a:pt x="7549256" y="490212"/>
                  <a:pt x="7563949" y="500167"/>
                  <a:pt x="7541324" y="504184"/>
                </a:cubicBezTo>
                <a:cubicBezTo>
                  <a:pt x="7523851" y="508307"/>
                  <a:pt x="7559546" y="509825"/>
                  <a:pt x="7541756" y="512184"/>
                </a:cubicBezTo>
                <a:cubicBezTo>
                  <a:pt x="7520963" y="510864"/>
                  <a:pt x="7525755" y="520497"/>
                  <a:pt x="7503906" y="518551"/>
                </a:cubicBezTo>
                <a:cubicBezTo>
                  <a:pt x="7505924" y="510774"/>
                  <a:pt x="7464361" y="523683"/>
                  <a:pt x="7460411" y="517415"/>
                </a:cubicBezTo>
                <a:lnTo>
                  <a:pt x="7460116" y="517548"/>
                </a:lnTo>
                <a:cubicBezTo>
                  <a:pt x="7447785" y="530928"/>
                  <a:pt x="7310141" y="550568"/>
                  <a:pt x="7297810" y="563947"/>
                </a:cubicBezTo>
                <a:cubicBezTo>
                  <a:pt x="7221791" y="605698"/>
                  <a:pt x="7039072" y="646008"/>
                  <a:pt x="6946388" y="665244"/>
                </a:cubicBezTo>
                <a:cubicBezTo>
                  <a:pt x="6853704" y="684480"/>
                  <a:pt x="6804875" y="677485"/>
                  <a:pt x="6741704" y="679365"/>
                </a:cubicBezTo>
                <a:lnTo>
                  <a:pt x="6624680" y="677674"/>
                </a:lnTo>
                <a:lnTo>
                  <a:pt x="6605700" y="683566"/>
                </a:lnTo>
                <a:cubicBezTo>
                  <a:pt x="6603309" y="685184"/>
                  <a:pt x="6599550" y="685647"/>
                  <a:pt x="6576922" y="683030"/>
                </a:cubicBezTo>
                <a:cubicBezTo>
                  <a:pt x="6527275" y="698355"/>
                  <a:pt x="6440981" y="702347"/>
                  <a:pt x="6405123" y="721946"/>
                </a:cubicBezTo>
                <a:cubicBezTo>
                  <a:pt x="6407963" y="715467"/>
                  <a:pt x="6383450" y="712913"/>
                  <a:pt x="6368938" y="717341"/>
                </a:cubicBezTo>
                <a:cubicBezTo>
                  <a:pt x="6377914" y="692119"/>
                  <a:pt x="6315316" y="744281"/>
                  <a:pt x="6295102" y="729508"/>
                </a:cubicBezTo>
                <a:cubicBezTo>
                  <a:pt x="6300358" y="744473"/>
                  <a:pt x="6240070" y="776254"/>
                  <a:pt x="6202084" y="767091"/>
                </a:cubicBezTo>
                <a:cubicBezTo>
                  <a:pt x="6152826" y="774744"/>
                  <a:pt x="6122010" y="790367"/>
                  <a:pt x="6067157" y="790339"/>
                </a:cubicBezTo>
                <a:cubicBezTo>
                  <a:pt x="6066310" y="792484"/>
                  <a:pt x="6064283" y="794403"/>
                  <a:pt x="6061443" y="796151"/>
                </a:cubicBezTo>
                <a:lnTo>
                  <a:pt x="6051406" y="800684"/>
                </a:lnTo>
                <a:lnTo>
                  <a:pt x="6049097" y="800636"/>
                </a:lnTo>
                <a:cubicBezTo>
                  <a:pt x="6040408" y="801393"/>
                  <a:pt x="6036299" y="802645"/>
                  <a:pt x="6034222" y="804110"/>
                </a:cubicBezTo>
                <a:lnTo>
                  <a:pt x="6033121" y="806078"/>
                </a:lnTo>
                <a:lnTo>
                  <a:pt x="6023593" y="808842"/>
                </a:lnTo>
                <a:lnTo>
                  <a:pt x="6006639" y="815304"/>
                </a:lnTo>
                <a:lnTo>
                  <a:pt x="6001762" y="815557"/>
                </a:lnTo>
                <a:lnTo>
                  <a:pt x="5973534" y="823815"/>
                </a:lnTo>
                <a:lnTo>
                  <a:pt x="5972336" y="823476"/>
                </a:lnTo>
                <a:cubicBezTo>
                  <a:pt x="5969004" y="822901"/>
                  <a:pt x="5965329" y="822833"/>
                  <a:pt x="5960841" y="823819"/>
                </a:cubicBezTo>
                <a:cubicBezTo>
                  <a:pt x="5955860" y="815655"/>
                  <a:pt x="5953515" y="821882"/>
                  <a:pt x="5940719" y="825514"/>
                </a:cubicBezTo>
                <a:cubicBezTo>
                  <a:pt x="5930130" y="813644"/>
                  <a:pt x="5900943" y="827979"/>
                  <a:pt x="5884298" y="823806"/>
                </a:cubicBezTo>
                <a:cubicBezTo>
                  <a:pt x="5875133" y="826741"/>
                  <a:pt x="5865250" y="829630"/>
                  <a:pt x="5854779" y="832365"/>
                </a:cubicBezTo>
                <a:lnTo>
                  <a:pt x="5848382" y="833844"/>
                </a:lnTo>
                <a:lnTo>
                  <a:pt x="5848066" y="833772"/>
                </a:lnTo>
                <a:cubicBezTo>
                  <a:pt x="5846273" y="833879"/>
                  <a:pt x="5844018" y="834284"/>
                  <a:pt x="5840944" y="835132"/>
                </a:cubicBezTo>
                <a:lnTo>
                  <a:pt x="5836719" y="836539"/>
                </a:lnTo>
                <a:lnTo>
                  <a:pt x="5824311" y="839408"/>
                </a:lnTo>
                <a:lnTo>
                  <a:pt x="5818788" y="839727"/>
                </a:lnTo>
                <a:cubicBezTo>
                  <a:pt x="5797008" y="838594"/>
                  <a:pt x="5786883" y="822081"/>
                  <a:pt x="5763953" y="834282"/>
                </a:cubicBezTo>
                <a:cubicBezTo>
                  <a:pt x="5726813" y="837521"/>
                  <a:pt x="5699446" y="830949"/>
                  <a:pt x="5667748" y="840211"/>
                </a:cubicBezTo>
                <a:cubicBezTo>
                  <a:pt x="5632959" y="843205"/>
                  <a:pt x="5601436" y="842280"/>
                  <a:pt x="5573108" y="847611"/>
                </a:cubicBezTo>
                <a:cubicBezTo>
                  <a:pt x="5560030" y="845832"/>
                  <a:pt x="5549547" y="851598"/>
                  <a:pt x="5539137" y="851033"/>
                </a:cubicBezTo>
                <a:cubicBezTo>
                  <a:pt x="5528728" y="850467"/>
                  <a:pt x="5529256" y="837509"/>
                  <a:pt x="5510651" y="844215"/>
                </a:cubicBezTo>
                <a:cubicBezTo>
                  <a:pt x="5494241" y="833607"/>
                  <a:pt x="5466101" y="839171"/>
                  <a:pt x="5457331" y="839159"/>
                </a:cubicBezTo>
                <a:lnTo>
                  <a:pt x="5410613" y="834358"/>
                </a:lnTo>
                <a:lnTo>
                  <a:pt x="5370040" y="862127"/>
                </a:lnTo>
                <a:cubicBezTo>
                  <a:pt x="5357863" y="856469"/>
                  <a:pt x="5319115" y="868069"/>
                  <a:pt x="5318778" y="855310"/>
                </a:cubicBezTo>
                <a:cubicBezTo>
                  <a:pt x="5303920" y="857760"/>
                  <a:pt x="5296727" y="863736"/>
                  <a:pt x="5298645" y="855171"/>
                </a:cubicBezTo>
                <a:cubicBezTo>
                  <a:pt x="5287819" y="855897"/>
                  <a:pt x="5267444" y="857825"/>
                  <a:pt x="5253828" y="859670"/>
                </a:cubicBezTo>
                <a:lnTo>
                  <a:pt x="5216955" y="866245"/>
                </a:lnTo>
                <a:lnTo>
                  <a:pt x="5214344" y="868102"/>
                </a:lnTo>
                <a:cubicBezTo>
                  <a:pt x="5210778" y="868719"/>
                  <a:pt x="5200859" y="869042"/>
                  <a:pt x="5195561" y="869949"/>
                </a:cubicBezTo>
                <a:lnTo>
                  <a:pt x="5182555" y="873542"/>
                </a:lnTo>
                <a:cubicBezTo>
                  <a:pt x="5178496" y="875023"/>
                  <a:pt x="5175066" y="876746"/>
                  <a:pt x="5172552" y="878801"/>
                </a:cubicBezTo>
                <a:cubicBezTo>
                  <a:pt x="5121406" y="873797"/>
                  <a:pt x="5080096" y="886529"/>
                  <a:pt x="5027993" y="889666"/>
                </a:cubicBezTo>
                <a:cubicBezTo>
                  <a:pt x="4999924" y="877115"/>
                  <a:pt x="4946973" y="919452"/>
                  <a:pt x="4939844" y="934802"/>
                </a:cubicBezTo>
                <a:cubicBezTo>
                  <a:pt x="4895154" y="940701"/>
                  <a:pt x="4844006" y="928240"/>
                  <a:pt x="4792576" y="934820"/>
                </a:cubicBezTo>
                <a:lnTo>
                  <a:pt x="4602423" y="958063"/>
                </a:lnTo>
                <a:cubicBezTo>
                  <a:pt x="4488530" y="967131"/>
                  <a:pt x="4399004" y="969822"/>
                  <a:pt x="4290656" y="969152"/>
                </a:cubicBezTo>
                <a:cubicBezTo>
                  <a:pt x="4182308" y="968482"/>
                  <a:pt x="4046938" y="971167"/>
                  <a:pt x="3952334" y="954043"/>
                </a:cubicBezTo>
                <a:lnTo>
                  <a:pt x="3858560" y="948781"/>
                </a:lnTo>
                <a:lnTo>
                  <a:pt x="3846597" y="948382"/>
                </a:lnTo>
                <a:cubicBezTo>
                  <a:pt x="3807516" y="956616"/>
                  <a:pt x="3767475" y="941640"/>
                  <a:pt x="3736044" y="947759"/>
                </a:cubicBezTo>
                <a:cubicBezTo>
                  <a:pt x="3727323" y="948128"/>
                  <a:pt x="3719828" y="947771"/>
                  <a:pt x="3713136" y="946963"/>
                </a:cubicBezTo>
                <a:lnTo>
                  <a:pt x="3695939" y="943639"/>
                </a:lnTo>
                <a:lnTo>
                  <a:pt x="3694125" y="940567"/>
                </a:lnTo>
                <a:lnTo>
                  <a:pt x="3681925" y="939706"/>
                </a:lnTo>
                <a:lnTo>
                  <a:pt x="3679204" y="938926"/>
                </a:lnTo>
                <a:cubicBezTo>
                  <a:pt x="3668160" y="939028"/>
                  <a:pt x="3634193" y="940875"/>
                  <a:pt x="3615656" y="940320"/>
                </a:cubicBezTo>
                <a:cubicBezTo>
                  <a:pt x="3582626" y="936974"/>
                  <a:pt x="3593904" y="949140"/>
                  <a:pt x="3567983" y="935596"/>
                </a:cubicBezTo>
                <a:cubicBezTo>
                  <a:pt x="3504185" y="939048"/>
                  <a:pt x="3482818" y="922224"/>
                  <a:pt x="3422423" y="932129"/>
                </a:cubicBezTo>
                <a:cubicBezTo>
                  <a:pt x="3369166" y="933413"/>
                  <a:pt x="3329486" y="910108"/>
                  <a:pt x="3310925" y="911072"/>
                </a:cubicBezTo>
                <a:cubicBezTo>
                  <a:pt x="3261363" y="909787"/>
                  <a:pt x="3198415" y="933574"/>
                  <a:pt x="3139421" y="934151"/>
                </a:cubicBezTo>
                <a:cubicBezTo>
                  <a:pt x="3088799" y="931012"/>
                  <a:pt x="3038941" y="938464"/>
                  <a:pt x="2996922" y="927537"/>
                </a:cubicBezTo>
                <a:cubicBezTo>
                  <a:pt x="2992673" y="929234"/>
                  <a:pt x="2987900" y="930498"/>
                  <a:pt x="2982785" y="931453"/>
                </a:cubicBezTo>
                <a:lnTo>
                  <a:pt x="2967478" y="933397"/>
                </a:lnTo>
                <a:lnTo>
                  <a:pt x="2948552" y="932961"/>
                </a:lnTo>
                <a:lnTo>
                  <a:pt x="2944404" y="934452"/>
                </a:lnTo>
                <a:lnTo>
                  <a:pt x="2908608" y="937205"/>
                </a:lnTo>
                <a:lnTo>
                  <a:pt x="2904443" y="936455"/>
                </a:lnTo>
                <a:lnTo>
                  <a:pt x="2868935" y="938022"/>
                </a:lnTo>
                <a:lnTo>
                  <a:pt x="2868586" y="937487"/>
                </a:lnTo>
                <a:cubicBezTo>
                  <a:pt x="2866994" y="936327"/>
                  <a:pt x="2864292" y="935538"/>
                  <a:pt x="2859191" y="935503"/>
                </a:cubicBezTo>
                <a:cubicBezTo>
                  <a:pt x="2869075" y="927418"/>
                  <a:pt x="2856828" y="932364"/>
                  <a:pt x="2840915" y="932977"/>
                </a:cubicBezTo>
                <a:lnTo>
                  <a:pt x="2763509" y="921850"/>
                </a:lnTo>
                <a:lnTo>
                  <a:pt x="2756121" y="921864"/>
                </a:lnTo>
                <a:cubicBezTo>
                  <a:pt x="2756081" y="921822"/>
                  <a:pt x="2756039" y="921781"/>
                  <a:pt x="2755998" y="921739"/>
                </a:cubicBezTo>
                <a:cubicBezTo>
                  <a:pt x="2754445" y="921476"/>
                  <a:pt x="2752036" y="921380"/>
                  <a:pt x="2748255" y="921505"/>
                </a:cubicBezTo>
                <a:lnTo>
                  <a:pt x="2694601" y="915575"/>
                </a:lnTo>
                <a:cubicBezTo>
                  <a:pt x="2671223" y="919874"/>
                  <a:pt x="2666972" y="913376"/>
                  <a:pt x="2635357" y="910976"/>
                </a:cubicBezTo>
                <a:cubicBezTo>
                  <a:pt x="2621906" y="915051"/>
                  <a:pt x="2611315" y="913542"/>
                  <a:pt x="2601047" y="910263"/>
                </a:cubicBezTo>
                <a:cubicBezTo>
                  <a:pt x="2570084" y="912074"/>
                  <a:pt x="2542135" y="907435"/>
                  <a:pt x="2507482" y="906211"/>
                </a:cubicBezTo>
                <a:cubicBezTo>
                  <a:pt x="2469706" y="911437"/>
                  <a:pt x="2450920" y="901812"/>
                  <a:pt x="2413884" y="900545"/>
                </a:cubicBezTo>
                <a:cubicBezTo>
                  <a:pt x="2381338" y="909664"/>
                  <a:pt x="2387753" y="892438"/>
                  <a:pt x="2368912" y="888755"/>
                </a:cubicBezTo>
                <a:lnTo>
                  <a:pt x="2349490" y="889719"/>
                </a:lnTo>
                <a:lnTo>
                  <a:pt x="2344290" y="890584"/>
                </a:lnTo>
                <a:cubicBezTo>
                  <a:pt x="2340673" y="891041"/>
                  <a:pt x="2338228" y="891167"/>
                  <a:pt x="2336488" y="891058"/>
                </a:cubicBezTo>
                <a:lnTo>
                  <a:pt x="2329015" y="891627"/>
                </a:lnTo>
                <a:cubicBezTo>
                  <a:pt x="2316843" y="893039"/>
                  <a:pt x="2305064" y="894669"/>
                  <a:pt x="2293898" y="896431"/>
                </a:cubicBezTo>
                <a:cubicBezTo>
                  <a:pt x="2282637" y="890404"/>
                  <a:pt x="2242346" y="900851"/>
                  <a:pt x="2243927" y="888076"/>
                </a:cubicBezTo>
                <a:cubicBezTo>
                  <a:pt x="2228778" y="890081"/>
                  <a:pt x="2220725" y="895845"/>
                  <a:pt x="2223920" y="887331"/>
                </a:cubicBezTo>
                <a:cubicBezTo>
                  <a:pt x="2218877" y="887756"/>
                  <a:pt x="2215583" y="887254"/>
                  <a:pt x="2213081" y="886302"/>
                </a:cubicBezTo>
                <a:lnTo>
                  <a:pt x="2212307" y="885829"/>
                </a:lnTo>
                <a:lnTo>
                  <a:pt x="2152321" y="894418"/>
                </a:lnTo>
                <a:lnTo>
                  <a:pt x="2140985" y="895968"/>
                </a:lnTo>
                <a:lnTo>
                  <a:pt x="2121210" y="899354"/>
                </a:lnTo>
                <a:lnTo>
                  <a:pt x="2119146" y="899033"/>
                </a:lnTo>
                <a:lnTo>
                  <a:pt x="2105666" y="902240"/>
                </a:lnTo>
                <a:cubicBezTo>
                  <a:pt x="2101407" y="903601"/>
                  <a:pt x="2097735" y="905221"/>
                  <a:pt x="2094924" y="907203"/>
                </a:cubicBezTo>
                <a:cubicBezTo>
                  <a:pt x="2044793" y="900664"/>
                  <a:pt x="2001785" y="912168"/>
                  <a:pt x="1949478" y="913748"/>
                </a:cubicBezTo>
                <a:cubicBezTo>
                  <a:pt x="1891937" y="919585"/>
                  <a:pt x="1810334" y="935486"/>
                  <a:pt x="1749684" y="942223"/>
                </a:cubicBezTo>
                <a:lnTo>
                  <a:pt x="1585576" y="954170"/>
                </a:lnTo>
                <a:cubicBezTo>
                  <a:pt x="1549165" y="943719"/>
                  <a:pt x="1511425" y="950847"/>
                  <a:pt x="1476250" y="950653"/>
                </a:cubicBezTo>
                <a:cubicBezTo>
                  <a:pt x="1488515" y="961596"/>
                  <a:pt x="1432660" y="946795"/>
                  <a:pt x="1433927" y="959926"/>
                </a:cubicBezTo>
                <a:cubicBezTo>
                  <a:pt x="1427485" y="959475"/>
                  <a:pt x="1421205" y="958623"/>
                  <a:pt x="1414893" y="957671"/>
                </a:cubicBezTo>
                <a:lnTo>
                  <a:pt x="1411585" y="957179"/>
                </a:lnTo>
                <a:lnTo>
                  <a:pt x="1398896" y="957460"/>
                </a:lnTo>
                <a:lnTo>
                  <a:pt x="1394632" y="954725"/>
                </a:lnTo>
                <a:lnTo>
                  <a:pt x="1375043" y="953132"/>
                </a:lnTo>
                <a:cubicBezTo>
                  <a:pt x="1367813" y="952970"/>
                  <a:pt x="1360155" y="953305"/>
                  <a:pt x="1351876" y="954436"/>
                </a:cubicBezTo>
                <a:cubicBezTo>
                  <a:pt x="1325912" y="963028"/>
                  <a:pt x="1274459" y="952492"/>
                  <a:pt x="1242676" y="963767"/>
                </a:cubicBezTo>
                <a:cubicBezTo>
                  <a:pt x="1230276" y="966918"/>
                  <a:pt x="1216715" y="977098"/>
                  <a:pt x="1205993" y="974080"/>
                </a:cubicBezTo>
                <a:cubicBezTo>
                  <a:pt x="1174251" y="974112"/>
                  <a:pt x="1086982" y="964420"/>
                  <a:pt x="1052221" y="963954"/>
                </a:cubicBezTo>
                <a:cubicBezTo>
                  <a:pt x="1038515" y="970622"/>
                  <a:pt x="1009522" y="962342"/>
                  <a:pt x="968270" y="964761"/>
                </a:cubicBezTo>
                <a:cubicBezTo>
                  <a:pt x="943437" y="973698"/>
                  <a:pt x="900136" y="991017"/>
                  <a:pt x="874493" y="998122"/>
                </a:cubicBezTo>
                <a:cubicBezTo>
                  <a:pt x="848849" y="1005226"/>
                  <a:pt x="853424" y="1009427"/>
                  <a:pt x="814411" y="1007391"/>
                </a:cubicBezTo>
                <a:cubicBezTo>
                  <a:pt x="765926" y="1022821"/>
                  <a:pt x="732885" y="1009859"/>
                  <a:pt x="688604" y="1015631"/>
                </a:cubicBezTo>
                <a:cubicBezTo>
                  <a:pt x="638045" y="1020877"/>
                  <a:pt x="677999" y="1011556"/>
                  <a:pt x="618171" y="1027260"/>
                </a:cubicBezTo>
                <a:cubicBezTo>
                  <a:pt x="609680" y="1023165"/>
                  <a:pt x="583253" y="1020277"/>
                  <a:pt x="570379" y="1023487"/>
                </a:cubicBezTo>
                <a:cubicBezTo>
                  <a:pt x="543992" y="1022523"/>
                  <a:pt x="505183" y="1001686"/>
                  <a:pt x="482519" y="1002108"/>
                </a:cubicBezTo>
                <a:cubicBezTo>
                  <a:pt x="464011" y="1002285"/>
                  <a:pt x="495211" y="1007995"/>
                  <a:pt x="475319" y="1009922"/>
                </a:cubicBezTo>
                <a:cubicBezTo>
                  <a:pt x="450818" y="1011135"/>
                  <a:pt x="454804" y="1022539"/>
                  <a:pt x="431104" y="1009317"/>
                </a:cubicBezTo>
                <a:cubicBezTo>
                  <a:pt x="406857" y="1014651"/>
                  <a:pt x="399686" y="1008456"/>
                  <a:pt x="363782" y="1007585"/>
                </a:cubicBezTo>
                <a:cubicBezTo>
                  <a:pt x="350440" y="1012231"/>
                  <a:pt x="338145" y="1011245"/>
                  <a:pt x="325533" y="1008502"/>
                </a:cubicBezTo>
                <a:cubicBezTo>
                  <a:pt x="291944" y="1011745"/>
                  <a:pt x="259251" y="1008497"/>
                  <a:pt x="220429" y="1008927"/>
                </a:cubicBezTo>
                <a:cubicBezTo>
                  <a:pt x="180594" y="1015852"/>
                  <a:pt x="156150" y="1007265"/>
                  <a:pt x="114676" y="1007765"/>
                </a:cubicBezTo>
                <a:cubicBezTo>
                  <a:pt x="85718" y="1006195"/>
                  <a:pt x="43316" y="1001491"/>
                  <a:pt x="13470" y="998544"/>
                </a:cubicBezTo>
                <a:lnTo>
                  <a:pt x="0" y="997355"/>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Title 1">
            <a:extLst>
              <a:ext uri="{FF2B5EF4-FFF2-40B4-BE49-F238E27FC236}">
                <a16:creationId xmlns:a16="http://schemas.microsoft.com/office/drawing/2014/main" id="{B87DCFD1-BF45-D0DB-D0AB-15E85A1C3337}"/>
              </a:ext>
            </a:extLst>
          </p:cNvPr>
          <p:cNvSpPr>
            <a:spLocks noGrp="1"/>
          </p:cNvSpPr>
          <p:nvPr>
            <p:ph type="title"/>
          </p:nvPr>
        </p:nvSpPr>
        <p:spPr>
          <a:xfrm>
            <a:off x="838200" y="361604"/>
            <a:ext cx="10515600" cy="1325563"/>
          </a:xfrm>
        </p:spPr>
        <p:txBody>
          <a:bodyPr/>
          <a:lstStyle/>
          <a:p>
            <a:r>
              <a:rPr lang="en-GB"/>
              <a:t>What helps coproduction?</a:t>
            </a:r>
          </a:p>
        </p:txBody>
      </p:sp>
      <p:sp>
        <p:nvSpPr>
          <p:cNvPr id="16" name="Content Placeholder 2">
            <a:extLst>
              <a:ext uri="{FF2B5EF4-FFF2-40B4-BE49-F238E27FC236}">
                <a16:creationId xmlns:a16="http://schemas.microsoft.com/office/drawing/2014/main" id="{B7C44ABF-46B6-BA42-AAA6-19E25EA08C1B}"/>
              </a:ext>
            </a:extLst>
          </p:cNvPr>
          <p:cNvSpPr>
            <a:spLocks noGrp="1"/>
          </p:cNvSpPr>
          <p:nvPr>
            <p:ph idx="1"/>
          </p:nvPr>
        </p:nvSpPr>
        <p:spPr>
          <a:xfrm>
            <a:off x="838200" y="2020537"/>
            <a:ext cx="8946931" cy="4351338"/>
          </a:xfrm>
        </p:spPr>
        <p:txBody>
          <a:bodyPr>
            <a:normAutofit lnSpcReduction="10000"/>
          </a:bodyPr>
          <a:lstStyle/>
          <a:p>
            <a:r>
              <a:rPr lang="en-GB">
                <a:latin typeface="Arial" panose="020B0604020202020204" pitchFamily="34" charset="0"/>
                <a:cs typeface="Arial" panose="020B0604020202020204" pitchFamily="34" charset="0"/>
              </a:rPr>
              <a:t>Time</a:t>
            </a:r>
          </a:p>
          <a:p>
            <a:endParaRPr lang="en-GB" sz="1400">
              <a:latin typeface="Arial" panose="020B0604020202020204" pitchFamily="34" charset="0"/>
              <a:cs typeface="Arial" panose="020B0604020202020204" pitchFamily="34" charset="0"/>
            </a:endParaRPr>
          </a:p>
          <a:p>
            <a:r>
              <a:rPr lang="en-GB">
                <a:latin typeface="Arial" panose="020B0604020202020204" pitchFamily="34" charset="0"/>
                <a:cs typeface="Arial" panose="020B0604020202020204" pitchFamily="34" charset="0"/>
              </a:rPr>
              <a:t>Trust</a:t>
            </a:r>
          </a:p>
          <a:p>
            <a:endParaRPr lang="en-GB" sz="1400">
              <a:latin typeface="Arial" panose="020B0604020202020204" pitchFamily="34" charset="0"/>
              <a:cs typeface="Arial" panose="020B0604020202020204" pitchFamily="34" charset="0"/>
            </a:endParaRPr>
          </a:p>
          <a:p>
            <a:r>
              <a:rPr lang="en-GB">
                <a:latin typeface="Arial" panose="020B0604020202020204" pitchFamily="34" charset="0"/>
                <a:cs typeface="Arial" panose="020B0604020202020204" pitchFamily="34" charset="0"/>
              </a:rPr>
              <a:t>Kindness and respect, creating psychologically safe places</a:t>
            </a:r>
          </a:p>
          <a:p>
            <a:endParaRPr lang="en-GB" sz="1400">
              <a:latin typeface="Arial" panose="020B0604020202020204" pitchFamily="34" charset="0"/>
              <a:cs typeface="Arial" panose="020B0604020202020204" pitchFamily="34" charset="0"/>
            </a:endParaRPr>
          </a:p>
          <a:p>
            <a:r>
              <a:rPr lang="en-GB">
                <a:latin typeface="Arial" panose="020B0604020202020204" pitchFamily="34" charset="0"/>
                <a:cs typeface="Arial" panose="020B0604020202020204" pitchFamily="34" charset="0"/>
              </a:rPr>
              <a:t>Clear, trauma informed communication</a:t>
            </a:r>
          </a:p>
          <a:p>
            <a:endParaRPr lang="en-GB" sz="1400">
              <a:latin typeface="Arial" panose="020B0604020202020204" pitchFamily="34" charset="0"/>
              <a:cs typeface="Arial" panose="020B0604020202020204" pitchFamily="34" charset="0"/>
            </a:endParaRPr>
          </a:p>
          <a:p>
            <a:r>
              <a:rPr lang="en-GB">
                <a:latin typeface="Arial" panose="020B0604020202020204" pitchFamily="34" charset="0"/>
                <a:cs typeface="Arial" panose="020B0604020202020204" pitchFamily="34" charset="0"/>
              </a:rPr>
              <a:t>Talking about it and saying sorry when things go wrong</a:t>
            </a:r>
          </a:p>
        </p:txBody>
      </p:sp>
    </p:spTree>
    <p:extLst>
      <p:ext uri="{BB962C8B-B14F-4D97-AF65-F5344CB8AC3E}">
        <p14:creationId xmlns:p14="http://schemas.microsoft.com/office/powerpoint/2010/main" val="599409784"/>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1771F722-CE75-0F7B-67BA-28A7875D79D3}"/>
            </a:ext>
          </a:extLst>
        </p:cNvPr>
        <p:cNvGrpSpPr/>
        <p:nvPr/>
      </p:nvGrpSpPr>
      <p:grpSpPr>
        <a:xfrm>
          <a:off x="0" y="0"/>
          <a:ext cx="0" cy="0"/>
          <a:chOff x="0" y="0"/>
          <a:chExt cx="0" cy="0"/>
        </a:xfrm>
      </p:grpSpPr>
      <p:sp useBgFill="1">
        <p:nvSpPr>
          <p:cNvPr id="2061" name="Rectangle 2060">
            <a:extLst>
              <a:ext uri="{FF2B5EF4-FFF2-40B4-BE49-F238E27FC236}">
                <a16:creationId xmlns:a16="http://schemas.microsoft.com/office/drawing/2014/main" id="{5B853E6B-3573-336C-63BB-96CEC2A9A6A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62" name="Freeform: Shape 2061">
            <a:extLst>
              <a:ext uri="{FF2B5EF4-FFF2-40B4-BE49-F238E27FC236}">
                <a16:creationId xmlns:a16="http://schemas.microsoft.com/office/drawing/2014/main" id="{481364BC-0F1B-86B2-C4AC-A8F294429F0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1766176" cy="2061837"/>
          </a:xfrm>
          <a:custGeom>
            <a:avLst/>
            <a:gdLst>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13657 w 10768629"/>
              <a:gd name="connsiteY144" fmla="*/ 1730706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84330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0768629" h="1978172">
                <a:moveTo>
                  <a:pt x="0" y="0"/>
                </a:moveTo>
                <a:lnTo>
                  <a:pt x="10768629" y="0"/>
                </a:lnTo>
                <a:lnTo>
                  <a:pt x="10733254" y="31439"/>
                </a:lnTo>
                <a:lnTo>
                  <a:pt x="10727085" y="37910"/>
                </a:lnTo>
                <a:cubicBezTo>
                  <a:pt x="10712973" y="56080"/>
                  <a:pt x="10699457" y="78430"/>
                  <a:pt x="10675953" y="68623"/>
                </a:cubicBezTo>
                <a:cubicBezTo>
                  <a:pt x="10685972" y="89202"/>
                  <a:pt x="10641629" y="69781"/>
                  <a:pt x="10637091" y="90361"/>
                </a:cubicBezTo>
                <a:cubicBezTo>
                  <a:pt x="10635214" y="107005"/>
                  <a:pt x="10621323" y="104993"/>
                  <a:pt x="10610971" y="110764"/>
                </a:cubicBezTo>
                <a:cubicBezTo>
                  <a:pt x="10603980" y="127568"/>
                  <a:pt x="10551417" y="141180"/>
                  <a:pt x="10532872" y="138028"/>
                </a:cubicBezTo>
                <a:cubicBezTo>
                  <a:pt x="10480300" y="119072"/>
                  <a:pt x="10440532" y="186296"/>
                  <a:pt x="10398558" y="172911"/>
                </a:cubicBezTo>
                <a:cubicBezTo>
                  <a:pt x="10387708" y="174114"/>
                  <a:pt x="10378792" y="177646"/>
                  <a:pt x="10371128" y="182609"/>
                </a:cubicBezTo>
                <a:lnTo>
                  <a:pt x="10352178" y="199976"/>
                </a:lnTo>
                <a:lnTo>
                  <a:pt x="10351815" y="211879"/>
                </a:lnTo>
                <a:lnTo>
                  <a:pt x="10337471" y="218661"/>
                </a:lnTo>
                <a:lnTo>
                  <a:pt x="10334625" y="222351"/>
                </a:lnTo>
                <a:cubicBezTo>
                  <a:pt x="10321108" y="225227"/>
                  <a:pt x="10278615" y="228401"/>
                  <a:pt x="10256365" y="235917"/>
                </a:cubicBezTo>
                <a:cubicBezTo>
                  <a:pt x="10218136" y="258033"/>
                  <a:pt x="10224552" y="209685"/>
                  <a:pt x="10201127" y="267448"/>
                </a:cubicBezTo>
                <a:cubicBezTo>
                  <a:pt x="10121320" y="273476"/>
                  <a:pt x="10040763" y="345580"/>
                  <a:pt x="9961218" y="326720"/>
                </a:cubicBezTo>
                <a:cubicBezTo>
                  <a:pt x="9980173" y="341621"/>
                  <a:pt x="9883038" y="318484"/>
                  <a:pt x="9859715" y="355698"/>
                </a:cubicBezTo>
                <a:cubicBezTo>
                  <a:pt x="9812822" y="367758"/>
                  <a:pt x="9752089" y="383830"/>
                  <a:pt x="9679867" y="399081"/>
                </a:cubicBezTo>
                <a:cubicBezTo>
                  <a:pt x="9618357" y="415668"/>
                  <a:pt x="9525492" y="446315"/>
                  <a:pt x="9490654" y="455225"/>
                </a:cubicBezTo>
                <a:lnTo>
                  <a:pt x="9470837" y="452539"/>
                </a:lnTo>
                <a:lnTo>
                  <a:pt x="9469082" y="454891"/>
                </a:lnTo>
                <a:cubicBezTo>
                  <a:pt x="9460057" y="461184"/>
                  <a:pt x="9453495" y="461729"/>
                  <a:pt x="9448038" y="459733"/>
                </a:cubicBezTo>
                <a:lnTo>
                  <a:pt x="9396821" y="455795"/>
                </a:lnTo>
                <a:lnTo>
                  <a:pt x="9392197" y="459796"/>
                </a:lnTo>
                <a:lnTo>
                  <a:pt x="9347994" y="464462"/>
                </a:lnTo>
                <a:cubicBezTo>
                  <a:pt x="9347959" y="465155"/>
                  <a:pt x="9347925" y="465846"/>
                  <a:pt x="9347889" y="466539"/>
                </a:cubicBezTo>
                <a:cubicBezTo>
                  <a:pt x="9346648" y="471307"/>
                  <a:pt x="9343831" y="475025"/>
                  <a:pt x="9337639" y="476654"/>
                </a:cubicBezTo>
                <a:cubicBezTo>
                  <a:pt x="9354547" y="503661"/>
                  <a:pt x="9307720" y="510631"/>
                  <a:pt x="9287964" y="513052"/>
                </a:cubicBezTo>
                <a:cubicBezTo>
                  <a:pt x="9269905" y="526173"/>
                  <a:pt x="9245386" y="544358"/>
                  <a:pt x="9229283" y="555377"/>
                </a:cubicBezTo>
                <a:lnTo>
                  <a:pt x="9220274" y="557502"/>
                </a:lnTo>
                <a:cubicBezTo>
                  <a:pt x="9220250" y="557668"/>
                  <a:pt x="9220226" y="557835"/>
                  <a:pt x="9220202" y="558001"/>
                </a:cubicBezTo>
                <a:cubicBezTo>
                  <a:pt x="9218468" y="559434"/>
                  <a:pt x="9215591" y="560497"/>
                  <a:pt x="9210908" y="561147"/>
                </a:cubicBezTo>
                <a:lnTo>
                  <a:pt x="9186374" y="565502"/>
                </a:lnTo>
                <a:lnTo>
                  <a:pt x="9181058" y="569943"/>
                </a:lnTo>
                <a:lnTo>
                  <a:pt x="9167549" y="584727"/>
                </a:lnTo>
                <a:lnTo>
                  <a:pt x="9149110" y="598906"/>
                </a:lnTo>
                <a:cubicBezTo>
                  <a:pt x="9133575" y="594395"/>
                  <a:pt x="9087390" y="636567"/>
                  <a:pt x="9078556" y="644039"/>
                </a:cubicBezTo>
                <a:lnTo>
                  <a:pt x="8996399" y="690055"/>
                </a:lnTo>
                <a:cubicBezTo>
                  <a:pt x="8913147" y="777045"/>
                  <a:pt x="8867993" y="772591"/>
                  <a:pt x="8803791" y="813860"/>
                </a:cubicBezTo>
                <a:cubicBezTo>
                  <a:pt x="8745270" y="819906"/>
                  <a:pt x="8690049" y="823612"/>
                  <a:pt x="8636202" y="848463"/>
                </a:cubicBezTo>
                <a:cubicBezTo>
                  <a:pt x="8594799" y="860014"/>
                  <a:pt x="8568613" y="864779"/>
                  <a:pt x="8555372" y="883171"/>
                </a:cubicBezTo>
                <a:lnTo>
                  <a:pt x="8507229" y="901665"/>
                </a:lnTo>
                <a:lnTo>
                  <a:pt x="8428473" y="927985"/>
                </a:lnTo>
                <a:cubicBezTo>
                  <a:pt x="8428287" y="929817"/>
                  <a:pt x="8428100" y="931648"/>
                  <a:pt x="8427914" y="933480"/>
                </a:cubicBezTo>
                <a:lnTo>
                  <a:pt x="8420327" y="941984"/>
                </a:lnTo>
                <a:lnTo>
                  <a:pt x="8394729" y="948347"/>
                </a:lnTo>
                <a:lnTo>
                  <a:pt x="8380548" y="987916"/>
                </a:lnTo>
                <a:lnTo>
                  <a:pt x="8375330" y="965444"/>
                </a:lnTo>
                <a:cubicBezTo>
                  <a:pt x="8372375" y="964202"/>
                  <a:pt x="8344433" y="977378"/>
                  <a:pt x="8340796" y="980522"/>
                </a:cubicBezTo>
                <a:cubicBezTo>
                  <a:pt x="8328292" y="982128"/>
                  <a:pt x="8319237" y="991089"/>
                  <a:pt x="8304438" y="996739"/>
                </a:cubicBezTo>
                <a:cubicBezTo>
                  <a:pt x="8297193" y="1005683"/>
                  <a:pt x="8289328" y="1014568"/>
                  <a:pt x="8280929" y="1023089"/>
                </a:cubicBezTo>
                <a:lnTo>
                  <a:pt x="8275760" y="1027772"/>
                </a:lnTo>
                <a:lnTo>
                  <a:pt x="8275478" y="1027605"/>
                </a:lnTo>
                <a:cubicBezTo>
                  <a:pt x="8273970" y="1028076"/>
                  <a:pt x="8251461" y="1029408"/>
                  <a:pt x="8249003" y="1032033"/>
                </a:cubicBezTo>
                <a:lnTo>
                  <a:pt x="8203836" y="1037347"/>
                </a:lnTo>
                <a:cubicBezTo>
                  <a:pt x="8172789" y="1049890"/>
                  <a:pt x="8148166" y="1034625"/>
                  <a:pt x="8122936" y="1063113"/>
                </a:cubicBezTo>
                <a:cubicBezTo>
                  <a:pt x="8093850" y="1074757"/>
                  <a:pt x="8066781" y="1075350"/>
                  <a:pt x="8043658" y="1092746"/>
                </a:cubicBezTo>
                <a:cubicBezTo>
                  <a:pt x="8032157" y="1089174"/>
                  <a:pt x="8022145" y="1089998"/>
                  <a:pt x="8015351" y="1105478"/>
                </a:cubicBezTo>
                <a:cubicBezTo>
                  <a:pt x="7987544" y="1113006"/>
                  <a:pt x="7977708" y="1099152"/>
                  <a:pt x="7963145" y="1119346"/>
                </a:cubicBezTo>
                <a:cubicBezTo>
                  <a:pt x="7942622" y="1098880"/>
                  <a:pt x="7943760" y="1109516"/>
                  <a:pt x="7938145" y="1120225"/>
                </a:cubicBezTo>
                <a:lnTo>
                  <a:pt x="7937238" y="1121204"/>
                </a:lnTo>
                <a:lnTo>
                  <a:pt x="7934398" y="1118240"/>
                </a:lnTo>
                <a:lnTo>
                  <a:pt x="7918248" y="1124371"/>
                </a:lnTo>
                <a:lnTo>
                  <a:pt x="7914119" y="1127653"/>
                </a:lnTo>
                <a:cubicBezTo>
                  <a:pt x="7911201" y="1129547"/>
                  <a:pt x="7909169" y="1130331"/>
                  <a:pt x="7907658" y="1130350"/>
                </a:cubicBezTo>
                <a:lnTo>
                  <a:pt x="7907434" y="1130103"/>
                </a:lnTo>
                <a:lnTo>
                  <a:pt x="7901508" y="1133245"/>
                </a:lnTo>
                <a:cubicBezTo>
                  <a:pt x="7891644" y="1139271"/>
                  <a:pt x="7882185" y="1145815"/>
                  <a:pt x="7873287" y="1152609"/>
                </a:cubicBezTo>
                <a:cubicBezTo>
                  <a:pt x="7864672" y="1141906"/>
                  <a:pt x="7845199" y="1159242"/>
                  <a:pt x="7834833" y="1153868"/>
                </a:cubicBezTo>
                <a:lnTo>
                  <a:pt x="7828661" y="1139994"/>
                </a:lnTo>
                <a:lnTo>
                  <a:pt x="7823966" y="1143178"/>
                </a:lnTo>
                <a:lnTo>
                  <a:pt x="7815078" y="1151776"/>
                </a:lnTo>
                <a:cubicBezTo>
                  <a:pt x="7813692" y="1152943"/>
                  <a:pt x="7812687" y="1153116"/>
                  <a:pt x="7812026" y="1151522"/>
                </a:cubicBezTo>
                <a:cubicBezTo>
                  <a:pt x="7806555" y="1153054"/>
                  <a:pt x="7788673" y="1159989"/>
                  <a:pt x="7782249" y="1160970"/>
                </a:cubicBezTo>
                <a:lnTo>
                  <a:pt x="7773476" y="1157414"/>
                </a:lnTo>
                <a:lnTo>
                  <a:pt x="7769600" y="1157365"/>
                </a:lnTo>
                <a:lnTo>
                  <a:pt x="7752631" y="1172815"/>
                </a:lnTo>
                <a:lnTo>
                  <a:pt x="7739392" y="1192062"/>
                </a:lnTo>
                <a:lnTo>
                  <a:pt x="7677677" y="1216394"/>
                </a:lnTo>
                <a:lnTo>
                  <a:pt x="7586920" y="1261888"/>
                </a:lnTo>
                <a:cubicBezTo>
                  <a:pt x="7556723" y="1298911"/>
                  <a:pt x="7489187" y="1284518"/>
                  <a:pt x="7486100" y="1292563"/>
                </a:cubicBezTo>
                <a:cubicBezTo>
                  <a:pt x="7454875" y="1308356"/>
                  <a:pt x="7453335" y="1326361"/>
                  <a:pt x="7411323" y="1340732"/>
                </a:cubicBezTo>
                <a:cubicBezTo>
                  <a:pt x="7372519" y="1390006"/>
                  <a:pt x="7288617" y="1403664"/>
                  <a:pt x="7240698" y="1438832"/>
                </a:cubicBezTo>
                <a:cubicBezTo>
                  <a:pt x="7206467" y="1417136"/>
                  <a:pt x="7227555" y="1441678"/>
                  <a:pt x="7197675" y="1447530"/>
                </a:cubicBezTo>
                <a:cubicBezTo>
                  <a:pt x="7211601" y="1474927"/>
                  <a:pt x="7159483" y="1444981"/>
                  <a:pt x="7164788" y="1480293"/>
                </a:cubicBezTo>
                <a:cubicBezTo>
                  <a:pt x="7159184" y="1480240"/>
                  <a:pt x="7153584" y="1479075"/>
                  <a:pt x="7147929" y="1477641"/>
                </a:cubicBezTo>
                <a:lnTo>
                  <a:pt x="7144965" y="1476908"/>
                </a:lnTo>
                <a:lnTo>
                  <a:pt x="7134299" y="1479969"/>
                </a:lnTo>
                <a:lnTo>
                  <a:pt x="7129809" y="1473339"/>
                </a:lnTo>
                <a:lnTo>
                  <a:pt x="7112688" y="1472575"/>
                </a:lnTo>
                <a:cubicBezTo>
                  <a:pt x="7106506" y="1473449"/>
                  <a:pt x="7100123" y="1475741"/>
                  <a:pt x="7093470" y="1480300"/>
                </a:cubicBezTo>
                <a:cubicBezTo>
                  <a:pt x="7079039" y="1501274"/>
                  <a:pt x="7048991" y="1495718"/>
                  <a:pt x="7025034" y="1506934"/>
                </a:cubicBezTo>
                <a:lnTo>
                  <a:pt x="7014783" y="1515868"/>
                </a:lnTo>
                <a:lnTo>
                  <a:pt x="6979706" y="1523511"/>
                </a:lnTo>
                <a:lnTo>
                  <a:pt x="6977890" y="1525793"/>
                </a:lnTo>
                <a:cubicBezTo>
                  <a:pt x="6971996" y="1527914"/>
                  <a:pt x="6959488" y="1529941"/>
                  <a:pt x="6944339" y="1536237"/>
                </a:cubicBezTo>
                <a:lnTo>
                  <a:pt x="6886996" y="1563569"/>
                </a:lnTo>
                <a:lnTo>
                  <a:pt x="6874510" y="1558469"/>
                </a:lnTo>
                <a:lnTo>
                  <a:pt x="6871943" y="1554651"/>
                </a:lnTo>
                <a:lnTo>
                  <a:pt x="6856174" y="1562024"/>
                </a:lnTo>
                <a:lnTo>
                  <a:pt x="6842321" y="1560554"/>
                </a:lnTo>
                <a:lnTo>
                  <a:pt x="6832713" y="1569357"/>
                </a:lnTo>
                <a:lnTo>
                  <a:pt x="6816351" y="1571495"/>
                </a:lnTo>
                <a:cubicBezTo>
                  <a:pt x="6810216" y="1571510"/>
                  <a:pt x="6803310" y="1571324"/>
                  <a:pt x="6795800" y="1572010"/>
                </a:cubicBezTo>
                <a:lnTo>
                  <a:pt x="6777546" y="1568661"/>
                </a:lnTo>
                <a:lnTo>
                  <a:pt x="6751528" y="1574143"/>
                </a:lnTo>
                <a:cubicBezTo>
                  <a:pt x="6731455" y="1578562"/>
                  <a:pt x="6712054" y="1582098"/>
                  <a:pt x="6691966" y="1582255"/>
                </a:cubicBezTo>
                <a:cubicBezTo>
                  <a:pt x="6677921" y="1590738"/>
                  <a:pt x="6663787" y="1595441"/>
                  <a:pt x="6646941" y="1588471"/>
                </a:cubicBezTo>
                <a:cubicBezTo>
                  <a:pt x="6605135" y="1597971"/>
                  <a:pt x="6598373" y="1612583"/>
                  <a:pt x="6568576" y="1606488"/>
                </a:cubicBezTo>
                <a:cubicBezTo>
                  <a:pt x="6562510" y="1614734"/>
                  <a:pt x="6558067" y="1619360"/>
                  <a:pt x="6554358" y="1621701"/>
                </a:cubicBezTo>
                <a:cubicBezTo>
                  <a:pt x="6543227" y="1628727"/>
                  <a:pt x="6538724" y="1615196"/>
                  <a:pt x="6516968" y="1617195"/>
                </a:cubicBezTo>
                <a:cubicBezTo>
                  <a:pt x="6493173" y="1617368"/>
                  <a:pt x="6528193" y="1598652"/>
                  <a:pt x="6506479" y="1602227"/>
                </a:cubicBezTo>
                <a:cubicBezTo>
                  <a:pt x="6486674" y="1613929"/>
                  <a:pt x="6478484" y="1593997"/>
                  <a:pt x="6458436" y="1607332"/>
                </a:cubicBezTo>
                <a:cubicBezTo>
                  <a:pt x="6471168" y="1620800"/>
                  <a:pt x="6410323" y="1615478"/>
                  <a:pt x="6414786" y="1628815"/>
                </a:cubicBezTo>
                <a:cubicBezTo>
                  <a:pt x="6385942" y="1615041"/>
                  <a:pt x="6386569" y="1640238"/>
                  <a:pt x="6357085" y="1640846"/>
                </a:cubicBezTo>
                <a:cubicBezTo>
                  <a:pt x="6341163" y="1636809"/>
                  <a:pt x="6331497" y="1637754"/>
                  <a:pt x="6322636" y="1648213"/>
                </a:cubicBezTo>
                <a:cubicBezTo>
                  <a:pt x="6248448" y="1627802"/>
                  <a:pt x="6286748" y="1654976"/>
                  <a:pt x="6226172" y="1654676"/>
                </a:cubicBezTo>
                <a:lnTo>
                  <a:pt x="6221217" y="1654506"/>
                </a:lnTo>
                <a:lnTo>
                  <a:pt x="6204956" y="1664280"/>
                </a:lnTo>
                <a:cubicBezTo>
                  <a:pt x="6204728" y="1665114"/>
                  <a:pt x="6204498" y="1665947"/>
                  <a:pt x="6204270" y="1666782"/>
                </a:cubicBezTo>
                <a:lnTo>
                  <a:pt x="6143810" y="1661963"/>
                </a:lnTo>
                <a:lnTo>
                  <a:pt x="6136560" y="1665728"/>
                </a:lnTo>
                <a:lnTo>
                  <a:pt x="6096155" y="1656951"/>
                </a:lnTo>
                <a:lnTo>
                  <a:pt x="6075812" y="1655422"/>
                </a:lnTo>
                <a:lnTo>
                  <a:pt x="6039495" y="1649680"/>
                </a:lnTo>
                <a:lnTo>
                  <a:pt x="6036523" y="1652121"/>
                </a:lnTo>
                <a:lnTo>
                  <a:pt x="6029328" y="1649904"/>
                </a:lnTo>
                <a:lnTo>
                  <a:pt x="6024075" y="1652779"/>
                </a:lnTo>
                <a:lnTo>
                  <a:pt x="6018085" y="1652030"/>
                </a:lnTo>
                <a:cubicBezTo>
                  <a:pt x="6006658" y="1653831"/>
                  <a:pt x="5968194" y="1662035"/>
                  <a:pt x="5955513" y="1663584"/>
                </a:cubicBezTo>
                <a:lnTo>
                  <a:pt x="5941996" y="1661326"/>
                </a:lnTo>
                <a:lnTo>
                  <a:pt x="5931789" y="1669915"/>
                </a:lnTo>
                <a:lnTo>
                  <a:pt x="5888686" y="1672175"/>
                </a:lnTo>
                <a:lnTo>
                  <a:pt x="5873794" y="1665454"/>
                </a:lnTo>
                <a:lnTo>
                  <a:pt x="5860022" y="1660635"/>
                </a:lnTo>
                <a:lnTo>
                  <a:pt x="5858237" y="1660649"/>
                </a:lnTo>
                <a:lnTo>
                  <a:pt x="5840319" y="1660798"/>
                </a:lnTo>
                <a:lnTo>
                  <a:pt x="5806984" y="1661075"/>
                </a:lnTo>
                <a:cubicBezTo>
                  <a:pt x="5785708" y="1661533"/>
                  <a:pt x="5764126" y="1662974"/>
                  <a:pt x="5742351" y="1667489"/>
                </a:cubicBezTo>
                <a:cubicBezTo>
                  <a:pt x="5659069" y="1645168"/>
                  <a:pt x="5615134" y="1706361"/>
                  <a:pt x="5521171" y="1671626"/>
                </a:cubicBezTo>
                <a:cubicBezTo>
                  <a:pt x="5491803" y="1671296"/>
                  <a:pt x="5498089" y="1662666"/>
                  <a:pt x="5457384" y="1683952"/>
                </a:cubicBezTo>
                <a:cubicBezTo>
                  <a:pt x="5356959" y="1699287"/>
                  <a:pt x="5078905" y="1774579"/>
                  <a:pt x="4950070" y="1748401"/>
                </a:cubicBezTo>
                <a:cubicBezTo>
                  <a:pt x="4918276" y="1752255"/>
                  <a:pt x="4891043" y="1756936"/>
                  <a:pt x="4872172" y="1757222"/>
                </a:cubicBezTo>
                <a:lnTo>
                  <a:pt x="4809524" y="1761033"/>
                </a:lnTo>
                <a:cubicBezTo>
                  <a:pt x="4791324" y="1772975"/>
                  <a:pt x="4777258" y="1754591"/>
                  <a:pt x="4759058" y="1766533"/>
                </a:cubicBezTo>
                <a:cubicBezTo>
                  <a:pt x="4747481" y="1770744"/>
                  <a:pt x="4734604" y="1772921"/>
                  <a:pt x="4719749" y="1771811"/>
                </a:cubicBezTo>
                <a:cubicBezTo>
                  <a:pt x="4671168" y="1780243"/>
                  <a:pt x="4634134" y="1775931"/>
                  <a:pt x="4568686" y="1786141"/>
                </a:cubicBezTo>
                <a:cubicBezTo>
                  <a:pt x="4544667" y="1777910"/>
                  <a:pt x="4432547" y="1778168"/>
                  <a:pt x="4418751" y="1796932"/>
                </a:cubicBezTo>
                <a:cubicBezTo>
                  <a:pt x="4403360" y="1801488"/>
                  <a:pt x="4385278" y="1795746"/>
                  <a:pt x="4378377" y="1815528"/>
                </a:cubicBezTo>
                <a:cubicBezTo>
                  <a:pt x="4366870" y="1839461"/>
                  <a:pt x="4337372" y="1814003"/>
                  <a:pt x="4320575" y="1832722"/>
                </a:cubicBezTo>
                <a:cubicBezTo>
                  <a:pt x="4277898" y="1857053"/>
                  <a:pt x="4243945" y="1846759"/>
                  <a:pt x="4211935" y="1860177"/>
                </a:cubicBezTo>
                <a:cubicBezTo>
                  <a:pt x="4181519" y="1859584"/>
                  <a:pt x="4171342" y="1859762"/>
                  <a:pt x="4101228" y="1868717"/>
                </a:cubicBezTo>
                <a:cubicBezTo>
                  <a:pt x="4080159" y="1876188"/>
                  <a:pt x="4039427" y="1877381"/>
                  <a:pt x="3973223" y="1881015"/>
                </a:cubicBezTo>
                <a:cubicBezTo>
                  <a:pt x="3971330" y="1884974"/>
                  <a:pt x="3952843" y="1879225"/>
                  <a:pt x="3900992" y="1880603"/>
                </a:cubicBezTo>
                <a:cubicBezTo>
                  <a:pt x="3849141" y="1881981"/>
                  <a:pt x="3740060" y="1895686"/>
                  <a:pt x="3662119" y="1889285"/>
                </a:cubicBezTo>
                <a:cubicBezTo>
                  <a:pt x="3565155" y="1881322"/>
                  <a:pt x="3613412" y="1915150"/>
                  <a:pt x="3496919" y="1873180"/>
                </a:cubicBezTo>
                <a:cubicBezTo>
                  <a:pt x="3488062" y="1895719"/>
                  <a:pt x="3474293" y="1876288"/>
                  <a:pt x="3449433" y="1889681"/>
                </a:cubicBezTo>
                <a:cubicBezTo>
                  <a:pt x="3406553" y="1891629"/>
                  <a:pt x="3413217" y="1897797"/>
                  <a:pt x="3369766" y="1916653"/>
                </a:cubicBezTo>
                <a:cubicBezTo>
                  <a:pt x="3338805" y="1929531"/>
                  <a:pt x="3289487" y="1928617"/>
                  <a:pt x="3269672" y="1938036"/>
                </a:cubicBezTo>
                <a:lnTo>
                  <a:pt x="3224897" y="1943733"/>
                </a:lnTo>
                <a:cubicBezTo>
                  <a:pt x="3188693" y="1949271"/>
                  <a:pt x="3178540" y="1909145"/>
                  <a:pt x="3161463" y="1946591"/>
                </a:cubicBezTo>
                <a:lnTo>
                  <a:pt x="3112044" y="1935614"/>
                </a:lnTo>
                <a:lnTo>
                  <a:pt x="3069716" y="1930463"/>
                </a:lnTo>
                <a:cubicBezTo>
                  <a:pt x="3049937" y="1924285"/>
                  <a:pt x="3047816" y="1925644"/>
                  <a:pt x="3005773" y="1915878"/>
                </a:cubicBezTo>
                <a:cubicBezTo>
                  <a:pt x="2978838" y="1921092"/>
                  <a:pt x="2967972" y="1927319"/>
                  <a:pt x="2897201" y="1926772"/>
                </a:cubicBezTo>
                <a:lnTo>
                  <a:pt x="2783891" y="1931749"/>
                </a:lnTo>
                <a:cubicBezTo>
                  <a:pt x="2753098" y="1932794"/>
                  <a:pt x="2731621" y="1915151"/>
                  <a:pt x="2712447" y="1933044"/>
                </a:cubicBezTo>
                <a:cubicBezTo>
                  <a:pt x="2621923" y="1990472"/>
                  <a:pt x="2637976" y="1949546"/>
                  <a:pt x="2560151" y="1963609"/>
                </a:cubicBezTo>
                <a:cubicBezTo>
                  <a:pt x="2472084" y="1973456"/>
                  <a:pt x="2423631" y="1962133"/>
                  <a:pt x="2367221" y="1971884"/>
                </a:cubicBezTo>
                <a:cubicBezTo>
                  <a:pt x="2355331" y="1950582"/>
                  <a:pt x="2295649" y="1950006"/>
                  <a:pt x="2272130" y="1961162"/>
                </a:cubicBezTo>
                <a:cubicBezTo>
                  <a:pt x="2229336" y="1964326"/>
                  <a:pt x="2232627" y="1943953"/>
                  <a:pt x="2189404" y="1978172"/>
                </a:cubicBezTo>
                <a:cubicBezTo>
                  <a:pt x="2153824" y="1968017"/>
                  <a:pt x="2114605" y="1969166"/>
                  <a:pt x="2077704" y="1965002"/>
                </a:cubicBezTo>
                <a:cubicBezTo>
                  <a:pt x="2053064" y="1962036"/>
                  <a:pt x="2051584" y="1971011"/>
                  <a:pt x="2033299" y="1969042"/>
                </a:cubicBezTo>
                <a:cubicBezTo>
                  <a:pt x="2015014" y="1967073"/>
                  <a:pt x="1998956" y="1958903"/>
                  <a:pt x="1967996" y="1953187"/>
                </a:cubicBezTo>
                <a:cubicBezTo>
                  <a:pt x="1924117" y="1970917"/>
                  <a:pt x="1915668" y="1940297"/>
                  <a:pt x="1855805" y="1926082"/>
                </a:cubicBezTo>
                <a:cubicBezTo>
                  <a:pt x="1830663" y="1943732"/>
                  <a:pt x="1810564" y="1935694"/>
                  <a:pt x="1790957" y="1919460"/>
                </a:cubicBezTo>
                <a:cubicBezTo>
                  <a:pt x="1732588" y="1924884"/>
                  <a:pt x="1679506" y="1900619"/>
                  <a:pt x="1613978" y="1891581"/>
                </a:cubicBezTo>
                <a:cubicBezTo>
                  <a:pt x="1542961" y="1912227"/>
                  <a:pt x="1506863" y="1865666"/>
                  <a:pt x="1436831" y="1856201"/>
                </a:cubicBezTo>
                <a:cubicBezTo>
                  <a:pt x="1409149" y="1862955"/>
                  <a:pt x="1416370" y="1829853"/>
                  <a:pt x="1357365" y="1832140"/>
                </a:cubicBezTo>
                <a:cubicBezTo>
                  <a:pt x="1285880" y="1811785"/>
                  <a:pt x="1273193" y="1786872"/>
                  <a:pt x="1232341" y="1785942"/>
                </a:cubicBezTo>
                <a:cubicBezTo>
                  <a:pt x="1223903" y="1792798"/>
                  <a:pt x="1160576" y="1793911"/>
                  <a:pt x="1162595" y="1784330"/>
                </a:cubicBezTo>
                <a:cubicBezTo>
                  <a:pt x="1153167" y="1787110"/>
                  <a:pt x="1122206" y="1805077"/>
                  <a:pt x="1120257" y="1789615"/>
                </a:cubicBezTo>
                <a:cubicBezTo>
                  <a:pt x="1073149" y="1786750"/>
                  <a:pt x="1034361" y="1768718"/>
                  <a:pt x="991903" y="1786741"/>
                </a:cubicBezTo>
                <a:cubicBezTo>
                  <a:pt x="966383" y="1781126"/>
                  <a:pt x="949501" y="1800915"/>
                  <a:pt x="883960" y="1809389"/>
                </a:cubicBezTo>
                <a:cubicBezTo>
                  <a:pt x="836064" y="1808194"/>
                  <a:pt x="826980" y="1826610"/>
                  <a:pt x="766531" y="1805053"/>
                </a:cubicBezTo>
                <a:cubicBezTo>
                  <a:pt x="732778" y="1801141"/>
                  <a:pt x="694055" y="1787044"/>
                  <a:pt x="669779" y="1800537"/>
                </a:cubicBezTo>
                <a:cubicBezTo>
                  <a:pt x="645252" y="1794709"/>
                  <a:pt x="563495" y="1813232"/>
                  <a:pt x="523898" y="1811085"/>
                </a:cubicBezTo>
                <a:cubicBezTo>
                  <a:pt x="457555" y="1798530"/>
                  <a:pt x="395227" y="1824052"/>
                  <a:pt x="360251" y="1830735"/>
                </a:cubicBezTo>
                <a:cubicBezTo>
                  <a:pt x="313564" y="1825583"/>
                  <a:pt x="298281" y="1811622"/>
                  <a:pt x="255207" y="1818275"/>
                </a:cubicBezTo>
                <a:cubicBezTo>
                  <a:pt x="206572" y="1839769"/>
                  <a:pt x="160277" y="1836800"/>
                  <a:pt x="101803" y="1870647"/>
                </a:cubicBezTo>
                <a:cubicBezTo>
                  <a:pt x="85849" y="1910002"/>
                  <a:pt x="27997" y="1845258"/>
                  <a:pt x="25397" y="1888443"/>
                </a:cubicBezTo>
                <a:cubicBezTo>
                  <a:pt x="19096" y="1881154"/>
                  <a:pt x="11260" y="1878398"/>
                  <a:pt x="2370" y="1878311"/>
                </a:cubicBezTo>
                <a:lnTo>
                  <a:pt x="0" y="1878785"/>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 name="Content Placeholder 6" descr="A close up of a sign&#10;&#10;Description automatically generated">
            <a:extLst>
              <a:ext uri="{FF2B5EF4-FFF2-40B4-BE49-F238E27FC236}">
                <a16:creationId xmlns:a16="http://schemas.microsoft.com/office/drawing/2014/main" id="{3A032EB6-201E-5253-3EE7-17301DCC1C7A}"/>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677878" y="253223"/>
            <a:ext cx="1321275" cy="1542326"/>
          </a:xfrm>
          <a:prstGeom prst="rect">
            <a:avLst/>
          </a:prstGeom>
        </p:spPr>
      </p:pic>
      <p:sp>
        <p:nvSpPr>
          <p:cNvPr id="2068" name="Freeform: Shape 2067">
            <a:extLst>
              <a:ext uri="{FF2B5EF4-FFF2-40B4-BE49-F238E27FC236}">
                <a16:creationId xmlns:a16="http://schemas.microsoft.com/office/drawing/2014/main" id="{6A8C1E47-2D68-D722-30FC-345C855325D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5381624" y="6209414"/>
            <a:ext cx="6810375" cy="648586"/>
          </a:xfrm>
          <a:custGeom>
            <a:avLst/>
            <a:gdLst>
              <a:gd name="connsiteX0" fmla="*/ 0 w 10753706"/>
              <a:gd name="connsiteY0" fmla="*/ 0 h 1027260"/>
              <a:gd name="connsiteX1" fmla="*/ 10753706 w 10753706"/>
              <a:gd name="connsiteY1" fmla="*/ 0 h 1027260"/>
              <a:gd name="connsiteX2" fmla="*/ 10748809 w 10753706"/>
              <a:gd name="connsiteY2" fmla="*/ 2522 h 1027260"/>
              <a:gd name="connsiteX3" fmla="*/ 10725330 w 10753706"/>
              <a:gd name="connsiteY3" fmla="*/ 11977 h 1027260"/>
              <a:gd name="connsiteX4" fmla="*/ 10615423 w 10753706"/>
              <a:gd name="connsiteY4" fmla="*/ 52967 h 1027260"/>
              <a:gd name="connsiteX5" fmla="*/ 10533936 w 10753706"/>
              <a:gd name="connsiteY5" fmla="*/ 53095 h 1027260"/>
              <a:gd name="connsiteX6" fmla="*/ 10466876 w 10753706"/>
              <a:gd name="connsiteY6" fmla="*/ 45180 h 1027260"/>
              <a:gd name="connsiteX7" fmla="*/ 10355090 w 10753706"/>
              <a:gd name="connsiteY7" fmla="*/ 89741 h 1027260"/>
              <a:gd name="connsiteX8" fmla="*/ 10087145 w 10753706"/>
              <a:gd name="connsiteY8" fmla="*/ 66115 h 1027260"/>
              <a:gd name="connsiteX9" fmla="*/ 10015902 w 10753706"/>
              <a:gd name="connsiteY9" fmla="*/ 76178 h 1027260"/>
              <a:gd name="connsiteX10" fmla="*/ 9806005 w 10753706"/>
              <a:gd name="connsiteY10" fmla="*/ 102435 h 1027260"/>
              <a:gd name="connsiteX11" fmla="*/ 9602583 w 10753706"/>
              <a:gd name="connsiteY11" fmla="*/ 179170 h 1027260"/>
              <a:gd name="connsiteX12" fmla="*/ 9469719 w 10753706"/>
              <a:gd name="connsiteY12" fmla="*/ 174721 h 1027260"/>
              <a:gd name="connsiteX13" fmla="*/ 9408692 w 10753706"/>
              <a:gd name="connsiteY13" fmla="*/ 189513 h 1027260"/>
              <a:gd name="connsiteX14" fmla="*/ 9364151 w 10753706"/>
              <a:gd name="connsiteY14" fmla="*/ 194072 h 1027260"/>
              <a:gd name="connsiteX15" fmla="*/ 9337751 w 10753706"/>
              <a:gd name="connsiteY15" fmla="*/ 197579 h 1027260"/>
              <a:gd name="connsiteX16" fmla="*/ 9297166 w 10753706"/>
              <a:gd name="connsiteY16" fmla="*/ 216558 h 1027260"/>
              <a:gd name="connsiteX17" fmla="*/ 9123859 w 10753706"/>
              <a:gd name="connsiteY17" fmla="*/ 237356 h 1027260"/>
              <a:gd name="connsiteX18" fmla="*/ 8950741 w 10753706"/>
              <a:gd name="connsiteY18" fmla="*/ 238020 h 1027260"/>
              <a:gd name="connsiteX19" fmla="*/ 8718236 w 10753706"/>
              <a:gd name="connsiteY19" fmla="*/ 303148 h 1027260"/>
              <a:gd name="connsiteX20" fmla="*/ 8694011 w 10753706"/>
              <a:gd name="connsiteY20" fmla="*/ 308812 h 1027260"/>
              <a:gd name="connsiteX21" fmla="*/ 8611976 w 10753706"/>
              <a:gd name="connsiteY21" fmla="*/ 324819 h 1027260"/>
              <a:gd name="connsiteX22" fmla="*/ 8562074 w 10753706"/>
              <a:gd name="connsiteY22" fmla="*/ 337971 h 1027260"/>
              <a:gd name="connsiteX23" fmla="*/ 8501724 w 10753706"/>
              <a:gd name="connsiteY23" fmla="*/ 360865 h 1027260"/>
              <a:gd name="connsiteX24" fmla="*/ 8504489 w 10753706"/>
              <a:gd name="connsiteY24" fmla="*/ 364790 h 1027260"/>
              <a:gd name="connsiteX25" fmla="*/ 8492774 w 10753706"/>
              <a:gd name="connsiteY25" fmla="*/ 366181 h 1027260"/>
              <a:gd name="connsiteX26" fmla="*/ 8466405 w 10753706"/>
              <a:gd name="connsiteY26" fmla="*/ 368724 h 1027260"/>
              <a:gd name="connsiteX27" fmla="*/ 8427069 w 10753706"/>
              <a:gd name="connsiteY27" fmla="*/ 387211 h 1027260"/>
              <a:gd name="connsiteX28" fmla="*/ 8387766 w 10753706"/>
              <a:gd name="connsiteY28" fmla="*/ 377161 h 1027260"/>
              <a:gd name="connsiteX29" fmla="*/ 8315874 w 10753706"/>
              <a:gd name="connsiteY29" fmla="*/ 395527 h 1027260"/>
              <a:gd name="connsiteX30" fmla="*/ 8274474 w 10753706"/>
              <a:gd name="connsiteY30" fmla="*/ 405112 h 1027260"/>
              <a:gd name="connsiteX31" fmla="*/ 8234664 w 10753706"/>
              <a:gd name="connsiteY31" fmla="*/ 410219 h 1027260"/>
              <a:gd name="connsiteX32" fmla="*/ 8211268 w 10753706"/>
              <a:gd name="connsiteY32" fmla="*/ 416791 h 1027260"/>
              <a:gd name="connsiteX33" fmla="*/ 8188615 w 10753706"/>
              <a:gd name="connsiteY33" fmla="*/ 421755 h 1027260"/>
              <a:gd name="connsiteX34" fmla="*/ 8179981 w 10753706"/>
              <a:gd name="connsiteY34" fmla="*/ 420402 h 1027260"/>
              <a:gd name="connsiteX35" fmla="*/ 8179307 w 10753706"/>
              <a:gd name="connsiteY35" fmla="*/ 422516 h 1027260"/>
              <a:gd name="connsiteX36" fmla="*/ 8147929 w 10753706"/>
              <a:gd name="connsiteY36" fmla="*/ 450302 h 1027260"/>
              <a:gd name="connsiteX37" fmla="*/ 8089136 w 10753706"/>
              <a:gd name="connsiteY37" fmla="*/ 465283 h 1027260"/>
              <a:gd name="connsiteX38" fmla="*/ 8049973 w 10753706"/>
              <a:gd name="connsiteY38" fmla="*/ 454121 h 1027260"/>
              <a:gd name="connsiteX39" fmla="*/ 7965913 w 10753706"/>
              <a:gd name="connsiteY39" fmla="*/ 464415 h 1027260"/>
              <a:gd name="connsiteX40" fmla="*/ 7945093 w 10753706"/>
              <a:gd name="connsiteY40" fmla="*/ 464798 h 1027260"/>
              <a:gd name="connsiteX41" fmla="*/ 7935335 w 10753706"/>
              <a:gd name="connsiteY41" fmla="*/ 462442 h 1027260"/>
              <a:gd name="connsiteX42" fmla="*/ 7904779 w 10753706"/>
              <a:gd name="connsiteY42" fmla="*/ 471429 h 1027260"/>
              <a:gd name="connsiteX43" fmla="*/ 7855604 w 10753706"/>
              <a:gd name="connsiteY43" fmla="*/ 480199 h 1027260"/>
              <a:gd name="connsiteX44" fmla="*/ 7832630 w 10753706"/>
              <a:gd name="connsiteY44" fmla="*/ 485371 h 1027260"/>
              <a:gd name="connsiteX45" fmla="*/ 7812438 w 10753706"/>
              <a:gd name="connsiteY45" fmla="*/ 485391 h 1027260"/>
              <a:gd name="connsiteX46" fmla="*/ 7701399 w 10753706"/>
              <a:gd name="connsiteY46" fmla="*/ 495197 h 1027260"/>
              <a:gd name="connsiteX47" fmla="*/ 7674778 w 10753706"/>
              <a:gd name="connsiteY47" fmla="*/ 494723 h 1027260"/>
              <a:gd name="connsiteX48" fmla="*/ 7660445 w 10753706"/>
              <a:gd name="connsiteY48" fmla="*/ 490194 h 1027260"/>
              <a:gd name="connsiteX49" fmla="*/ 7651781 w 10753706"/>
              <a:gd name="connsiteY49" fmla="*/ 493084 h 1027260"/>
              <a:gd name="connsiteX50" fmla="*/ 7584807 w 10753706"/>
              <a:gd name="connsiteY50" fmla="*/ 499490 h 1027260"/>
              <a:gd name="connsiteX51" fmla="*/ 7541324 w 10753706"/>
              <a:gd name="connsiteY51" fmla="*/ 504184 h 1027260"/>
              <a:gd name="connsiteX52" fmla="*/ 7541756 w 10753706"/>
              <a:gd name="connsiteY52" fmla="*/ 512184 h 1027260"/>
              <a:gd name="connsiteX53" fmla="*/ 7503906 w 10753706"/>
              <a:gd name="connsiteY53" fmla="*/ 518551 h 1027260"/>
              <a:gd name="connsiteX54" fmla="*/ 7460411 w 10753706"/>
              <a:gd name="connsiteY54" fmla="*/ 517415 h 1027260"/>
              <a:gd name="connsiteX55" fmla="*/ 7460116 w 10753706"/>
              <a:gd name="connsiteY55" fmla="*/ 517548 h 1027260"/>
              <a:gd name="connsiteX56" fmla="*/ 7297810 w 10753706"/>
              <a:gd name="connsiteY56" fmla="*/ 563947 h 1027260"/>
              <a:gd name="connsiteX57" fmla="*/ 6946388 w 10753706"/>
              <a:gd name="connsiteY57" fmla="*/ 665244 h 1027260"/>
              <a:gd name="connsiteX58" fmla="*/ 6741704 w 10753706"/>
              <a:gd name="connsiteY58" fmla="*/ 679365 h 1027260"/>
              <a:gd name="connsiteX59" fmla="*/ 6624680 w 10753706"/>
              <a:gd name="connsiteY59" fmla="*/ 677674 h 1027260"/>
              <a:gd name="connsiteX60" fmla="*/ 6605700 w 10753706"/>
              <a:gd name="connsiteY60" fmla="*/ 683566 h 1027260"/>
              <a:gd name="connsiteX61" fmla="*/ 6576922 w 10753706"/>
              <a:gd name="connsiteY61" fmla="*/ 683030 h 1027260"/>
              <a:gd name="connsiteX62" fmla="*/ 6405123 w 10753706"/>
              <a:gd name="connsiteY62" fmla="*/ 721946 h 1027260"/>
              <a:gd name="connsiteX63" fmla="*/ 6368938 w 10753706"/>
              <a:gd name="connsiteY63" fmla="*/ 717341 h 1027260"/>
              <a:gd name="connsiteX64" fmla="*/ 6295102 w 10753706"/>
              <a:gd name="connsiteY64" fmla="*/ 729508 h 1027260"/>
              <a:gd name="connsiteX65" fmla="*/ 6202084 w 10753706"/>
              <a:gd name="connsiteY65" fmla="*/ 767091 h 1027260"/>
              <a:gd name="connsiteX66" fmla="*/ 6067157 w 10753706"/>
              <a:gd name="connsiteY66" fmla="*/ 790339 h 1027260"/>
              <a:gd name="connsiteX67" fmla="*/ 6061443 w 10753706"/>
              <a:gd name="connsiteY67" fmla="*/ 796151 h 1027260"/>
              <a:gd name="connsiteX68" fmla="*/ 6051406 w 10753706"/>
              <a:gd name="connsiteY68" fmla="*/ 800684 h 1027260"/>
              <a:gd name="connsiteX69" fmla="*/ 6049097 w 10753706"/>
              <a:gd name="connsiteY69" fmla="*/ 800636 h 1027260"/>
              <a:gd name="connsiteX70" fmla="*/ 6034222 w 10753706"/>
              <a:gd name="connsiteY70" fmla="*/ 804110 h 1027260"/>
              <a:gd name="connsiteX71" fmla="*/ 6033121 w 10753706"/>
              <a:gd name="connsiteY71" fmla="*/ 806078 h 1027260"/>
              <a:gd name="connsiteX72" fmla="*/ 6023593 w 10753706"/>
              <a:gd name="connsiteY72" fmla="*/ 808842 h 1027260"/>
              <a:gd name="connsiteX73" fmla="*/ 6006639 w 10753706"/>
              <a:gd name="connsiteY73" fmla="*/ 815304 h 1027260"/>
              <a:gd name="connsiteX74" fmla="*/ 6001762 w 10753706"/>
              <a:gd name="connsiteY74" fmla="*/ 815557 h 1027260"/>
              <a:gd name="connsiteX75" fmla="*/ 5973534 w 10753706"/>
              <a:gd name="connsiteY75" fmla="*/ 823815 h 1027260"/>
              <a:gd name="connsiteX76" fmla="*/ 5972336 w 10753706"/>
              <a:gd name="connsiteY76" fmla="*/ 823476 h 1027260"/>
              <a:gd name="connsiteX77" fmla="*/ 5960841 w 10753706"/>
              <a:gd name="connsiteY77" fmla="*/ 823819 h 1027260"/>
              <a:gd name="connsiteX78" fmla="*/ 5940719 w 10753706"/>
              <a:gd name="connsiteY78" fmla="*/ 825514 h 1027260"/>
              <a:gd name="connsiteX79" fmla="*/ 5884298 w 10753706"/>
              <a:gd name="connsiteY79" fmla="*/ 823806 h 1027260"/>
              <a:gd name="connsiteX80" fmla="*/ 5854779 w 10753706"/>
              <a:gd name="connsiteY80" fmla="*/ 832365 h 1027260"/>
              <a:gd name="connsiteX81" fmla="*/ 5848382 w 10753706"/>
              <a:gd name="connsiteY81" fmla="*/ 833844 h 1027260"/>
              <a:gd name="connsiteX82" fmla="*/ 5848066 w 10753706"/>
              <a:gd name="connsiteY82" fmla="*/ 833772 h 1027260"/>
              <a:gd name="connsiteX83" fmla="*/ 5840944 w 10753706"/>
              <a:gd name="connsiteY83" fmla="*/ 835132 h 1027260"/>
              <a:gd name="connsiteX84" fmla="*/ 5836719 w 10753706"/>
              <a:gd name="connsiteY84" fmla="*/ 836539 h 1027260"/>
              <a:gd name="connsiteX85" fmla="*/ 5824311 w 10753706"/>
              <a:gd name="connsiteY85" fmla="*/ 839408 h 1027260"/>
              <a:gd name="connsiteX86" fmla="*/ 5818788 w 10753706"/>
              <a:gd name="connsiteY86" fmla="*/ 839727 h 1027260"/>
              <a:gd name="connsiteX87" fmla="*/ 5763953 w 10753706"/>
              <a:gd name="connsiteY87" fmla="*/ 834282 h 1027260"/>
              <a:gd name="connsiteX88" fmla="*/ 5667748 w 10753706"/>
              <a:gd name="connsiteY88" fmla="*/ 840211 h 1027260"/>
              <a:gd name="connsiteX89" fmla="*/ 5573108 w 10753706"/>
              <a:gd name="connsiteY89" fmla="*/ 847611 h 1027260"/>
              <a:gd name="connsiteX90" fmla="*/ 5539137 w 10753706"/>
              <a:gd name="connsiteY90" fmla="*/ 851033 h 1027260"/>
              <a:gd name="connsiteX91" fmla="*/ 5510651 w 10753706"/>
              <a:gd name="connsiteY91" fmla="*/ 844215 h 1027260"/>
              <a:gd name="connsiteX92" fmla="*/ 5457331 w 10753706"/>
              <a:gd name="connsiteY92" fmla="*/ 839159 h 1027260"/>
              <a:gd name="connsiteX93" fmla="*/ 5410613 w 10753706"/>
              <a:gd name="connsiteY93" fmla="*/ 834358 h 1027260"/>
              <a:gd name="connsiteX94" fmla="*/ 5370040 w 10753706"/>
              <a:gd name="connsiteY94" fmla="*/ 862127 h 1027260"/>
              <a:gd name="connsiteX95" fmla="*/ 5318778 w 10753706"/>
              <a:gd name="connsiteY95" fmla="*/ 855310 h 1027260"/>
              <a:gd name="connsiteX96" fmla="*/ 5298645 w 10753706"/>
              <a:gd name="connsiteY96" fmla="*/ 855171 h 1027260"/>
              <a:gd name="connsiteX97" fmla="*/ 5253828 w 10753706"/>
              <a:gd name="connsiteY97" fmla="*/ 859670 h 1027260"/>
              <a:gd name="connsiteX98" fmla="*/ 5216955 w 10753706"/>
              <a:gd name="connsiteY98" fmla="*/ 866245 h 1027260"/>
              <a:gd name="connsiteX99" fmla="*/ 5214344 w 10753706"/>
              <a:gd name="connsiteY99" fmla="*/ 868102 h 1027260"/>
              <a:gd name="connsiteX100" fmla="*/ 5195561 w 10753706"/>
              <a:gd name="connsiteY100" fmla="*/ 869949 h 1027260"/>
              <a:gd name="connsiteX101" fmla="*/ 5182555 w 10753706"/>
              <a:gd name="connsiteY101" fmla="*/ 873542 h 1027260"/>
              <a:gd name="connsiteX102" fmla="*/ 5172552 w 10753706"/>
              <a:gd name="connsiteY102" fmla="*/ 878801 h 1027260"/>
              <a:gd name="connsiteX103" fmla="*/ 5027993 w 10753706"/>
              <a:gd name="connsiteY103" fmla="*/ 889666 h 1027260"/>
              <a:gd name="connsiteX104" fmla="*/ 4939844 w 10753706"/>
              <a:gd name="connsiteY104" fmla="*/ 934802 h 1027260"/>
              <a:gd name="connsiteX105" fmla="*/ 4792576 w 10753706"/>
              <a:gd name="connsiteY105" fmla="*/ 934820 h 1027260"/>
              <a:gd name="connsiteX106" fmla="*/ 4602423 w 10753706"/>
              <a:gd name="connsiteY106" fmla="*/ 958063 h 1027260"/>
              <a:gd name="connsiteX107" fmla="*/ 4290656 w 10753706"/>
              <a:gd name="connsiteY107" fmla="*/ 969152 h 1027260"/>
              <a:gd name="connsiteX108" fmla="*/ 3952334 w 10753706"/>
              <a:gd name="connsiteY108" fmla="*/ 954043 h 1027260"/>
              <a:gd name="connsiteX109" fmla="*/ 3858560 w 10753706"/>
              <a:gd name="connsiteY109" fmla="*/ 948781 h 1027260"/>
              <a:gd name="connsiteX110" fmla="*/ 3846597 w 10753706"/>
              <a:gd name="connsiteY110" fmla="*/ 948382 h 1027260"/>
              <a:gd name="connsiteX111" fmla="*/ 3736044 w 10753706"/>
              <a:gd name="connsiteY111" fmla="*/ 947759 h 1027260"/>
              <a:gd name="connsiteX112" fmla="*/ 3713136 w 10753706"/>
              <a:gd name="connsiteY112" fmla="*/ 946963 h 1027260"/>
              <a:gd name="connsiteX113" fmla="*/ 3695939 w 10753706"/>
              <a:gd name="connsiteY113" fmla="*/ 943639 h 1027260"/>
              <a:gd name="connsiteX114" fmla="*/ 3694125 w 10753706"/>
              <a:gd name="connsiteY114" fmla="*/ 940567 h 1027260"/>
              <a:gd name="connsiteX115" fmla="*/ 3681925 w 10753706"/>
              <a:gd name="connsiteY115" fmla="*/ 939706 h 1027260"/>
              <a:gd name="connsiteX116" fmla="*/ 3679204 w 10753706"/>
              <a:gd name="connsiteY116" fmla="*/ 938926 h 1027260"/>
              <a:gd name="connsiteX117" fmla="*/ 3615656 w 10753706"/>
              <a:gd name="connsiteY117" fmla="*/ 940320 h 1027260"/>
              <a:gd name="connsiteX118" fmla="*/ 3567983 w 10753706"/>
              <a:gd name="connsiteY118" fmla="*/ 935596 h 1027260"/>
              <a:gd name="connsiteX119" fmla="*/ 3422423 w 10753706"/>
              <a:gd name="connsiteY119" fmla="*/ 932129 h 1027260"/>
              <a:gd name="connsiteX120" fmla="*/ 3310925 w 10753706"/>
              <a:gd name="connsiteY120" fmla="*/ 911072 h 1027260"/>
              <a:gd name="connsiteX121" fmla="*/ 3139421 w 10753706"/>
              <a:gd name="connsiteY121" fmla="*/ 934151 h 1027260"/>
              <a:gd name="connsiteX122" fmla="*/ 2996922 w 10753706"/>
              <a:gd name="connsiteY122" fmla="*/ 927537 h 1027260"/>
              <a:gd name="connsiteX123" fmla="*/ 2982785 w 10753706"/>
              <a:gd name="connsiteY123" fmla="*/ 931453 h 1027260"/>
              <a:gd name="connsiteX124" fmla="*/ 2967478 w 10753706"/>
              <a:gd name="connsiteY124" fmla="*/ 933397 h 1027260"/>
              <a:gd name="connsiteX125" fmla="*/ 2948552 w 10753706"/>
              <a:gd name="connsiteY125" fmla="*/ 932961 h 1027260"/>
              <a:gd name="connsiteX126" fmla="*/ 2944404 w 10753706"/>
              <a:gd name="connsiteY126" fmla="*/ 934452 h 1027260"/>
              <a:gd name="connsiteX127" fmla="*/ 2908608 w 10753706"/>
              <a:gd name="connsiteY127" fmla="*/ 937205 h 1027260"/>
              <a:gd name="connsiteX128" fmla="*/ 2904443 w 10753706"/>
              <a:gd name="connsiteY128" fmla="*/ 936455 h 1027260"/>
              <a:gd name="connsiteX129" fmla="*/ 2868935 w 10753706"/>
              <a:gd name="connsiteY129" fmla="*/ 938022 h 1027260"/>
              <a:gd name="connsiteX130" fmla="*/ 2868586 w 10753706"/>
              <a:gd name="connsiteY130" fmla="*/ 937487 h 1027260"/>
              <a:gd name="connsiteX131" fmla="*/ 2859191 w 10753706"/>
              <a:gd name="connsiteY131" fmla="*/ 935503 h 1027260"/>
              <a:gd name="connsiteX132" fmla="*/ 2840915 w 10753706"/>
              <a:gd name="connsiteY132" fmla="*/ 932977 h 1027260"/>
              <a:gd name="connsiteX133" fmla="*/ 2763509 w 10753706"/>
              <a:gd name="connsiteY133" fmla="*/ 921850 h 1027260"/>
              <a:gd name="connsiteX134" fmla="*/ 2756121 w 10753706"/>
              <a:gd name="connsiteY134" fmla="*/ 921864 h 1027260"/>
              <a:gd name="connsiteX135" fmla="*/ 2755998 w 10753706"/>
              <a:gd name="connsiteY135" fmla="*/ 921739 h 1027260"/>
              <a:gd name="connsiteX136" fmla="*/ 2748255 w 10753706"/>
              <a:gd name="connsiteY136" fmla="*/ 921505 h 1027260"/>
              <a:gd name="connsiteX137" fmla="*/ 2694601 w 10753706"/>
              <a:gd name="connsiteY137" fmla="*/ 915575 h 1027260"/>
              <a:gd name="connsiteX138" fmla="*/ 2635357 w 10753706"/>
              <a:gd name="connsiteY138" fmla="*/ 910976 h 1027260"/>
              <a:gd name="connsiteX139" fmla="*/ 2601047 w 10753706"/>
              <a:gd name="connsiteY139" fmla="*/ 910263 h 1027260"/>
              <a:gd name="connsiteX140" fmla="*/ 2507482 w 10753706"/>
              <a:gd name="connsiteY140" fmla="*/ 906211 h 1027260"/>
              <a:gd name="connsiteX141" fmla="*/ 2413884 w 10753706"/>
              <a:gd name="connsiteY141" fmla="*/ 900545 h 1027260"/>
              <a:gd name="connsiteX142" fmla="*/ 2368912 w 10753706"/>
              <a:gd name="connsiteY142" fmla="*/ 888755 h 1027260"/>
              <a:gd name="connsiteX143" fmla="*/ 2349490 w 10753706"/>
              <a:gd name="connsiteY143" fmla="*/ 889719 h 1027260"/>
              <a:gd name="connsiteX144" fmla="*/ 2344290 w 10753706"/>
              <a:gd name="connsiteY144" fmla="*/ 890584 h 1027260"/>
              <a:gd name="connsiteX145" fmla="*/ 2336488 w 10753706"/>
              <a:gd name="connsiteY145" fmla="*/ 891058 h 1027260"/>
              <a:gd name="connsiteX146" fmla="*/ 2329015 w 10753706"/>
              <a:gd name="connsiteY146" fmla="*/ 891627 h 1027260"/>
              <a:gd name="connsiteX147" fmla="*/ 2293898 w 10753706"/>
              <a:gd name="connsiteY147" fmla="*/ 896431 h 1027260"/>
              <a:gd name="connsiteX148" fmla="*/ 2243927 w 10753706"/>
              <a:gd name="connsiteY148" fmla="*/ 888076 h 1027260"/>
              <a:gd name="connsiteX149" fmla="*/ 2223920 w 10753706"/>
              <a:gd name="connsiteY149" fmla="*/ 887331 h 1027260"/>
              <a:gd name="connsiteX150" fmla="*/ 2213081 w 10753706"/>
              <a:gd name="connsiteY150" fmla="*/ 886302 h 1027260"/>
              <a:gd name="connsiteX151" fmla="*/ 2212307 w 10753706"/>
              <a:gd name="connsiteY151" fmla="*/ 885829 h 1027260"/>
              <a:gd name="connsiteX152" fmla="*/ 2152321 w 10753706"/>
              <a:gd name="connsiteY152" fmla="*/ 894418 h 1027260"/>
              <a:gd name="connsiteX153" fmla="*/ 2140985 w 10753706"/>
              <a:gd name="connsiteY153" fmla="*/ 895968 h 1027260"/>
              <a:gd name="connsiteX154" fmla="*/ 2121210 w 10753706"/>
              <a:gd name="connsiteY154" fmla="*/ 899354 h 1027260"/>
              <a:gd name="connsiteX155" fmla="*/ 2119146 w 10753706"/>
              <a:gd name="connsiteY155" fmla="*/ 899033 h 1027260"/>
              <a:gd name="connsiteX156" fmla="*/ 2105666 w 10753706"/>
              <a:gd name="connsiteY156" fmla="*/ 902240 h 1027260"/>
              <a:gd name="connsiteX157" fmla="*/ 2094924 w 10753706"/>
              <a:gd name="connsiteY157" fmla="*/ 907203 h 1027260"/>
              <a:gd name="connsiteX158" fmla="*/ 1949478 w 10753706"/>
              <a:gd name="connsiteY158" fmla="*/ 913748 h 1027260"/>
              <a:gd name="connsiteX159" fmla="*/ 1749684 w 10753706"/>
              <a:gd name="connsiteY159" fmla="*/ 942223 h 1027260"/>
              <a:gd name="connsiteX160" fmla="*/ 1585576 w 10753706"/>
              <a:gd name="connsiteY160" fmla="*/ 954170 h 1027260"/>
              <a:gd name="connsiteX161" fmla="*/ 1476250 w 10753706"/>
              <a:gd name="connsiteY161" fmla="*/ 950653 h 1027260"/>
              <a:gd name="connsiteX162" fmla="*/ 1433927 w 10753706"/>
              <a:gd name="connsiteY162" fmla="*/ 959926 h 1027260"/>
              <a:gd name="connsiteX163" fmla="*/ 1414893 w 10753706"/>
              <a:gd name="connsiteY163" fmla="*/ 957671 h 1027260"/>
              <a:gd name="connsiteX164" fmla="*/ 1411585 w 10753706"/>
              <a:gd name="connsiteY164" fmla="*/ 957179 h 1027260"/>
              <a:gd name="connsiteX165" fmla="*/ 1398896 w 10753706"/>
              <a:gd name="connsiteY165" fmla="*/ 957460 h 1027260"/>
              <a:gd name="connsiteX166" fmla="*/ 1394632 w 10753706"/>
              <a:gd name="connsiteY166" fmla="*/ 954725 h 1027260"/>
              <a:gd name="connsiteX167" fmla="*/ 1375043 w 10753706"/>
              <a:gd name="connsiteY167" fmla="*/ 953132 h 1027260"/>
              <a:gd name="connsiteX168" fmla="*/ 1351876 w 10753706"/>
              <a:gd name="connsiteY168" fmla="*/ 954436 h 1027260"/>
              <a:gd name="connsiteX169" fmla="*/ 1242676 w 10753706"/>
              <a:gd name="connsiteY169" fmla="*/ 963767 h 1027260"/>
              <a:gd name="connsiteX170" fmla="*/ 1205993 w 10753706"/>
              <a:gd name="connsiteY170" fmla="*/ 974080 h 1027260"/>
              <a:gd name="connsiteX171" fmla="*/ 1052221 w 10753706"/>
              <a:gd name="connsiteY171" fmla="*/ 963954 h 1027260"/>
              <a:gd name="connsiteX172" fmla="*/ 968270 w 10753706"/>
              <a:gd name="connsiteY172" fmla="*/ 964761 h 1027260"/>
              <a:gd name="connsiteX173" fmla="*/ 874493 w 10753706"/>
              <a:gd name="connsiteY173" fmla="*/ 998122 h 1027260"/>
              <a:gd name="connsiteX174" fmla="*/ 814411 w 10753706"/>
              <a:gd name="connsiteY174" fmla="*/ 1007391 h 1027260"/>
              <a:gd name="connsiteX175" fmla="*/ 688604 w 10753706"/>
              <a:gd name="connsiteY175" fmla="*/ 1015631 h 1027260"/>
              <a:gd name="connsiteX176" fmla="*/ 618171 w 10753706"/>
              <a:gd name="connsiteY176" fmla="*/ 1027260 h 1027260"/>
              <a:gd name="connsiteX177" fmla="*/ 570379 w 10753706"/>
              <a:gd name="connsiteY177" fmla="*/ 1023487 h 1027260"/>
              <a:gd name="connsiteX178" fmla="*/ 482519 w 10753706"/>
              <a:gd name="connsiteY178" fmla="*/ 1002108 h 1027260"/>
              <a:gd name="connsiteX179" fmla="*/ 475319 w 10753706"/>
              <a:gd name="connsiteY179" fmla="*/ 1009922 h 1027260"/>
              <a:gd name="connsiteX180" fmla="*/ 431104 w 10753706"/>
              <a:gd name="connsiteY180" fmla="*/ 1009317 h 1027260"/>
              <a:gd name="connsiteX181" fmla="*/ 363782 w 10753706"/>
              <a:gd name="connsiteY181" fmla="*/ 1007585 h 1027260"/>
              <a:gd name="connsiteX182" fmla="*/ 325533 w 10753706"/>
              <a:gd name="connsiteY182" fmla="*/ 1008502 h 1027260"/>
              <a:gd name="connsiteX183" fmla="*/ 220429 w 10753706"/>
              <a:gd name="connsiteY183" fmla="*/ 1008927 h 1027260"/>
              <a:gd name="connsiteX184" fmla="*/ 114676 w 10753706"/>
              <a:gd name="connsiteY184" fmla="*/ 1007765 h 1027260"/>
              <a:gd name="connsiteX185" fmla="*/ 13470 w 10753706"/>
              <a:gd name="connsiteY185" fmla="*/ 998544 h 1027260"/>
              <a:gd name="connsiteX186" fmla="*/ 0 w 10753706"/>
              <a:gd name="connsiteY186" fmla="*/ 997355 h 1027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10753706" h="1027260">
                <a:moveTo>
                  <a:pt x="0" y="0"/>
                </a:moveTo>
                <a:lnTo>
                  <a:pt x="10753706" y="0"/>
                </a:lnTo>
                <a:lnTo>
                  <a:pt x="10748809" y="2522"/>
                </a:lnTo>
                <a:cubicBezTo>
                  <a:pt x="10744031" y="4644"/>
                  <a:pt x="10737551" y="7204"/>
                  <a:pt x="10725330" y="11977"/>
                </a:cubicBezTo>
                <a:cubicBezTo>
                  <a:pt x="10700888" y="21523"/>
                  <a:pt x="10652058" y="39304"/>
                  <a:pt x="10615423" y="52967"/>
                </a:cubicBezTo>
                <a:cubicBezTo>
                  <a:pt x="10598524" y="49017"/>
                  <a:pt x="10550674" y="61360"/>
                  <a:pt x="10533936" y="53095"/>
                </a:cubicBezTo>
                <a:cubicBezTo>
                  <a:pt x="10519435" y="55674"/>
                  <a:pt x="10480156" y="49393"/>
                  <a:pt x="10466876" y="45180"/>
                </a:cubicBezTo>
                <a:cubicBezTo>
                  <a:pt x="10443145" y="68059"/>
                  <a:pt x="10382269" y="71294"/>
                  <a:pt x="10355090" y="89741"/>
                </a:cubicBezTo>
                <a:cubicBezTo>
                  <a:pt x="10286222" y="95376"/>
                  <a:pt x="10146285" y="63529"/>
                  <a:pt x="10087145" y="66115"/>
                </a:cubicBezTo>
                <a:cubicBezTo>
                  <a:pt x="10067575" y="79584"/>
                  <a:pt x="10043111" y="68921"/>
                  <a:pt x="10015902" y="76178"/>
                </a:cubicBezTo>
                <a:cubicBezTo>
                  <a:pt x="9952302" y="84628"/>
                  <a:pt x="9893286" y="103337"/>
                  <a:pt x="9806005" y="102435"/>
                </a:cubicBezTo>
                <a:cubicBezTo>
                  <a:pt x="9782247" y="141133"/>
                  <a:pt x="9674787" y="151643"/>
                  <a:pt x="9602583" y="179170"/>
                </a:cubicBezTo>
                <a:cubicBezTo>
                  <a:pt x="9557658" y="187584"/>
                  <a:pt x="9478290" y="154235"/>
                  <a:pt x="9469719" y="174721"/>
                </a:cubicBezTo>
                <a:cubicBezTo>
                  <a:pt x="9443779" y="165070"/>
                  <a:pt x="9431317" y="185692"/>
                  <a:pt x="9408692" y="189513"/>
                </a:cubicBezTo>
                <a:cubicBezTo>
                  <a:pt x="9387154" y="183843"/>
                  <a:pt x="9380475" y="191089"/>
                  <a:pt x="9364151" y="194072"/>
                </a:cubicBezTo>
                <a:cubicBezTo>
                  <a:pt x="9354686" y="190222"/>
                  <a:pt x="9340485" y="191782"/>
                  <a:pt x="9337751" y="197579"/>
                </a:cubicBezTo>
                <a:cubicBezTo>
                  <a:pt x="9349566" y="209270"/>
                  <a:pt x="9297468" y="207714"/>
                  <a:pt x="9297166" y="216558"/>
                </a:cubicBezTo>
                <a:cubicBezTo>
                  <a:pt x="9269057" y="220999"/>
                  <a:pt x="9139630" y="221783"/>
                  <a:pt x="9123859" y="237356"/>
                </a:cubicBezTo>
                <a:cubicBezTo>
                  <a:pt x="9068176" y="249209"/>
                  <a:pt x="8975349" y="235349"/>
                  <a:pt x="8950741" y="238020"/>
                </a:cubicBezTo>
                <a:cubicBezTo>
                  <a:pt x="8916265" y="215428"/>
                  <a:pt x="8822808" y="292026"/>
                  <a:pt x="8718236" y="303148"/>
                </a:cubicBezTo>
                <a:cubicBezTo>
                  <a:pt x="8703111" y="302060"/>
                  <a:pt x="8695551" y="302792"/>
                  <a:pt x="8694011" y="308812"/>
                </a:cubicBezTo>
                <a:cubicBezTo>
                  <a:pt x="8661810" y="312764"/>
                  <a:pt x="8637956" y="329628"/>
                  <a:pt x="8611976" y="324819"/>
                </a:cubicBezTo>
                <a:cubicBezTo>
                  <a:pt x="8621849" y="336388"/>
                  <a:pt x="8562809" y="325917"/>
                  <a:pt x="8562074" y="337971"/>
                </a:cubicBezTo>
                <a:cubicBezTo>
                  <a:pt x="8543699" y="343978"/>
                  <a:pt x="8511321" y="356396"/>
                  <a:pt x="8501724" y="360865"/>
                </a:cubicBezTo>
                <a:lnTo>
                  <a:pt x="8504489" y="364790"/>
                </a:lnTo>
                <a:lnTo>
                  <a:pt x="8492774" y="366181"/>
                </a:lnTo>
                <a:lnTo>
                  <a:pt x="8466405" y="368724"/>
                </a:lnTo>
                <a:cubicBezTo>
                  <a:pt x="8455454" y="372229"/>
                  <a:pt x="8440175" y="385805"/>
                  <a:pt x="8427069" y="387211"/>
                </a:cubicBezTo>
                <a:cubicBezTo>
                  <a:pt x="8400442" y="392215"/>
                  <a:pt x="8397079" y="382989"/>
                  <a:pt x="8387766" y="377161"/>
                </a:cubicBezTo>
                <a:cubicBezTo>
                  <a:pt x="8369233" y="378548"/>
                  <a:pt x="8334756" y="390869"/>
                  <a:pt x="8315874" y="395527"/>
                </a:cubicBezTo>
                <a:cubicBezTo>
                  <a:pt x="8306664" y="400500"/>
                  <a:pt x="8272845" y="393679"/>
                  <a:pt x="8274474" y="405112"/>
                </a:cubicBezTo>
                <a:cubicBezTo>
                  <a:pt x="8255483" y="406194"/>
                  <a:pt x="8244963" y="408376"/>
                  <a:pt x="8234664" y="410219"/>
                </a:cubicBezTo>
                <a:lnTo>
                  <a:pt x="8211268" y="416791"/>
                </a:lnTo>
                <a:cubicBezTo>
                  <a:pt x="8204720" y="419941"/>
                  <a:pt x="8197411" y="422004"/>
                  <a:pt x="8188615" y="421755"/>
                </a:cubicBezTo>
                <a:lnTo>
                  <a:pt x="8179981" y="420402"/>
                </a:lnTo>
                <a:lnTo>
                  <a:pt x="8179307" y="422516"/>
                </a:lnTo>
                <a:cubicBezTo>
                  <a:pt x="8179027" y="425797"/>
                  <a:pt x="8175790" y="448341"/>
                  <a:pt x="8147929" y="450302"/>
                </a:cubicBezTo>
                <a:cubicBezTo>
                  <a:pt x="8130300" y="457967"/>
                  <a:pt x="8114933" y="461015"/>
                  <a:pt x="8089136" y="465283"/>
                </a:cubicBezTo>
                <a:cubicBezTo>
                  <a:pt x="8072810" y="465920"/>
                  <a:pt x="8069376" y="451569"/>
                  <a:pt x="8049973" y="454121"/>
                </a:cubicBezTo>
                <a:cubicBezTo>
                  <a:pt x="7974508" y="471465"/>
                  <a:pt x="8006050" y="447139"/>
                  <a:pt x="7965913" y="464415"/>
                </a:cubicBezTo>
                <a:cubicBezTo>
                  <a:pt x="7958234" y="466025"/>
                  <a:pt x="7951405" y="465800"/>
                  <a:pt x="7945093" y="464798"/>
                </a:cubicBezTo>
                <a:lnTo>
                  <a:pt x="7935335" y="462442"/>
                </a:lnTo>
                <a:lnTo>
                  <a:pt x="7904779" y="471429"/>
                </a:lnTo>
                <a:cubicBezTo>
                  <a:pt x="7889387" y="474999"/>
                  <a:pt x="7872867" y="477951"/>
                  <a:pt x="7855604" y="480199"/>
                </a:cubicBezTo>
                <a:cubicBezTo>
                  <a:pt x="7850005" y="476378"/>
                  <a:pt x="7838628" y="483595"/>
                  <a:pt x="7832630" y="485371"/>
                </a:cubicBezTo>
                <a:cubicBezTo>
                  <a:pt x="7831473" y="482645"/>
                  <a:pt x="7816623" y="482661"/>
                  <a:pt x="7812438" y="485391"/>
                </a:cubicBezTo>
                <a:cubicBezTo>
                  <a:pt x="7709470" y="505049"/>
                  <a:pt x="7759426" y="473956"/>
                  <a:pt x="7701399" y="495197"/>
                </a:cubicBezTo>
                <a:cubicBezTo>
                  <a:pt x="7690986" y="496989"/>
                  <a:pt x="7682397" y="496365"/>
                  <a:pt x="7674778" y="494723"/>
                </a:cubicBezTo>
                <a:lnTo>
                  <a:pt x="7660445" y="490194"/>
                </a:lnTo>
                <a:lnTo>
                  <a:pt x="7651781" y="493084"/>
                </a:lnTo>
                <a:cubicBezTo>
                  <a:pt x="7616113" y="496548"/>
                  <a:pt x="7603273" y="491735"/>
                  <a:pt x="7584807" y="499490"/>
                </a:cubicBezTo>
                <a:cubicBezTo>
                  <a:pt x="7549256" y="490212"/>
                  <a:pt x="7563949" y="500167"/>
                  <a:pt x="7541324" y="504184"/>
                </a:cubicBezTo>
                <a:cubicBezTo>
                  <a:pt x="7523851" y="508307"/>
                  <a:pt x="7559546" y="509825"/>
                  <a:pt x="7541756" y="512184"/>
                </a:cubicBezTo>
                <a:cubicBezTo>
                  <a:pt x="7520963" y="510864"/>
                  <a:pt x="7525755" y="520497"/>
                  <a:pt x="7503906" y="518551"/>
                </a:cubicBezTo>
                <a:cubicBezTo>
                  <a:pt x="7505924" y="510774"/>
                  <a:pt x="7464361" y="523683"/>
                  <a:pt x="7460411" y="517415"/>
                </a:cubicBezTo>
                <a:lnTo>
                  <a:pt x="7460116" y="517548"/>
                </a:lnTo>
                <a:cubicBezTo>
                  <a:pt x="7447785" y="530928"/>
                  <a:pt x="7310141" y="550568"/>
                  <a:pt x="7297810" y="563947"/>
                </a:cubicBezTo>
                <a:cubicBezTo>
                  <a:pt x="7221791" y="605698"/>
                  <a:pt x="7039072" y="646008"/>
                  <a:pt x="6946388" y="665244"/>
                </a:cubicBezTo>
                <a:cubicBezTo>
                  <a:pt x="6853704" y="684480"/>
                  <a:pt x="6804875" y="677485"/>
                  <a:pt x="6741704" y="679365"/>
                </a:cubicBezTo>
                <a:lnTo>
                  <a:pt x="6624680" y="677674"/>
                </a:lnTo>
                <a:lnTo>
                  <a:pt x="6605700" y="683566"/>
                </a:lnTo>
                <a:cubicBezTo>
                  <a:pt x="6603309" y="685184"/>
                  <a:pt x="6599550" y="685647"/>
                  <a:pt x="6576922" y="683030"/>
                </a:cubicBezTo>
                <a:cubicBezTo>
                  <a:pt x="6527275" y="698355"/>
                  <a:pt x="6440981" y="702347"/>
                  <a:pt x="6405123" y="721946"/>
                </a:cubicBezTo>
                <a:cubicBezTo>
                  <a:pt x="6407963" y="715467"/>
                  <a:pt x="6383450" y="712913"/>
                  <a:pt x="6368938" y="717341"/>
                </a:cubicBezTo>
                <a:cubicBezTo>
                  <a:pt x="6377914" y="692119"/>
                  <a:pt x="6315316" y="744281"/>
                  <a:pt x="6295102" y="729508"/>
                </a:cubicBezTo>
                <a:cubicBezTo>
                  <a:pt x="6300358" y="744473"/>
                  <a:pt x="6240070" y="776254"/>
                  <a:pt x="6202084" y="767091"/>
                </a:cubicBezTo>
                <a:cubicBezTo>
                  <a:pt x="6152826" y="774744"/>
                  <a:pt x="6122010" y="790367"/>
                  <a:pt x="6067157" y="790339"/>
                </a:cubicBezTo>
                <a:cubicBezTo>
                  <a:pt x="6066310" y="792484"/>
                  <a:pt x="6064283" y="794403"/>
                  <a:pt x="6061443" y="796151"/>
                </a:cubicBezTo>
                <a:lnTo>
                  <a:pt x="6051406" y="800684"/>
                </a:lnTo>
                <a:lnTo>
                  <a:pt x="6049097" y="800636"/>
                </a:lnTo>
                <a:cubicBezTo>
                  <a:pt x="6040408" y="801393"/>
                  <a:pt x="6036299" y="802645"/>
                  <a:pt x="6034222" y="804110"/>
                </a:cubicBezTo>
                <a:lnTo>
                  <a:pt x="6033121" y="806078"/>
                </a:lnTo>
                <a:lnTo>
                  <a:pt x="6023593" y="808842"/>
                </a:lnTo>
                <a:lnTo>
                  <a:pt x="6006639" y="815304"/>
                </a:lnTo>
                <a:lnTo>
                  <a:pt x="6001762" y="815557"/>
                </a:lnTo>
                <a:lnTo>
                  <a:pt x="5973534" y="823815"/>
                </a:lnTo>
                <a:lnTo>
                  <a:pt x="5972336" y="823476"/>
                </a:lnTo>
                <a:cubicBezTo>
                  <a:pt x="5969004" y="822901"/>
                  <a:pt x="5965329" y="822833"/>
                  <a:pt x="5960841" y="823819"/>
                </a:cubicBezTo>
                <a:cubicBezTo>
                  <a:pt x="5955860" y="815655"/>
                  <a:pt x="5953515" y="821882"/>
                  <a:pt x="5940719" y="825514"/>
                </a:cubicBezTo>
                <a:cubicBezTo>
                  <a:pt x="5930130" y="813644"/>
                  <a:pt x="5900943" y="827979"/>
                  <a:pt x="5884298" y="823806"/>
                </a:cubicBezTo>
                <a:cubicBezTo>
                  <a:pt x="5875133" y="826741"/>
                  <a:pt x="5865250" y="829630"/>
                  <a:pt x="5854779" y="832365"/>
                </a:cubicBezTo>
                <a:lnTo>
                  <a:pt x="5848382" y="833844"/>
                </a:lnTo>
                <a:lnTo>
                  <a:pt x="5848066" y="833772"/>
                </a:lnTo>
                <a:cubicBezTo>
                  <a:pt x="5846273" y="833879"/>
                  <a:pt x="5844018" y="834284"/>
                  <a:pt x="5840944" y="835132"/>
                </a:cubicBezTo>
                <a:lnTo>
                  <a:pt x="5836719" y="836539"/>
                </a:lnTo>
                <a:lnTo>
                  <a:pt x="5824311" y="839408"/>
                </a:lnTo>
                <a:lnTo>
                  <a:pt x="5818788" y="839727"/>
                </a:lnTo>
                <a:cubicBezTo>
                  <a:pt x="5797008" y="838594"/>
                  <a:pt x="5786883" y="822081"/>
                  <a:pt x="5763953" y="834282"/>
                </a:cubicBezTo>
                <a:cubicBezTo>
                  <a:pt x="5726813" y="837521"/>
                  <a:pt x="5699446" y="830949"/>
                  <a:pt x="5667748" y="840211"/>
                </a:cubicBezTo>
                <a:cubicBezTo>
                  <a:pt x="5632959" y="843205"/>
                  <a:pt x="5601436" y="842280"/>
                  <a:pt x="5573108" y="847611"/>
                </a:cubicBezTo>
                <a:cubicBezTo>
                  <a:pt x="5560030" y="845832"/>
                  <a:pt x="5549547" y="851598"/>
                  <a:pt x="5539137" y="851033"/>
                </a:cubicBezTo>
                <a:cubicBezTo>
                  <a:pt x="5528728" y="850467"/>
                  <a:pt x="5529256" y="837509"/>
                  <a:pt x="5510651" y="844215"/>
                </a:cubicBezTo>
                <a:cubicBezTo>
                  <a:pt x="5494241" y="833607"/>
                  <a:pt x="5466101" y="839171"/>
                  <a:pt x="5457331" y="839159"/>
                </a:cubicBezTo>
                <a:lnTo>
                  <a:pt x="5410613" y="834358"/>
                </a:lnTo>
                <a:lnTo>
                  <a:pt x="5370040" y="862127"/>
                </a:lnTo>
                <a:cubicBezTo>
                  <a:pt x="5357863" y="856469"/>
                  <a:pt x="5319115" y="868069"/>
                  <a:pt x="5318778" y="855310"/>
                </a:cubicBezTo>
                <a:cubicBezTo>
                  <a:pt x="5303920" y="857760"/>
                  <a:pt x="5296727" y="863736"/>
                  <a:pt x="5298645" y="855171"/>
                </a:cubicBezTo>
                <a:cubicBezTo>
                  <a:pt x="5287819" y="855897"/>
                  <a:pt x="5267444" y="857825"/>
                  <a:pt x="5253828" y="859670"/>
                </a:cubicBezTo>
                <a:lnTo>
                  <a:pt x="5216955" y="866245"/>
                </a:lnTo>
                <a:lnTo>
                  <a:pt x="5214344" y="868102"/>
                </a:lnTo>
                <a:cubicBezTo>
                  <a:pt x="5210778" y="868719"/>
                  <a:pt x="5200859" y="869042"/>
                  <a:pt x="5195561" y="869949"/>
                </a:cubicBezTo>
                <a:lnTo>
                  <a:pt x="5182555" y="873542"/>
                </a:lnTo>
                <a:cubicBezTo>
                  <a:pt x="5178496" y="875023"/>
                  <a:pt x="5175066" y="876746"/>
                  <a:pt x="5172552" y="878801"/>
                </a:cubicBezTo>
                <a:cubicBezTo>
                  <a:pt x="5121406" y="873797"/>
                  <a:pt x="5080096" y="886529"/>
                  <a:pt x="5027993" y="889666"/>
                </a:cubicBezTo>
                <a:cubicBezTo>
                  <a:pt x="4999924" y="877115"/>
                  <a:pt x="4946973" y="919452"/>
                  <a:pt x="4939844" y="934802"/>
                </a:cubicBezTo>
                <a:cubicBezTo>
                  <a:pt x="4895154" y="940701"/>
                  <a:pt x="4844006" y="928240"/>
                  <a:pt x="4792576" y="934820"/>
                </a:cubicBezTo>
                <a:lnTo>
                  <a:pt x="4602423" y="958063"/>
                </a:lnTo>
                <a:cubicBezTo>
                  <a:pt x="4488530" y="967131"/>
                  <a:pt x="4399004" y="969822"/>
                  <a:pt x="4290656" y="969152"/>
                </a:cubicBezTo>
                <a:cubicBezTo>
                  <a:pt x="4182308" y="968482"/>
                  <a:pt x="4046938" y="971167"/>
                  <a:pt x="3952334" y="954043"/>
                </a:cubicBezTo>
                <a:lnTo>
                  <a:pt x="3858560" y="948781"/>
                </a:lnTo>
                <a:lnTo>
                  <a:pt x="3846597" y="948382"/>
                </a:lnTo>
                <a:cubicBezTo>
                  <a:pt x="3807516" y="956616"/>
                  <a:pt x="3767475" y="941640"/>
                  <a:pt x="3736044" y="947759"/>
                </a:cubicBezTo>
                <a:cubicBezTo>
                  <a:pt x="3727323" y="948128"/>
                  <a:pt x="3719828" y="947771"/>
                  <a:pt x="3713136" y="946963"/>
                </a:cubicBezTo>
                <a:lnTo>
                  <a:pt x="3695939" y="943639"/>
                </a:lnTo>
                <a:lnTo>
                  <a:pt x="3694125" y="940567"/>
                </a:lnTo>
                <a:lnTo>
                  <a:pt x="3681925" y="939706"/>
                </a:lnTo>
                <a:lnTo>
                  <a:pt x="3679204" y="938926"/>
                </a:lnTo>
                <a:cubicBezTo>
                  <a:pt x="3668160" y="939028"/>
                  <a:pt x="3634193" y="940875"/>
                  <a:pt x="3615656" y="940320"/>
                </a:cubicBezTo>
                <a:cubicBezTo>
                  <a:pt x="3582626" y="936974"/>
                  <a:pt x="3593904" y="949140"/>
                  <a:pt x="3567983" y="935596"/>
                </a:cubicBezTo>
                <a:cubicBezTo>
                  <a:pt x="3504185" y="939048"/>
                  <a:pt x="3482818" y="922224"/>
                  <a:pt x="3422423" y="932129"/>
                </a:cubicBezTo>
                <a:cubicBezTo>
                  <a:pt x="3369166" y="933413"/>
                  <a:pt x="3329486" y="910108"/>
                  <a:pt x="3310925" y="911072"/>
                </a:cubicBezTo>
                <a:cubicBezTo>
                  <a:pt x="3261363" y="909787"/>
                  <a:pt x="3198415" y="933574"/>
                  <a:pt x="3139421" y="934151"/>
                </a:cubicBezTo>
                <a:cubicBezTo>
                  <a:pt x="3088799" y="931012"/>
                  <a:pt x="3038941" y="938464"/>
                  <a:pt x="2996922" y="927537"/>
                </a:cubicBezTo>
                <a:cubicBezTo>
                  <a:pt x="2992673" y="929234"/>
                  <a:pt x="2987900" y="930498"/>
                  <a:pt x="2982785" y="931453"/>
                </a:cubicBezTo>
                <a:lnTo>
                  <a:pt x="2967478" y="933397"/>
                </a:lnTo>
                <a:lnTo>
                  <a:pt x="2948552" y="932961"/>
                </a:lnTo>
                <a:lnTo>
                  <a:pt x="2944404" y="934452"/>
                </a:lnTo>
                <a:lnTo>
                  <a:pt x="2908608" y="937205"/>
                </a:lnTo>
                <a:lnTo>
                  <a:pt x="2904443" y="936455"/>
                </a:lnTo>
                <a:lnTo>
                  <a:pt x="2868935" y="938022"/>
                </a:lnTo>
                <a:lnTo>
                  <a:pt x="2868586" y="937487"/>
                </a:lnTo>
                <a:cubicBezTo>
                  <a:pt x="2866994" y="936327"/>
                  <a:pt x="2864292" y="935538"/>
                  <a:pt x="2859191" y="935503"/>
                </a:cubicBezTo>
                <a:cubicBezTo>
                  <a:pt x="2869075" y="927418"/>
                  <a:pt x="2856828" y="932364"/>
                  <a:pt x="2840915" y="932977"/>
                </a:cubicBezTo>
                <a:lnTo>
                  <a:pt x="2763509" y="921850"/>
                </a:lnTo>
                <a:lnTo>
                  <a:pt x="2756121" y="921864"/>
                </a:lnTo>
                <a:cubicBezTo>
                  <a:pt x="2756081" y="921822"/>
                  <a:pt x="2756039" y="921781"/>
                  <a:pt x="2755998" y="921739"/>
                </a:cubicBezTo>
                <a:cubicBezTo>
                  <a:pt x="2754445" y="921476"/>
                  <a:pt x="2752036" y="921380"/>
                  <a:pt x="2748255" y="921505"/>
                </a:cubicBezTo>
                <a:lnTo>
                  <a:pt x="2694601" y="915575"/>
                </a:lnTo>
                <a:cubicBezTo>
                  <a:pt x="2671223" y="919874"/>
                  <a:pt x="2666972" y="913376"/>
                  <a:pt x="2635357" y="910976"/>
                </a:cubicBezTo>
                <a:cubicBezTo>
                  <a:pt x="2621906" y="915051"/>
                  <a:pt x="2611315" y="913542"/>
                  <a:pt x="2601047" y="910263"/>
                </a:cubicBezTo>
                <a:cubicBezTo>
                  <a:pt x="2570084" y="912074"/>
                  <a:pt x="2542135" y="907435"/>
                  <a:pt x="2507482" y="906211"/>
                </a:cubicBezTo>
                <a:cubicBezTo>
                  <a:pt x="2469706" y="911437"/>
                  <a:pt x="2450920" y="901812"/>
                  <a:pt x="2413884" y="900545"/>
                </a:cubicBezTo>
                <a:cubicBezTo>
                  <a:pt x="2381338" y="909664"/>
                  <a:pt x="2387753" y="892438"/>
                  <a:pt x="2368912" y="888755"/>
                </a:cubicBezTo>
                <a:lnTo>
                  <a:pt x="2349490" y="889719"/>
                </a:lnTo>
                <a:lnTo>
                  <a:pt x="2344290" y="890584"/>
                </a:lnTo>
                <a:cubicBezTo>
                  <a:pt x="2340673" y="891041"/>
                  <a:pt x="2338228" y="891167"/>
                  <a:pt x="2336488" y="891058"/>
                </a:cubicBezTo>
                <a:lnTo>
                  <a:pt x="2329015" y="891627"/>
                </a:lnTo>
                <a:cubicBezTo>
                  <a:pt x="2316843" y="893039"/>
                  <a:pt x="2305064" y="894669"/>
                  <a:pt x="2293898" y="896431"/>
                </a:cubicBezTo>
                <a:cubicBezTo>
                  <a:pt x="2282637" y="890404"/>
                  <a:pt x="2242346" y="900851"/>
                  <a:pt x="2243927" y="888076"/>
                </a:cubicBezTo>
                <a:cubicBezTo>
                  <a:pt x="2228778" y="890081"/>
                  <a:pt x="2220725" y="895845"/>
                  <a:pt x="2223920" y="887331"/>
                </a:cubicBezTo>
                <a:cubicBezTo>
                  <a:pt x="2218877" y="887756"/>
                  <a:pt x="2215583" y="887254"/>
                  <a:pt x="2213081" y="886302"/>
                </a:cubicBezTo>
                <a:lnTo>
                  <a:pt x="2212307" y="885829"/>
                </a:lnTo>
                <a:lnTo>
                  <a:pt x="2152321" y="894418"/>
                </a:lnTo>
                <a:lnTo>
                  <a:pt x="2140985" y="895968"/>
                </a:lnTo>
                <a:lnTo>
                  <a:pt x="2121210" y="899354"/>
                </a:lnTo>
                <a:lnTo>
                  <a:pt x="2119146" y="899033"/>
                </a:lnTo>
                <a:lnTo>
                  <a:pt x="2105666" y="902240"/>
                </a:lnTo>
                <a:cubicBezTo>
                  <a:pt x="2101407" y="903601"/>
                  <a:pt x="2097735" y="905221"/>
                  <a:pt x="2094924" y="907203"/>
                </a:cubicBezTo>
                <a:cubicBezTo>
                  <a:pt x="2044793" y="900664"/>
                  <a:pt x="2001785" y="912168"/>
                  <a:pt x="1949478" y="913748"/>
                </a:cubicBezTo>
                <a:cubicBezTo>
                  <a:pt x="1891937" y="919585"/>
                  <a:pt x="1810334" y="935486"/>
                  <a:pt x="1749684" y="942223"/>
                </a:cubicBezTo>
                <a:lnTo>
                  <a:pt x="1585576" y="954170"/>
                </a:lnTo>
                <a:cubicBezTo>
                  <a:pt x="1549165" y="943719"/>
                  <a:pt x="1511425" y="950847"/>
                  <a:pt x="1476250" y="950653"/>
                </a:cubicBezTo>
                <a:cubicBezTo>
                  <a:pt x="1488515" y="961596"/>
                  <a:pt x="1432660" y="946795"/>
                  <a:pt x="1433927" y="959926"/>
                </a:cubicBezTo>
                <a:cubicBezTo>
                  <a:pt x="1427485" y="959475"/>
                  <a:pt x="1421205" y="958623"/>
                  <a:pt x="1414893" y="957671"/>
                </a:cubicBezTo>
                <a:lnTo>
                  <a:pt x="1411585" y="957179"/>
                </a:lnTo>
                <a:lnTo>
                  <a:pt x="1398896" y="957460"/>
                </a:lnTo>
                <a:lnTo>
                  <a:pt x="1394632" y="954725"/>
                </a:lnTo>
                <a:lnTo>
                  <a:pt x="1375043" y="953132"/>
                </a:lnTo>
                <a:cubicBezTo>
                  <a:pt x="1367813" y="952970"/>
                  <a:pt x="1360155" y="953305"/>
                  <a:pt x="1351876" y="954436"/>
                </a:cubicBezTo>
                <a:cubicBezTo>
                  <a:pt x="1325912" y="963028"/>
                  <a:pt x="1274459" y="952492"/>
                  <a:pt x="1242676" y="963767"/>
                </a:cubicBezTo>
                <a:cubicBezTo>
                  <a:pt x="1230276" y="966918"/>
                  <a:pt x="1216715" y="977098"/>
                  <a:pt x="1205993" y="974080"/>
                </a:cubicBezTo>
                <a:cubicBezTo>
                  <a:pt x="1174251" y="974112"/>
                  <a:pt x="1086982" y="964420"/>
                  <a:pt x="1052221" y="963954"/>
                </a:cubicBezTo>
                <a:cubicBezTo>
                  <a:pt x="1038515" y="970622"/>
                  <a:pt x="1009522" y="962342"/>
                  <a:pt x="968270" y="964761"/>
                </a:cubicBezTo>
                <a:cubicBezTo>
                  <a:pt x="943437" y="973698"/>
                  <a:pt x="900136" y="991017"/>
                  <a:pt x="874493" y="998122"/>
                </a:cubicBezTo>
                <a:cubicBezTo>
                  <a:pt x="848849" y="1005226"/>
                  <a:pt x="853424" y="1009427"/>
                  <a:pt x="814411" y="1007391"/>
                </a:cubicBezTo>
                <a:cubicBezTo>
                  <a:pt x="765926" y="1022821"/>
                  <a:pt x="732885" y="1009859"/>
                  <a:pt x="688604" y="1015631"/>
                </a:cubicBezTo>
                <a:cubicBezTo>
                  <a:pt x="638045" y="1020877"/>
                  <a:pt x="677999" y="1011556"/>
                  <a:pt x="618171" y="1027260"/>
                </a:cubicBezTo>
                <a:cubicBezTo>
                  <a:pt x="609680" y="1023165"/>
                  <a:pt x="583253" y="1020277"/>
                  <a:pt x="570379" y="1023487"/>
                </a:cubicBezTo>
                <a:cubicBezTo>
                  <a:pt x="543992" y="1022523"/>
                  <a:pt x="505183" y="1001686"/>
                  <a:pt x="482519" y="1002108"/>
                </a:cubicBezTo>
                <a:cubicBezTo>
                  <a:pt x="464011" y="1002285"/>
                  <a:pt x="495211" y="1007995"/>
                  <a:pt x="475319" y="1009922"/>
                </a:cubicBezTo>
                <a:cubicBezTo>
                  <a:pt x="450818" y="1011135"/>
                  <a:pt x="454804" y="1022539"/>
                  <a:pt x="431104" y="1009317"/>
                </a:cubicBezTo>
                <a:cubicBezTo>
                  <a:pt x="406857" y="1014651"/>
                  <a:pt x="399686" y="1008456"/>
                  <a:pt x="363782" y="1007585"/>
                </a:cubicBezTo>
                <a:cubicBezTo>
                  <a:pt x="350440" y="1012231"/>
                  <a:pt x="338145" y="1011245"/>
                  <a:pt x="325533" y="1008502"/>
                </a:cubicBezTo>
                <a:cubicBezTo>
                  <a:pt x="291944" y="1011745"/>
                  <a:pt x="259251" y="1008497"/>
                  <a:pt x="220429" y="1008927"/>
                </a:cubicBezTo>
                <a:cubicBezTo>
                  <a:pt x="180594" y="1015852"/>
                  <a:pt x="156150" y="1007265"/>
                  <a:pt x="114676" y="1007765"/>
                </a:cubicBezTo>
                <a:cubicBezTo>
                  <a:pt x="85718" y="1006195"/>
                  <a:pt x="43316" y="1001491"/>
                  <a:pt x="13470" y="998544"/>
                </a:cubicBezTo>
                <a:lnTo>
                  <a:pt x="0" y="997355"/>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23A4B461-3675-EBD3-074C-970E077C7E43}"/>
              </a:ext>
            </a:extLst>
          </p:cNvPr>
          <p:cNvSpPr txBox="1">
            <a:spLocks/>
          </p:cNvSpPr>
          <p:nvPr/>
        </p:nvSpPr>
        <p:spPr>
          <a:xfrm>
            <a:off x="990600" y="361604"/>
            <a:ext cx="10515600" cy="1325563"/>
          </a:xfrm>
          <a:prstGeom prst="rect">
            <a:avLst/>
          </a:prstGeom>
        </p:spPr>
        <p:txBody>
          <a:bodyPr vert="horz" lIns="91440" tIns="45720" rIns="91440" bIns="45720" rtlCol="0" anchor="ctr">
            <a:normAutofit/>
          </a:bodyPr>
          <a:lstStyle>
            <a:lvl1pPr algn="l" defTabSz="914377" rtl="0" eaLnBrk="1" latinLnBrk="0" hangingPunct="1">
              <a:lnSpc>
                <a:spcPct val="90000"/>
              </a:lnSpc>
              <a:spcBef>
                <a:spcPct val="0"/>
              </a:spcBef>
              <a:buNone/>
              <a:defRPr sz="4400" kern="1200">
                <a:solidFill>
                  <a:schemeClr val="tx1"/>
                </a:solidFill>
                <a:latin typeface="Arial" panose="020B0604020202020204" pitchFamily="34" charset="0"/>
                <a:ea typeface="+mj-ea"/>
                <a:cs typeface="+mj-cs"/>
              </a:defRPr>
            </a:lvl1pPr>
          </a:lstStyle>
          <a:p>
            <a:r>
              <a:rPr lang="en-GB"/>
              <a:t>What are our aspirations?</a:t>
            </a:r>
          </a:p>
        </p:txBody>
      </p:sp>
      <p:sp>
        <p:nvSpPr>
          <p:cNvPr id="3" name="Content Placeholder 2">
            <a:extLst>
              <a:ext uri="{FF2B5EF4-FFF2-40B4-BE49-F238E27FC236}">
                <a16:creationId xmlns:a16="http://schemas.microsoft.com/office/drawing/2014/main" id="{BFAFA52E-5E54-19B2-E6D8-BFCD54576532}"/>
              </a:ext>
            </a:extLst>
          </p:cNvPr>
          <p:cNvSpPr txBox="1">
            <a:spLocks/>
          </p:cNvSpPr>
          <p:nvPr/>
        </p:nvSpPr>
        <p:spPr>
          <a:xfrm>
            <a:off x="990600" y="2157153"/>
            <a:ext cx="9709826" cy="3829325"/>
          </a:xfrm>
          <a:prstGeom prst="rect">
            <a:avLst/>
          </a:prstGeom>
        </p:spPr>
        <p:txBody>
          <a:bodyPr vert="horz" lIns="91440" tIns="45720" rIns="91440" bIns="45720" rtlCol="0">
            <a:normAutofit/>
          </a:bodyPr>
          <a:lst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a:t>Coproduction is further embedded into everything that Open Mental Health does</a:t>
            </a:r>
          </a:p>
          <a:p>
            <a:endParaRPr lang="en-GB" sz="1400"/>
          </a:p>
          <a:p>
            <a:r>
              <a:rPr lang="en-GB"/>
              <a:t>Experts by Training (staff) and Expert by Experience Leaders feel capable and confident</a:t>
            </a:r>
          </a:p>
          <a:p>
            <a:endParaRPr lang="en-GB" sz="1400"/>
          </a:p>
          <a:p>
            <a:r>
              <a:rPr lang="en-GB"/>
              <a:t>Open Mental Health does even more to meet the needs of people who are struggling with their mental health across Somerset</a:t>
            </a:r>
          </a:p>
        </p:txBody>
      </p:sp>
    </p:spTree>
    <p:extLst>
      <p:ext uri="{BB962C8B-B14F-4D97-AF65-F5344CB8AC3E}">
        <p14:creationId xmlns:p14="http://schemas.microsoft.com/office/powerpoint/2010/main" val="2963563586"/>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675901D2-380F-3801-DCAA-89514DE495A9}"/>
            </a:ext>
          </a:extLst>
        </p:cNvPr>
        <p:cNvGrpSpPr/>
        <p:nvPr/>
      </p:nvGrpSpPr>
      <p:grpSpPr>
        <a:xfrm>
          <a:off x="0" y="0"/>
          <a:ext cx="0" cy="0"/>
          <a:chOff x="0" y="0"/>
          <a:chExt cx="0" cy="0"/>
        </a:xfrm>
      </p:grpSpPr>
      <p:sp useBgFill="1">
        <p:nvSpPr>
          <p:cNvPr id="2061" name="Rectangle 2060">
            <a:extLst>
              <a:ext uri="{FF2B5EF4-FFF2-40B4-BE49-F238E27FC236}">
                <a16:creationId xmlns:a16="http://schemas.microsoft.com/office/drawing/2014/main" id="{79663653-E72A-82F7-B457-0554231F3EB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62" name="Freeform: Shape 2061">
            <a:extLst>
              <a:ext uri="{FF2B5EF4-FFF2-40B4-BE49-F238E27FC236}">
                <a16:creationId xmlns:a16="http://schemas.microsoft.com/office/drawing/2014/main" id="{1E85D181-270E-7895-D17B-01E4FA6115D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1766176" cy="2061837"/>
          </a:xfrm>
          <a:custGeom>
            <a:avLst/>
            <a:gdLst>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13657 w 10768629"/>
              <a:gd name="connsiteY144" fmla="*/ 1730706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84330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0768629" h="1978172">
                <a:moveTo>
                  <a:pt x="0" y="0"/>
                </a:moveTo>
                <a:lnTo>
                  <a:pt x="10768629" y="0"/>
                </a:lnTo>
                <a:lnTo>
                  <a:pt x="10733254" y="31439"/>
                </a:lnTo>
                <a:lnTo>
                  <a:pt x="10727085" y="37910"/>
                </a:lnTo>
                <a:cubicBezTo>
                  <a:pt x="10712973" y="56080"/>
                  <a:pt x="10699457" y="78430"/>
                  <a:pt x="10675953" y="68623"/>
                </a:cubicBezTo>
                <a:cubicBezTo>
                  <a:pt x="10685972" y="89202"/>
                  <a:pt x="10641629" y="69781"/>
                  <a:pt x="10637091" y="90361"/>
                </a:cubicBezTo>
                <a:cubicBezTo>
                  <a:pt x="10635214" y="107005"/>
                  <a:pt x="10621323" y="104993"/>
                  <a:pt x="10610971" y="110764"/>
                </a:cubicBezTo>
                <a:cubicBezTo>
                  <a:pt x="10603980" y="127568"/>
                  <a:pt x="10551417" y="141180"/>
                  <a:pt x="10532872" y="138028"/>
                </a:cubicBezTo>
                <a:cubicBezTo>
                  <a:pt x="10480300" y="119072"/>
                  <a:pt x="10440532" y="186296"/>
                  <a:pt x="10398558" y="172911"/>
                </a:cubicBezTo>
                <a:cubicBezTo>
                  <a:pt x="10387708" y="174114"/>
                  <a:pt x="10378792" y="177646"/>
                  <a:pt x="10371128" y="182609"/>
                </a:cubicBezTo>
                <a:lnTo>
                  <a:pt x="10352178" y="199976"/>
                </a:lnTo>
                <a:lnTo>
                  <a:pt x="10351815" y="211879"/>
                </a:lnTo>
                <a:lnTo>
                  <a:pt x="10337471" y="218661"/>
                </a:lnTo>
                <a:lnTo>
                  <a:pt x="10334625" y="222351"/>
                </a:lnTo>
                <a:cubicBezTo>
                  <a:pt x="10321108" y="225227"/>
                  <a:pt x="10278615" y="228401"/>
                  <a:pt x="10256365" y="235917"/>
                </a:cubicBezTo>
                <a:cubicBezTo>
                  <a:pt x="10218136" y="258033"/>
                  <a:pt x="10224552" y="209685"/>
                  <a:pt x="10201127" y="267448"/>
                </a:cubicBezTo>
                <a:cubicBezTo>
                  <a:pt x="10121320" y="273476"/>
                  <a:pt x="10040763" y="345580"/>
                  <a:pt x="9961218" y="326720"/>
                </a:cubicBezTo>
                <a:cubicBezTo>
                  <a:pt x="9980173" y="341621"/>
                  <a:pt x="9883038" y="318484"/>
                  <a:pt x="9859715" y="355698"/>
                </a:cubicBezTo>
                <a:cubicBezTo>
                  <a:pt x="9812822" y="367758"/>
                  <a:pt x="9752089" y="383830"/>
                  <a:pt x="9679867" y="399081"/>
                </a:cubicBezTo>
                <a:cubicBezTo>
                  <a:pt x="9618357" y="415668"/>
                  <a:pt x="9525492" y="446315"/>
                  <a:pt x="9490654" y="455225"/>
                </a:cubicBezTo>
                <a:lnTo>
                  <a:pt x="9470837" y="452539"/>
                </a:lnTo>
                <a:lnTo>
                  <a:pt x="9469082" y="454891"/>
                </a:lnTo>
                <a:cubicBezTo>
                  <a:pt x="9460057" y="461184"/>
                  <a:pt x="9453495" y="461729"/>
                  <a:pt x="9448038" y="459733"/>
                </a:cubicBezTo>
                <a:lnTo>
                  <a:pt x="9396821" y="455795"/>
                </a:lnTo>
                <a:lnTo>
                  <a:pt x="9392197" y="459796"/>
                </a:lnTo>
                <a:lnTo>
                  <a:pt x="9347994" y="464462"/>
                </a:lnTo>
                <a:cubicBezTo>
                  <a:pt x="9347959" y="465155"/>
                  <a:pt x="9347925" y="465846"/>
                  <a:pt x="9347889" y="466539"/>
                </a:cubicBezTo>
                <a:cubicBezTo>
                  <a:pt x="9346648" y="471307"/>
                  <a:pt x="9343831" y="475025"/>
                  <a:pt x="9337639" y="476654"/>
                </a:cubicBezTo>
                <a:cubicBezTo>
                  <a:pt x="9354547" y="503661"/>
                  <a:pt x="9307720" y="510631"/>
                  <a:pt x="9287964" y="513052"/>
                </a:cubicBezTo>
                <a:cubicBezTo>
                  <a:pt x="9269905" y="526173"/>
                  <a:pt x="9245386" y="544358"/>
                  <a:pt x="9229283" y="555377"/>
                </a:cubicBezTo>
                <a:lnTo>
                  <a:pt x="9220274" y="557502"/>
                </a:lnTo>
                <a:cubicBezTo>
                  <a:pt x="9220250" y="557668"/>
                  <a:pt x="9220226" y="557835"/>
                  <a:pt x="9220202" y="558001"/>
                </a:cubicBezTo>
                <a:cubicBezTo>
                  <a:pt x="9218468" y="559434"/>
                  <a:pt x="9215591" y="560497"/>
                  <a:pt x="9210908" y="561147"/>
                </a:cubicBezTo>
                <a:lnTo>
                  <a:pt x="9186374" y="565502"/>
                </a:lnTo>
                <a:lnTo>
                  <a:pt x="9181058" y="569943"/>
                </a:lnTo>
                <a:lnTo>
                  <a:pt x="9167549" y="584727"/>
                </a:lnTo>
                <a:lnTo>
                  <a:pt x="9149110" y="598906"/>
                </a:lnTo>
                <a:cubicBezTo>
                  <a:pt x="9133575" y="594395"/>
                  <a:pt x="9087390" y="636567"/>
                  <a:pt x="9078556" y="644039"/>
                </a:cubicBezTo>
                <a:lnTo>
                  <a:pt x="8996399" y="690055"/>
                </a:lnTo>
                <a:cubicBezTo>
                  <a:pt x="8913147" y="777045"/>
                  <a:pt x="8867993" y="772591"/>
                  <a:pt x="8803791" y="813860"/>
                </a:cubicBezTo>
                <a:cubicBezTo>
                  <a:pt x="8745270" y="819906"/>
                  <a:pt x="8690049" y="823612"/>
                  <a:pt x="8636202" y="848463"/>
                </a:cubicBezTo>
                <a:cubicBezTo>
                  <a:pt x="8594799" y="860014"/>
                  <a:pt x="8568613" y="864779"/>
                  <a:pt x="8555372" y="883171"/>
                </a:cubicBezTo>
                <a:lnTo>
                  <a:pt x="8507229" y="901665"/>
                </a:lnTo>
                <a:lnTo>
                  <a:pt x="8428473" y="927985"/>
                </a:lnTo>
                <a:cubicBezTo>
                  <a:pt x="8428287" y="929817"/>
                  <a:pt x="8428100" y="931648"/>
                  <a:pt x="8427914" y="933480"/>
                </a:cubicBezTo>
                <a:lnTo>
                  <a:pt x="8420327" y="941984"/>
                </a:lnTo>
                <a:lnTo>
                  <a:pt x="8394729" y="948347"/>
                </a:lnTo>
                <a:lnTo>
                  <a:pt x="8380548" y="987916"/>
                </a:lnTo>
                <a:lnTo>
                  <a:pt x="8375330" y="965444"/>
                </a:lnTo>
                <a:cubicBezTo>
                  <a:pt x="8372375" y="964202"/>
                  <a:pt x="8344433" y="977378"/>
                  <a:pt x="8340796" y="980522"/>
                </a:cubicBezTo>
                <a:cubicBezTo>
                  <a:pt x="8328292" y="982128"/>
                  <a:pt x="8319237" y="991089"/>
                  <a:pt x="8304438" y="996739"/>
                </a:cubicBezTo>
                <a:cubicBezTo>
                  <a:pt x="8297193" y="1005683"/>
                  <a:pt x="8289328" y="1014568"/>
                  <a:pt x="8280929" y="1023089"/>
                </a:cubicBezTo>
                <a:lnTo>
                  <a:pt x="8275760" y="1027772"/>
                </a:lnTo>
                <a:lnTo>
                  <a:pt x="8275478" y="1027605"/>
                </a:lnTo>
                <a:cubicBezTo>
                  <a:pt x="8273970" y="1028076"/>
                  <a:pt x="8251461" y="1029408"/>
                  <a:pt x="8249003" y="1032033"/>
                </a:cubicBezTo>
                <a:lnTo>
                  <a:pt x="8203836" y="1037347"/>
                </a:lnTo>
                <a:cubicBezTo>
                  <a:pt x="8172789" y="1049890"/>
                  <a:pt x="8148166" y="1034625"/>
                  <a:pt x="8122936" y="1063113"/>
                </a:cubicBezTo>
                <a:cubicBezTo>
                  <a:pt x="8093850" y="1074757"/>
                  <a:pt x="8066781" y="1075350"/>
                  <a:pt x="8043658" y="1092746"/>
                </a:cubicBezTo>
                <a:cubicBezTo>
                  <a:pt x="8032157" y="1089174"/>
                  <a:pt x="8022145" y="1089998"/>
                  <a:pt x="8015351" y="1105478"/>
                </a:cubicBezTo>
                <a:cubicBezTo>
                  <a:pt x="7987544" y="1113006"/>
                  <a:pt x="7977708" y="1099152"/>
                  <a:pt x="7963145" y="1119346"/>
                </a:cubicBezTo>
                <a:cubicBezTo>
                  <a:pt x="7942622" y="1098880"/>
                  <a:pt x="7943760" y="1109516"/>
                  <a:pt x="7938145" y="1120225"/>
                </a:cubicBezTo>
                <a:lnTo>
                  <a:pt x="7937238" y="1121204"/>
                </a:lnTo>
                <a:lnTo>
                  <a:pt x="7934398" y="1118240"/>
                </a:lnTo>
                <a:lnTo>
                  <a:pt x="7918248" y="1124371"/>
                </a:lnTo>
                <a:lnTo>
                  <a:pt x="7914119" y="1127653"/>
                </a:lnTo>
                <a:cubicBezTo>
                  <a:pt x="7911201" y="1129547"/>
                  <a:pt x="7909169" y="1130331"/>
                  <a:pt x="7907658" y="1130350"/>
                </a:cubicBezTo>
                <a:lnTo>
                  <a:pt x="7907434" y="1130103"/>
                </a:lnTo>
                <a:lnTo>
                  <a:pt x="7901508" y="1133245"/>
                </a:lnTo>
                <a:cubicBezTo>
                  <a:pt x="7891644" y="1139271"/>
                  <a:pt x="7882185" y="1145815"/>
                  <a:pt x="7873287" y="1152609"/>
                </a:cubicBezTo>
                <a:cubicBezTo>
                  <a:pt x="7864672" y="1141906"/>
                  <a:pt x="7845199" y="1159242"/>
                  <a:pt x="7834833" y="1153868"/>
                </a:cubicBezTo>
                <a:lnTo>
                  <a:pt x="7828661" y="1139994"/>
                </a:lnTo>
                <a:lnTo>
                  <a:pt x="7823966" y="1143178"/>
                </a:lnTo>
                <a:lnTo>
                  <a:pt x="7815078" y="1151776"/>
                </a:lnTo>
                <a:cubicBezTo>
                  <a:pt x="7813692" y="1152943"/>
                  <a:pt x="7812687" y="1153116"/>
                  <a:pt x="7812026" y="1151522"/>
                </a:cubicBezTo>
                <a:cubicBezTo>
                  <a:pt x="7806555" y="1153054"/>
                  <a:pt x="7788673" y="1159989"/>
                  <a:pt x="7782249" y="1160970"/>
                </a:cubicBezTo>
                <a:lnTo>
                  <a:pt x="7773476" y="1157414"/>
                </a:lnTo>
                <a:lnTo>
                  <a:pt x="7769600" y="1157365"/>
                </a:lnTo>
                <a:lnTo>
                  <a:pt x="7752631" y="1172815"/>
                </a:lnTo>
                <a:lnTo>
                  <a:pt x="7739392" y="1192062"/>
                </a:lnTo>
                <a:lnTo>
                  <a:pt x="7677677" y="1216394"/>
                </a:lnTo>
                <a:lnTo>
                  <a:pt x="7586920" y="1261888"/>
                </a:lnTo>
                <a:cubicBezTo>
                  <a:pt x="7556723" y="1298911"/>
                  <a:pt x="7489187" y="1284518"/>
                  <a:pt x="7486100" y="1292563"/>
                </a:cubicBezTo>
                <a:cubicBezTo>
                  <a:pt x="7454875" y="1308356"/>
                  <a:pt x="7453335" y="1326361"/>
                  <a:pt x="7411323" y="1340732"/>
                </a:cubicBezTo>
                <a:cubicBezTo>
                  <a:pt x="7372519" y="1390006"/>
                  <a:pt x="7288617" y="1403664"/>
                  <a:pt x="7240698" y="1438832"/>
                </a:cubicBezTo>
                <a:cubicBezTo>
                  <a:pt x="7206467" y="1417136"/>
                  <a:pt x="7227555" y="1441678"/>
                  <a:pt x="7197675" y="1447530"/>
                </a:cubicBezTo>
                <a:cubicBezTo>
                  <a:pt x="7211601" y="1474927"/>
                  <a:pt x="7159483" y="1444981"/>
                  <a:pt x="7164788" y="1480293"/>
                </a:cubicBezTo>
                <a:cubicBezTo>
                  <a:pt x="7159184" y="1480240"/>
                  <a:pt x="7153584" y="1479075"/>
                  <a:pt x="7147929" y="1477641"/>
                </a:cubicBezTo>
                <a:lnTo>
                  <a:pt x="7144965" y="1476908"/>
                </a:lnTo>
                <a:lnTo>
                  <a:pt x="7134299" y="1479969"/>
                </a:lnTo>
                <a:lnTo>
                  <a:pt x="7129809" y="1473339"/>
                </a:lnTo>
                <a:lnTo>
                  <a:pt x="7112688" y="1472575"/>
                </a:lnTo>
                <a:cubicBezTo>
                  <a:pt x="7106506" y="1473449"/>
                  <a:pt x="7100123" y="1475741"/>
                  <a:pt x="7093470" y="1480300"/>
                </a:cubicBezTo>
                <a:cubicBezTo>
                  <a:pt x="7079039" y="1501274"/>
                  <a:pt x="7048991" y="1495718"/>
                  <a:pt x="7025034" y="1506934"/>
                </a:cubicBezTo>
                <a:lnTo>
                  <a:pt x="7014783" y="1515868"/>
                </a:lnTo>
                <a:lnTo>
                  <a:pt x="6979706" y="1523511"/>
                </a:lnTo>
                <a:lnTo>
                  <a:pt x="6977890" y="1525793"/>
                </a:lnTo>
                <a:cubicBezTo>
                  <a:pt x="6971996" y="1527914"/>
                  <a:pt x="6959488" y="1529941"/>
                  <a:pt x="6944339" y="1536237"/>
                </a:cubicBezTo>
                <a:lnTo>
                  <a:pt x="6886996" y="1563569"/>
                </a:lnTo>
                <a:lnTo>
                  <a:pt x="6874510" y="1558469"/>
                </a:lnTo>
                <a:lnTo>
                  <a:pt x="6871943" y="1554651"/>
                </a:lnTo>
                <a:lnTo>
                  <a:pt x="6856174" y="1562024"/>
                </a:lnTo>
                <a:lnTo>
                  <a:pt x="6842321" y="1560554"/>
                </a:lnTo>
                <a:lnTo>
                  <a:pt x="6832713" y="1569357"/>
                </a:lnTo>
                <a:lnTo>
                  <a:pt x="6816351" y="1571495"/>
                </a:lnTo>
                <a:cubicBezTo>
                  <a:pt x="6810216" y="1571510"/>
                  <a:pt x="6803310" y="1571324"/>
                  <a:pt x="6795800" y="1572010"/>
                </a:cubicBezTo>
                <a:lnTo>
                  <a:pt x="6777546" y="1568661"/>
                </a:lnTo>
                <a:lnTo>
                  <a:pt x="6751528" y="1574143"/>
                </a:lnTo>
                <a:cubicBezTo>
                  <a:pt x="6731455" y="1578562"/>
                  <a:pt x="6712054" y="1582098"/>
                  <a:pt x="6691966" y="1582255"/>
                </a:cubicBezTo>
                <a:cubicBezTo>
                  <a:pt x="6677921" y="1590738"/>
                  <a:pt x="6663787" y="1595441"/>
                  <a:pt x="6646941" y="1588471"/>
                </a:cubicBezTo>
                <a:cubicBezTo>
                  <a:pt x="6605135" y="1597971"/>
                  <a:pt x="6598373" y="1612583"/>
                  <a:pt x="6568576" y="1606488"/>
                </a:cubicBezTo>
                <a:cubicBezTo>
                  <a:pt x="6562510" y="1614734"/>
                  <a:pt x="6558067" y="1619360"/>
                  <a:pt x="6554358" y="1621701"/>
                </a:cubicBezTo>
                <a:cubicBezTo>
                  <a:pt x="6543227" y="1628727"/>
                  <a:pt x="6538724" y="1615196"/>
                  <a:pt x="6516968" y="1617195"/>
                </a:cubicBezTo>
                <a:cubicBezTo>
                  <a:pt x="6493173" y="1617368"/>
                  <a:pt x="6528193" y="1598652"/>
                  <a:pt x="6506479" y="1602227"/>
                </a:cubicBezTo>
                <a:cubicBezTo>
                  <a:pt x="6486674" y="1613929"/>
                  <a:pt x="6478484" y="1593997"/>
                  <a:pt x="6458436" y="1607332"/>
                </a:cubicBezTo>
                <a:cubicBezTo>
                  <a:pt x="6471168" y="1620800"/>
                  <a:pt x="6410323" y="1615478"/>
                  <a:pt x="6414786" y="1628815"/>
                </a:cubicBezTo>
                <a:cubicBezTo>
                  <a:pt x="6385942" y="1615041"/>
                  <a:pt x="6386569" y="1640238"/>
                  <a:pt x="6357085" y="1640846"/>
                </a:cubicBezTo>
                <a:cubicBezTo>
                  <a:pt x="6341163" y="1636809"/>
                  <a:pt x="6331497" y="1637754"/>
                  <a:pt x="6322636" y="1648213"/>
                </a:cubicBezTo>
                <a:cubicBezTo>
                  <a:pt x="6248448" y="1627802"/>
                  <a:pt x="6286748" y="1654976"/>
                  <a:pt x="6226172" y="1654676"/>
                </a:cubicBezTo>
                <a:lnTo>
                  <a:pt x="6221217" y="1654506"/>
                </a:lnTo>
                <a:lnTo>
                  <a:pt x="6204956" y="1664280"/>
                </a:lnTo>
                <a:cubicBezTo>
                  <a:pt x="6204728" y="1665114"/>
                  <a:pt x="6204498" y="1665947"/>
                  <a:pt x="6204270" y="1666782"/>
                </a:cubicBezTo>
                <a:lnTo>
                  <a:pt x="6143810" y="1661963"/>
                </a:lnTo>
                <a:lnTo>
                  <a:pt x="6136560" y="1665728"/>
                </a:lnTo>
                <a:lnTo>
                  <a:pt x="6096155" y="1656951"/>
                </a:lnTo>
                <a:lnTo>
                  <a:pt x="6075812" y="1655422"/>
                </a:lnTo>
                <a:lnTo>
                  <a:pt x="6039495" y="1649680"/>
                </a:lnTo>
                <a:lnTo>
                  <a:pt x="6036523" y="1652121"/>
                </a:lnTo>
                <a:lnTo>
                  <a:pt x="6029328" y="1649904"/>
                </a:lnTo>
                <a:lnTo>
                  <a:pt x="6024075" y="1652779"/>
                </a:lnTo>
                <a:lnTo>
                  <a:pt x="6018085" y="1652030"/>
                </a:lnTo>
                <a:cubicBezTo>
                  <a:pt x="6006658" y="1653831"/>
                  <a:pt x="5968194" y="1662035"/>
                  <a:pt x="5955513" y="1663584"/>
                </a:cubicBezTo>
                <a:lnTo>
                  <a:pt x="5941996" y="1661326"/>
                </a:lnTo>
                <a:lnTo>
                  <a:pt x="5931789" y="1669915"/>
                </a:lnTo>
                <a:lnTo>
                  <a:pt x="5888686" y="1672175"/>
                </a:lnTo>
                <a:lnTo>
                  <a:pt x="5873794" y="1665454"/>
                </a:lnTo>
                <a:lnTo>
                  <a:pt x="5860022" y="1660635"/>
                </a:lnTo>
                <a:lnTo>
                  <a:pt x="5858237" y="1660649"/>
                </a:lnTo>
                <a:lnTo>
                  <a:pt x="5840319" y="1660798"/>
                </a:lnTo>
                <a:lnTo>
                  <a:pt x="5806984" y="1661075"/>
                </a:lnTo>
                <a:cubicBezTo>
                  <a:pt x="5785708" y="1661533"/>
                  <a:pt x="5764126" y="1662974"/>
                  <a:pt x="5742351" y="1667489"/>
                </a:cubicBezTo>
                <a:cubicBezTo>
                  <a:pt x="5659069" y="1645168"/>
                  <a:pt x="5615134" y="1706361"/>
                  <a:pt x="5521171" y="1671626"/>
                </a:cubicBezTo>
                <a:cubicBezTo>
                  <a:pt x="5491803" y="1671296"/>
                  <a:pt x="5498089" y="1662666"/>
                  <a:pt x="5457384" y="1683952"/>
                </a:cubicBezTo>
                <a:cubicBezTo>
                  <a:pt x="5356959" y="1699287"/>
                  <a:pt x="5078905" y="1774579"/>
                  <a:pt x="4950070" y="1748401"/>
                </a:cubicBezTo>
                <a:cubicBezTo>
                  <a:pt x="4918276" y="1752255"/>
                  <a:pt x="4891043" y="1756936"/>
                  <a:pt x="4872172" y="1757222"/>
                </a:cubicBezTo>
                <a:lnTo>
                  <a:pt x="4809524" y="1761033"/>
                </a:lnTo>
                <a:cubicBezTo>
                  <a:pt x="4791324" y="1772975"/>
                  <a:pt x="4777258" y="1754591"/>
                  <a:pt x="4759058" y="1766533"/>
                </a:cubicBezTo>
                <a:cubicBezTo>
                  <a:pt x="4747481" y="1770744"/>
                  <a:pt x="4734604" y="1772921"/>
                  <a:pt x="4719749" y="1771811"/>
                </a:cubicBezTo>
                <a:cubicBezTo>
                  <a:pt x="4671168" y="1780243"/>
                  <a:pt x="4634134" y="1775931"/>
                  <a:pt x="4568686" y="1786141"/>
                </a:cubicBezTo>
                <a:cubicBezTo>
                  <a:pt x="4544667" y="1777910"/>
                  <a:pt x="4432547" y="1778168"/>
                  <a:pt x="4418751" y="1796932"/>
                </a:cubicBezTo>
                <a:cubicBezTo>
                  <a:pt x="4403360" y="1801488"/>
                  <a:pt x="4385278" y="1795746"/>
                  <a:pt x="4378377" y="1815528"/>
                </a:cubicBezTo>
                <a:cubicBezTo>
                  <a:pt x="4366870" y="1839461"/>
                  <a:pt x="4337372" y="1814003"/>
                  <a:pt x="4320575" y="1832722"/>
                </a:cubicBezTo>
                <a:cubicBezTo>
                  <a:pt x="4277898" y="1857053"/>
                  <a:pt x="4243945" y="1846759"/>
                  <a:pt x="4211935" y="1860177"/>
                </a:cubicBezTo>
                <a:cubicBezTo>
                  <a:pt x="4181519" y="1859584"/>
                  <a:pt x="4171342" y="1859762"/>
                  <a:pt x="4101228" y="1868717"/>
                </a:cubicBezTo>
                <a:cubicBezTo>
                  <a:pt x="4080159" y="1876188"/>
                  <a:pt x="4039427" y="1877381"/>
                  <a:pt x="3973223" y="1881015"/>
                </a:cubicBezTo>
                <a:cubicBezTo>
                  <a:pt x="3971330" y="1884974"/>
                  <a:pt x="3952843" y="1879225"/>
                  <a:pt x="3900992" y="1880603"/>
                </a:cubicBezTo>
                <a:cubicBezTo>
                  <a:pt x="3849141" y="1881981"/>
                  <a:pt x="3740060" y="1895686"/>
                  <a:pt x="3662119" y="1889285"/>
                </a:cubicBezTo>
                <a:cubicBezTo>
                  <a:pt x="3565155" y="1881322"/>
                  <a:pt x="3613412" y="1915150"/>
                  <a:pt x="3496919" y="1873180"/>
                </a:cubicBezTo>
                <a:cubicBezTo>
                  <a:pt x="3488062" y="1895719"/>
                  <a:pt x="3474293" y="1876288"/>
                  <a:pt x="3449433" y="1889681"/>
                </a:cubicBezTo>
                <a:cubicBezTo>
                  <a:pt x="3406553" y="1891629"/>
                  <a:pt x="3413217" y="1897797"/>
                  <a:pt x="3369766" y="1916653"/>
                </a:cubicBezTo>
                <a:cubicBezTo>
                  <a:pt x="3338805" y="1929531"/>
                  <a:pt x="3289487" y="1928617"/>
                  <a:pt x="3269672" y="1938036"/>
                </a:cubicBezTo>
                <a:lnTo>
                  <a:pt x="3224897" y="1943733"/>
                </a:lnTo>
                <a:cubicBezTo>
                  <a:pt x="3188693" y="1949271"/>
                  <a:pt x="3178540" y="1909145"/>
                  <a:pt x="3161463" y="1946591"/>
                </a:cubicBezTo>
                <a:lnTo>
                  <a:pt x="3112044" y="1935614"/>
                </a:lnTo>
                <a:lnTo>
                  <a:pt x="3069716" y="1930463"/>
                </a:lnTo>
                <a:cubicBezTo>
                  <a:pt x="3049937" y="1924285"/>
                  <a:pt x="3047816" y="1925644"/>
                  <a:pt x="3005773" y="1915878"/>
                </a:cubicBezTo>
                <a:cubicBezTo>
                  <a:pt x="2978838" y="1921092"/>
                  <a:pt x="2967972" y="1927319"/>
                  <a:pt x="2897201" y="1926772"/>
                </a:cubicBezTo>
                <a:lnTo>
                  <a:pt x="2783891" y="1931749"/>
                </a:lnTo>
                <a:cubicBezTo>
                  <a:pt x="2753098" y="1932794"/>
                  <a:pt x="2731621" y="1915151"/>
                  <a:pt x="2712447" y="1933044"/>
                </a:cubicBezTo>
                <a:cubicBezTo>
                  <a:pt x="2621923" y="1990472"/>
                  <a:pt x="2637976" y="1949546"/>
                  <a:pt x="2560151" y="1963609"/>
                </a:cubicBezTo>
                <a:cubicBezTo>
                  <a:pt x="2472084" y="1973456"/>
                  <a:pt x="2423631" y="1962133"/>
                  <a:pt x="2367221" y="1971884"/>
                </a:cubicBezTo>
                <a:cubicBezTo>
                  <a:pt x="2355331" y="1950582"/>
                  <a:pt x="2295649" y="1950006"/>
                  <a:pt x="2272130" y="1961162"/>
                </a:cubicBezTo>
                <a:cubicBezTo>
                  <a:pt x="2229336" y="1964326"/>
                  <a:pt x="2232627" y="1943953"/>
                  <a:pt x="2189404" y="1978172"/>
                </a:cubicBezTo>
                <a:cubicBezTo>
                  <a:pt x="2153824" y="1968017"/>
                  <a:pt x="2114605" y="1969166"/>
                  <a:pt x="2077704" y="1965002"/>
                </a:cubicBezTo>
                <a:cubicBezTo>
                  <a:pt x="2053064" y="1962036"/>
                  <a:pt x="2051584" y="1971011"/>
                  <a:pt x="2033299" y="1969042"/>
                </a:cubicBezTo>
                <a:cubicBezTo>
                  <a:pt x="2015014" y="1967073"/>
                  <a:pt x="1998956" y="1958903"/>
                  <a:pt x="1967996" y="1953187"/>
                </a:cubicBezTo>
                <a:cubicBezTo>
                  <a:pt x="1924117" y="1970917"/>
                  <a:pt x="1915668" y="1940297"/>
                  <a:pt x="1855805" y="1926082"/>
                </a:cubicBezTo>
                <a:cubicBezTo>
                  <a:pt x="1830663" y="1943732"/>
                  <a:pt x="1810564" y="1935694"/>
                  <a:pt x="1790957" y="1919460"/>
                </a:cubicBezTo>
                <a:cubicBezTo>
                  <a:pt x="1732588" y="1924884"/>
                  <a:pt x="1679506" y="1900619"/>
                  <a:pt x="1613978" y="1891581"/>
                </a:cubicBezTo>
                <a:cubicBezTo>
                  <a:pt x="1542961" y="1912227"/>
                  <a:pt x="1506863" y="1865666"/>
                  <a:pt x="1436831" y="1856201"/>
                </a:cubicBezTo>
                <a:cubicBezTo>
                  <a:pt x="1409149" y="1862955"/>
                  <a:pt x="1416370" y="1829853"/>
                  <a:pt x="1357365" y="1832140"/>
                </a:cubicBezTo>
                <a:cubicBezTo>
                  <a:pt x="1285880" y="1811785"/>
                  <a:pt x="1273193" y="1786872"/>
                  <a:pt x="1232341" y="1785942"/>
                </a:cubicBezTo>
                <a:cubicBezTo>
                  <a:pt x="1223903" y="1792798"/>
                  <a:pt x="1160576" y="1793911"/>
                  <a:pt x="1162595" y="1784330"/>
                </a:cubicBezTo>
                <a:cubicBezTo>
                  <a:pt x="1153167" y="1787110"/>
                  <a:pt x="1122206" y="1805077"/>
                  <a:pt x="1120257" y="1789615"/>
                </a:cubicBezTo>
                <a:cubicBezTo>
                  <a:pt x="1073149" y="1786750"/>
                  <a:pt x="1034361" y="1768718"/>
                  <a:pt x="991903" y="1786741"/>
                </a:cubicBezTo>
                <a:cubicBezTo>
                  <a:pt x="966383" y="1781126"/>
                  <a:pt x="949501" y="1800915"/>
                  <a:pt x="883960" y="1809389"/>
                </a:cubicBezTo>
                <a:cubicBezTo>
                  <a:pt x="836064" y="1808194"/>
                  <a:pt x="826980" y="1826610"/>
                  <a:pt x="766531" y="1805053"/>
                </a:cubicBezTo>
                <a:cubicBezTo>
                  <a:pt x="732778" y="1801141"/>
                  <a:pt x="694055" y="1787044"/>
                  <a:pt x="669779" y="1800537"/>
                </a:cubicBezTo>
                <a:cubicBezTo>
                  <a:pt x="645252" y="1794709"/>
                  <a:pt x="563495" y="1813232"/>
                  <a:pt x="523898" y="1811085"/>
                </a:cubicBezTo>
                <a:cubicBezTo>
                  <a:pt x="457555" y="1798530"/>
                  <a:pt x="395227" y="1824052"/>
                  <a:pt x="360251" y="1830735"/>
                </a:cubicBezTo>
                <a:cubicBezTo>
                  <a:pt x="313564" y="1825583"/>
                  <a:pt x="298281" y="1811622"/>
                  <a:pt x="255207" y="1818275"/>
                </a:cubicBezTo>
                <a:cubicBezTo>
                  <a:pt x="206572" y="1839769"/>
                  <a:pt x="160277" y="1836800"/>
                  <a:pt x="101803" y="1870647"/>
                </a:cubicBezTo>
                <a:cubicBezTo>
                  <a:pt x="85849" y="1910002"/>
                  <a:pt x="27997" y="1845258"/>
                  <a:pt x="25397" y="1888443"/>
                </a:cubicBezTo>
                <a:cubicBezTo>
                  <a:pt x="19096" y="1881154"/>
                  <a:pt x="11260" y="1878398"/>
                  <a:pt x="2370" y="1878311"/>
                </a:cubicBezTo>
                <a:lnTo>
                  <a:pt x="0" y="1878785"/>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 name="Content Placeholder 6" descr="A close up of a sign&#10;&#10;Description automatically generated">
            <a:extLst>
              <a:ext uri="{FF2B5EF4-FFF2-40B4-BE49-F238E27FC236}">
                <a16:creationId xmlns:a16="http://schemas.microsoft.com/office/drawing/2014/main" id="{86563B60-74E9-E789-9CAA-2C28344C9D5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677878" y="253223"/>
            <a:ext cx="1321275" cy="1542326"/>
          </a:xfrm>
          <a:prstGeom prst="rect">
            <a:avLst/>
          </a:prstGeom>
        </p:spPr>
      </p:pic>
      <p:sp>
        <p:nvSpPr>
          <p:cNvPr id="2068" name="Freeform: Shape 2067">
            <a:extLst>
              <a:ext uri="{FF2B5EF4-FFF2-40B4-BE49-F238E27FC236}">
                <a16:creationId xmlns:a16="http://schemas.microsoft.com/office/drawing/2014/main" id="{DF224CFA-F4C3-1F5E-80CE-26D55C0E559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5381624" y="6209414"/>
            <a:ext cx="6810375" cy="648586"/>
          </a:xfrm>
          <a:custGeom>
            <a:avLst/>
            <a:gdLst>
              <a:gd name="connsiteX0" fmla="*/ 0 w 10753706"/>
              <a:gd name="connsiteY0" fmla="*/ 0 h 1027260"/>
              <a:gd name="connsiteX1" fmla="*/ 10753706 w 10753706"/>
              <a:gd name="connsiteY1" fmla="*/ 0 h 1027260"/>
              <a:gd name="connsiteX2" fmla="*/ 10748809 w 10753706"/>
              <a:gd name="connsiteY2" fmla="*/ 2522 h 1027260"/>
              <a:gd name="connsiteX3" fmla="*/ 10725330 w 10753706"/>
              <a:gd name="connsiteY3" fmla="*/ 11977 h 1027260"/>
              <a:gd name="connsiteX4" fmla="*/ 10615423 w 10753706"/>
              <a:gd name="connsiteY4" fmla="*/ 52967 h 1027260"/>
              <a:gd name="connsiteX5" fmla="*/ 10533936 w 10753706"/>
              <a:gd name="connsiteY5" fmla="*/ 53095 h 1027260"/>
              <a:gd name="connsiteX6" fmla="*/ 10466876 w 10753706"/>
              <a:gd name="connsiteY6" fmla="*/ 45180 h 1027260"/>
              <a:gd name="connsiteX7" fmla="*/ 10355090 w 10753706"/>
              <a:gd name="connsiteY7" fmla="*/ 89741 h 1027260"/>
              <a:gd name="connsiteX8" fmla="*/ 10087145 w 10753706"/>
              <a:gd name="connsiteY8" fmla="*/ 66115 h 1027260"/>
              <a:gd name="connsiteX9" fmla="*/ 10015902 w 10753706"/>
              <a:gd name="connsiteY9" fmla="*/ 76178 h 1027260"/>
              <a:gd name="connsiteX10" fmla="*/ 9806005 w 10753706"/>
              <a:gd name="connsiteY10" fmla="*/ 102435 h 1027260"/>
              <a:gd name="connsiteX11" fmla="*/ 9602583 w 10753706"/>
              <a:gd name="connsiteY11" fmla="*/ 179170 h 1027260"/>
              <a:gd name="connsiteX12" fmla="*/ 9469719 w 10753706"/>
              <a:gd name="connsiteY12" fmla="*/ 174721 h 1027260"/>
              <a:gd name="connsiteX13" fmla="*/ 9408692 w 10753706"/>
              <a:gd name="connsiteY13" fmla="*/ 189513 h 1027260"/>
              <a:gd name="connsiteX14" fmla="*/ 9364151 w 10753706"/>
              <a:gd name="connsiteY14" fmla="*/ 194072 h 1027260"/>
              <a:gd name="connsiteX15" fmla="*/ 9337751 w 10753706"/>
              <a:gd name="connsiteY15" fmla="*/ 197579 h 1027260"/>
              <a:gd name="connsiteX16" fmla="*/ 9297166 w 10753706"/>
              <a:gd name="connsiteY16" fmla="*/ 216558 h 1027260"/>
              <a:gd name="connsiteX17" fmla="*/ 9123859 w 10753706"/>
              <a:gd name="connsiteY17" fmla="*/ 237356 h 1027260"/>
              <a:gd name="connsiteX18" fmla="*/ 8950741 w 10753706"/>
              <a:gd name="connsiteY18" fmla="*/ 238020 h 1027260"/>
              <a:gd name="connsiteX19" fmla="*/ 8718236 w 10753706"/>
              <a:gd name="connsiteY19" fmla="*/ 303148 h 1027260"/>
              <a:gd name="connsiteX20" fmla="*/ 8694011 w 10753706"/>
              <a:gd name="connsiteY20" fmla="*/ 308812 h 1027260"/>
              <a:gd name="connsiteX21" fmla="*/ 8611976 w 10753706"/>
              <a:gd name="connsiteY21" fmla="*/ 324819 h 1027260"/>
              <a:gd name="connsiteX22" fmla="*/ 8562074 w 10753706"/>
              <a:gd name="connsiteY22" fmla="*/ 337971 h 1027260"/>
              <a:gd name="connsiteX23" fmla="*/ 8501724 w 10753706"/>
              <a:gd name="connsiteY23" fmla="*/ 360865 h 1027260"/>
              <a:gd name="connsiteX24" fmla="*/ 8504489 w 10753706"/>
              <a:gd name="connsiteY24" fmla="*/ 364790 h 1027260"/>
              <a:gd name="connsiteX25" fmla="*/ 8492774 w 10753706"/>
              <a:gd name="connsiteY25" fmla="*/ 366181 h 1027260"/>
              <a:gd name="connsiteX26" fmla="*/ 8466405 w 10753706"/>
              <a:gd name="connsiteY26" fmla="*/ 368724 h 1027260"/>
              <a:gd name="connsiteX27" fmla="*/ 8427069 w 10753706"/>
              <a:gd name="connsiteY27" fmla="*/ 387211 h 1027260"/>
              <a:gd name="connsiteX28" fmla="*/ 8387766 w 10753706"/>
              <a:gd name="connsiteY28" fmla="*/ 377161 h 1027260"/>
              <a:gd name="connsiteX29" fmla="*/ 8315874 w 10753706"/>
              <a:gd name="connsiteY29" fmla="*/ 395527 h 1027260"/>
              <a:gd name="connsiteX30" fmla="*/ 8274474 w 10753706"/>
              <a:gd name="connsiteY30" fmla="*/ 405112 h 1027260"/>
              <a:gd name="connsiteX31" fmla="*/ 8234664 w 10753706"/>
              <a:gd name="connsiteY31" fmla="*/ 410219 h 1027260"/>
              <a:gd name="connsiteX32" fmla="*/ 8211268 w 10753706"/>
              <a:gd name="connsiteY32" fmla="*/ 416791 h 1027260"/>
              <a:gd name="connsiteX33" fmla="*/ 8188615 w 10753706"/>
              <a:gd name="connsiteY33" fmla="*/ 421755 h 1027260"/>
              <a:gd name="connsiteX34" fmla="*/ 8179981 w 10753706"/>
              <a:gd name="connsiteY34" fmla="*/ 420402 h 1027260"/>
              <a:gd name="connsiteX35" fmla="*/ 8179307 w 10753706"/>
              <a:gd name="connsiteY35" fmla="*/ 422516 h 1027260"/>
              <a:gd name="connsiteX36" fmla="*/ 8147929 w 10753706"/>
              <a:gd name="connsiteY36" fmla="*/ 450302 h 1027260"/>
              <a:gd name="connsiteX37" fmla="*/ 8089136 w 10753706"/>
              <a:gd name="connsiteY37" fmla="*/ 465283 h 1027260"/>
              <a:gd name="connsiteX38" fmla="*/ 8049973 w 10753706"/>
              <a:gd name="connsiteY38" fmla="*/ 454121 h 1027260"/>
              <a:gd name="connsiteX39" fmla="*/ 7965913 w 10753706"/>
              <a:gd name="connsiteY39" fmla="*/ 464415 h 1027260"/>
              <a:gd name="connsiteX40" fmla="*/ 7945093 w 10753706"/>
              <a:gd name="connsiteY40" fmla="*/ 464798 h 1027260"/>
              <a:gd name="connsiteX41" fmla="*/ 7935335 w 10753706"/>
              <a:gd name="connsiteY41" fmla="*/ 462442 h 1027260"/>
              <a:gd name="connsiteX42" fmla="*/ 7904779 w 10753706"/>
              <a:gd name="connsiteY42" fmla="*/ 471429 h 1027260"/>
              <a:gd name="connsiteX43" fmla="*/ 7855604 w 10753706"/>
              <a:gd name="connsiteY43" fmla="*/ 480199 h 1027260"/>
              <a:gd name="connsiteX44" fmla="*/ 7832630 w 10753706"/>
              <a:gd name="connsiteY44" fmla="*/ 485371 h 1027260"/>
              <a:gd name="connsiteX45" fmla="*/ 7812438 w 10753706"/>
              <a:gd name="connsiteY45" fmla="*/ 485391 h 1027260"/>
              <a:gd name="connsiteX46" fmla="*/ 7701399 w 10753706"/>
              <a:gd name="connsiteY46" fmla="*/ 495197 h 1027260"/>
              <a:gd name="connsiteX47" fmla="*/ 7674778 w 10753706"/>
              <a:gd name="connsiteY47" fmla="*/ 494723 h 1027260"/>
              <a:gd name="connsiteX48" fmla="*/ 7660445 w 10753706"/>
              <a:gd name="connsiteY48" fmla="*/ 490194 h 1027260"/>
              <a:gd name="connsiteX49" fmla="*/ 7651781 w 10753706"/>
              <a:gd name="connsiteY49" fmla="*/ 493084 h 1027260"/>
              <a:gd name="connsiteX50" fmla="*/ 7584807 w 10753706"/>
              <a:gd name="connsiteY50" fmla="*/ 499490 h 1027260"/>
              <a:gd name="connsiteX51" fmla="*/ 7541324 w 10753706"/>
              <a:gd name="connsiteY51" fmla="*/ 504184 h 1027260"/>
              <a:gd name="connsiteX52" fmla="*/ 7541756 w 10753706"/>
              <a:gd name="connsiteY52" fmla="*/ 512184 h 1027260"/>
              <a:gd name="connsiteX53" fmla="*/ 7503906 w 10753706"/>
              <a:gd name="connsiteY53" fmla="*/ 518551 h 1027260"/>
              <a:gd name="connsiteX54" fmla="*/ 7460411 w 10753706"/>
              <a:gd name="connsiteY54" fmla="*/ 517415 h 1027260"/>
              <a:gd name="connsiteX55" fmla="*/ 7460116 w 10753706"/>
              <a:gd name="connsiteY55" fmla="*/ 517548 h 1027260"/>
              <a:gd name="connsiteX56" fmla="*/ 7297810 w 10753706"/>
              <a:gd name="connsiteY56" fmla="*/ 563947 h 1027260"/>
              <a:gd name="connsiteX57" fmla="*/ 6946388 w 10753706"/>
              <a:gd name="connsiteY57" fmla="*/ 665244 h 1027260"/>
              <a:gd name="connsiteX58" fmla="*/ 6741704 w 10753706"/>
              <a:gd name="connsiteY58" fmla="*/ 679365 h 1027260"/>
              <a:gd name="connsiteX59" fmla="*/ 6624680 w 10753706"/>
              <a:gd name="connsiteY59" fmla="*/ 677674 h 1027260"/>
              <a:gd name="connsiteX60" fmla="*/ 6605700 w 10753706"/>
              <a:gd name="connsiteY60" fmla="*/ 683566 h 1027260"/>
              <a:gd name="connsiteX61" fmla="*/ 6576922 w 10753706"/>
              <a:gd name="connsiteY61" fmla="*/ 683030 h 1027260"/>
              <a:gd name="connsiteX62" fmla="*/ 6405123 w 10753706"/>
              <a:gd name="connsiteY62" fmla="*/ 721946 h 1027260"/>
              <a:gd name="connsiteX63" fmla="*/ 6368938 w 10753706"/>
              <a:gd name="connsiteY63" fmla="*/ 717341 h 1027260"/>
              <a:gd name="connsiteX64" fmla="*/ 6295102 w 10753706"/>
              <a:gd name="connsiteY64" fmla="*/ 729508 h 1027260"/>
              <a:gd name="connsiteX65" fmla="*/ 6202084 w 10753706"/>
              <a:gd name="connsiteY65" fmla="*/ 767091 h 1027260"/>
              <a:gd name="connsiteX66" fmla="*/ 6067157 w 10753706"/>
              <a:gd name="connsiteY66" fmla="*/ 790339 h 1027260"/>
              <a:gd name="connsiteX67" fmla="*/ 6061443 w 10753706"/>
              <a:gd name="connsiteY67" fmla="*/ 796151 h 1027260"/>
              <a:gd name="connsiteX68" fmla="*/ 6051406 w 10753706"/>
              <a:gd name="connsiteY68" fmla="*/ 800684 h 1027260"/>
              <a:gd name="connsiteX69" fmla="*/ 6049097 w 10753706"/>
              <a:gd name="connsiteY69" fmla="*/ 800636 h 1027260"/>
              <a:gd name="connsiteX70" fmla="*/ 6034222 w 10753706"/>
              <a:gd name="connsiteY70" fmla="*/ 804110 h 1027260"/>
              <a:gd name="connsiteX71" fmla="*/ 6033121 w 10753706"/>
              <a:gd name="connsiteY71" fmla="*/ 806078 h 1027260"/>
              <a:gd name="connsiteX72" fmla="*/ 6023593 w 10753706"/>
              <a:gd name="connsiteY72" fmla="*/ 808842 h 1027260"/>
              <a:gd name="connsiteX73" fmla="*/ 6006639 w 10753706"/>
              <a:gd name="connsiteY73" fmla="*/ 815304 h 1027260"/>
              <a:gd name="connsiteX74" fmla="*/ 6001762 w 10753706"/>
              <a:gd name="connsiteY74" fmla="*/ 815557 h 1027260"/>
              <a:gd name="connsiteX75" fmla="*/ 5973534 w 10753706"/>
              <a:gd name="connsiteY75" fmla="*/ 823815 h 1027260"/>
              <a:gd name="connsiteX76" fmla="*/ 5972336 w 10753706"/>
              <a:gd name="connsiteY76" fmla="*/ 823476 h 1027260"/>
              <a:gd name="connsiteX77" fmla="*/ 5960841 w 10753706"/>
              <a:gd name="connsiteY77" fmla="*/ 823819 h 1027260"/>
              <a:gd name="connsiteX78" fmla="*/ 5940719 w 10753706"/>
              <a:gd name="connsiteY78" fmla="*/ 825514 h 1027260"/>
              <a:gd name="connsiteX79" fmla="*/ 5884298 w 10753706"/>
              <a:gd name="connsiteY79" fmla="*/ 823806 h 1027260"/>
              <a:gd name="connsiteX80" fmla="*/ 5854779 w 10753706"/>
              <a:gd name="connsiteY80" fmla="*/ 832365 h 1027260"/>
              <a:gd name="connsiteX81" fmla="*/ 5848382 w 10753706"/>
              <a:gd name="connsiteY81" fmla="*/ 833844 h 1027260"/>
              <a:gd name="connsiteX82" fmla="*/ 5848066 w 10753706"/>
              <a:gd name="connsiteY82" fmla="*/ 833772 h 1027260"/>
              <a:gd name="connsiteX83" fmla="*/ 5840944 w 10753706"/>
              <a:gd name="connsiteY83" fmla="*/ 835132 h 1027260"/>
              <a:gd name="connsiteX84" fmla="*/ 5836719 w 10753706"/>
              <a:gd name="connsiteY84" fmla="*/ 836539 h 1027260"/>
              <a:gd name="connsiteX85" fmla="*/ 5824311 w 10753706"/>
              <a:gd name="connsiteY85" fmla="*/ 839408 h 1027260"/>
              <a:gd name="connsiteX86" fmla="*/ 5818788 w 10753706"/>
              <a:gd name="connsiteY86" fmla="*/ 839727 h 1027260"/>
              <a:gd name="connsiteX87" fmla="*/ 5763953 w 10753706"/>
              <a:gd name="connsiteY87" fmla="*/ 834282 h 1027260"/>
              <a:gd name="connsiteX88" fmla="*/ 5667748 w 10753706"/>
              <a:gd name="connsiteY88" fmla="*/ 840211 h 1027260"/>
              <a:gd name="connsiteX89" fmla="*/ 5573108 w 10753706"/>
              <a:gd name="connsiteY89" fmla="*/ 847611 h 1027260"/>
              <a:gd name="connsiteX90" fmla="*/ 5539137 w 10753706"/>
              <a:gd name="connsiteY90" fmla="*/ 851033 h 1027260"/>
              <a:gd name="connsiteX91" fmla="*/ 5510651 w 10753706"/>
              <a:gd name="connsiteY91" fmla="*/ 844215 h 1027260"/>
              <a:gd name="connsiteX92" fmla="*/ 5457331 w 10753706"/>
              <a:gd name="connsiteY92" fmla="*/ 839159 h 1027260"/>
              <a:gd name="connsiteX93" fmla="*/ 5410613 w 10753706"/>
              <a:gd name="connsiteY93" fmla="*/ 834358 h 1027260"/>
              <a:gd name="connsiteX94" fmla="*/ 5370040 w 10753706"/>
              <a:gd name="connsiteY94" fmla="*/ 862127 h 1027260"/>
              <a:gd name="connsiteX95" fmla="*/ 5318778 w 10753706"/>
              <a:gd name="connsiteY95" fmla="*/ 855310 h 1027260"/>
              <a:gd name="connsiteX96" fmla="*/ 5298645 w 10753706"/>
              <a:gd name="connsiteY96" fmla="*/ 855171 h 1027260"/>
              <a:gd name="connsiteX97" fmla="*/ 5253828 w 10753706"/>
              <a:gd name="connsiteY97" fmla="*/ 859670 h 1027260"/>
              <a:gd name="connsiteX98" fmla="*/ 5216955 w 10753706"/>
              <a:gd name="connsiteY98" fmla="*/ 866245 h 1027260"/>
              <a:gd name="connsiteX99" fmla="*/ 5214344 w 10753706"/>
              <a:gd name="connsiteY99" fmla="*/ 868102 h 1027260"/>
              <a:gd name="connsiteX100" fmla="*/ 5195561 w 10753706"/>
              <a:gd name="connsiteY100" fmla="*/ 869949 h 1027260"/>
              <a:gd name="connsiteX101" fmla="*/ 5182555 w 10753706"/>
              <a:gd name="connsiteY101" fmla="*/ 873542 h 1027260"/>
              <a:gd name="connsiteX102" fmla="*/ 5172552 w 10753706"/>
              <a:gd name="connsiteY102" fmla="*/ 878801 h 1027260"/>
              <a:gd name="connsiteX103" fmla="*/ 5027993 w 10753706"/>
              <a:gd name="connsiteY103" fmla="*/ 889666 h 1027260"/>
              <a:gd name="connsiteX104" fmla="*/ 4939844 w 10753706"/>
              <a:gd name="connsiteY104" fmla="*/ 934802 h 1027260"/>
              <a:gd name="connsiteX105" fmla="*/ 4792576 w 10753706"/>
              <a:gd name="connsiteY105" fmla="*/ 934820 h 1027260"/>
              <a:gd name="connsiteX106" fmla="*/ 4602423 w 10753706"/>
              <a:gd name="connsiteY106" fmla="*/ 958063 h 1027260"/>
              <a:gd name="connsiteX107" fmla="*/ 4290656 w 10753706"/>
              <a:gd name="connsiteY107" fmla="*/ 969152 h 1027260"/>
              <a:gd name="connsiteX108" fmla="*/ 3952334 w 10753706"/>
              <a:gd name="connsiteY108" fmla="*/ 954043 h 1027260"/>
              <a:gd name="connsiteX109" fmla="*/ 3858560 w 10753706"/>
              <a:gd name="connsiteY109" fmla="*/ 948781 h 1027260"/>
              <a:gd name="connsiteX110" fmla="*/ 3846597 w 10753706"/>
              <a:gd name="connsiteY110" fmla="*/ 948382 h 1027260"/>
              <a:gd name="connsiteX111" fmla="*/ 3736044 w 10753706"/>
              <a:gd name="connsiteY111" fmla="*/ 947759 h 1027260"/>
              <a:gd name="connsiteX112" fmla="*/ 3713136 w 10753706"/>
              <a:gd name="connsiteY112" fmla="*/ 946963 h 1027260"/>
              <a:gd name="connsiteX113" fmla="*/ 3695939 w 10753706"/>
              <a:gd name="connsiteY113" fmla="*/ 943639 h 1027260"/>
              <a:gd name="connsiteX114" fmla="*/ 3694125 w 10753706"/>
              <a:gd name="connsiteY114" fmla="*/ 940567 h 1027260"/>
              <a:gd name="connsiteX115" fmla="*/ 3681925 w 10753706"/>
              <a:gd name="connsiteY115" fmla="*/ 939706 h 1027260"/>
              <a:gd name="connsiteX116" fmla="*/ 3679204 w 10753706"/>
              <a:gd name="connsiteY116" fmla="*/ 938926 h 1027260"/>
              <a:gd name="connsiteX117" fmla="*/ 3615656 w 10753706"/>
              <a:gd name="connsiteY117" fmla="*/ 940320 h 1027260"/>
              <a:gd name="connsiteX118" fmla="*/ 3567983 w 10753706"/>
              <a:gd name="connsiteY118" fmla="*/ 935596 h 1027260"/>
              <a:gd name="connsiteX119" fmla="*/ 3422423 w 10753706"/>
              <a:gd name="connsiteY119" fmla="*/ 932129 h 1027260"/>
              <a:gd name="connsiteX120" fmla="*/ 3310925 w 10753706"/>
              <a:gd name="connsiteY120" fmla="*/ 911072 h 1027260"/>
              <a:gd name="connsiteX121" fmla="*/ 3139421 w 10753706"/>
              <a:gd name="connsiteY121" fmla="*/ 934151 h 1027260"/>
              <a:gd name="connsiteX122" fmla="*/ 2996922 w 10753706"/>
              <a:gd name="connsiteY122" fmla="*/ 927537 h 1027260"/>
              <a:gd name="connsiteX123" fmla="*/ 2982785 w 10753706"/>
              <a:gd name="connsiteY123" fmla="*/ 931453 h 1027260"/>
              <a:gd name="connsiteX124" fmla="*/ 2967478 w 10753706"/>
              <a:gd name="connsiteY124" fmla="*/ 933397 h 1027260"/>
              <a:gd name="connsiteX125" fmla="*/ 2948552 w 10753706"/>
              <a:gd name="connsiteY125" fmla="*/ 932961 h 1027260"/>
              <a:gd name="connsiteX126" fmla="*/ 2944404 w 10753706"/>
              <a:gd name="connsiteY126" fmla="*/ 934452 h 1027260"/>
              <a:gd name="connsiteX127" fmla="*/ 2908608 w 10753706"/>
              <a:gd name="connsiteY127" fmla="*/ 937205 h 1027260"/>
              <a:gd name="connsiteX128" fmla="*/ 2904443 w 10753706"/>
              <a:gd name="connsiteY128" fmla="*/ 936455 h 1027260"/>
              <a:gd name="connsiteX129" fmla="*/ 2868935 w 10753706"/>
              <a:gd name="connsiteY129" fmla="*/ 938022 h 1027260"/>
              <a:gd name="connsiteX130" fmla="*/ 2868586 w 10753706"/>
              <a:gd name="connsiteY130" fmla="*/ 937487 h 1027260"/>
              <a:gd name="connsiteX131" fmla="*/ 2859191 w 10753706"/>
              <a:gd name="connsiteY131" fmla="*/ 935503 h 1027260"/>
              <a:gd name="connsiteX132" fmla="*/ 2840915 w 10753706"/>
              <a:gd name="connsiteY132" fmla="*/ 932977 h 1027260"/>
              <a:gd name="connsiteX133" fmla="*/ 2763509 w 10753706"/>
              <a:gd name="connsiteY133" fmla="*/ 921850 h 1027260"/>
              <a:gd name="connsiteX134" fmla="*/ 2756121 w 10753706"/>
              <a:gd name="connsiteY134" fmla="*/ 921864 h 1027260"/>
              <a:gd name="connsiteX135" fmla="*/ 2755998 w 10753706"/>
              <a:gd name="connsiteY135" fmla="*/ 921739 h 1027260"/>
              <a:gd name="connsiteX136" fmla="*/ 2748255 w 10753706"/>
              <a:gd name="connsiteY136" fmla="*/ 921505 h 1027260"/>
              <a:gd name="connsiteX137" fmla="*/ 2694601 w 10753706"/>
              <a:gd name="connsiteY137" fmla="*/ 915575 h 1027260"/>
              <a:gd name="connsiteX138" fmla="*/ 2635357 w 10753706"/>
              <a:gd name="connsiteY138" fmla="*/ 910976 h 1027260"/>
              <a:gd name="connsiteX139" fmla="*/ 2601047 w 10753706"/>
              <a:gd name="connsiteY139" fmla="*/ 910263 h 1027260"/>
              <a:gd name="connsiteX140" fmla="*/ 2507482 w 10753706"/>
              <a:gd name="connsiteY140" fmla="*/ 906211 h 1027260"/>
              <a:gd name="connsiteX141" fmla="*/ 2413884 w 10753706"/>
              <a:gd name="connsiteY141" fmla="*/ 900545 h 1027260"/>
              <a:gd name="connsiteX142" fmla="*/ 2368912 w 10753706"/>
              <a:gd name="connsiteY142" fmla="*/ 888755 h 1027260"/>
              <a:gd name="connsiteX143" fmla="*/ 2349490 w 10753706"/>
              <a:gd name="connsiteY143" fmla="*/ 889719 h 1027260"/>
              <a:gd name="connsiteX144" fmla="*/ 2344290 w 10753706"/>
              <a:gd name="connsiteY144" fmla="*/ 890584 h 1027260"/>
              <a:gd name="connsiteX145" fmla="*/ 2336488 w 10753706"/>
              <a:gd name="connsiteY145" fmla="*/ 891058 h 1027260"/>
              <a:gd name="connsiteX146" fmla="*/ 2329015 w 10753706"/>
              <a:gd name="connsiteY146" fmla="*/ 891627 h 1027260"/>
              <a:gd name="connsiteX147" fmla="*/ 2293898 w 10753706"/>
              <a:gd name="connsiteY147" fmla="*/ 896431 h 1027260"/>
              <a:gd name="connsiteX148" fmla="*/ 2243927 w 10753706"/>
              <a:gd name="connsiteY148" fmla="*/ 888076 h 1027260"/>
              <a:gd name="connsiteX149" fmla="*/ 2223920 w 10753706"/>
              <a:gd name="connsiteY149" fmla="*/ 887331 h 1027260"/>
              <a:gd name="connsiteX150" fmla="*/ 2213081 w 10753706"/>
              <a:gd name="connsiteY150" fmla="*/ 886302 h 1027260"/>
              <a:gd name="connsiteX151" fmla="*/ 2212307 w 10753706"/>
              <a:gd name="connsiteY151" fmla="*/ 885829 h 1027260"/>
              <a:gd name="connsiteX152" fmla="*/ 2152321 w 10753706"/>
              <a:gd name="connsiteY152" fmla="*/ 894418 h 1027260"/>
              <a:gd name="connsiteX153" fmla="*/ 2140985 w 10753706"/>
              <a:gd name="connsiteY153" fmla="*/ 895968 h 1027260"/>
              <a:gd name="connsiteX154" fmla="*/ 2121210 w 10753706"/>
              <a:gd name="connsiteY154" fmla="*/ 899354 h 1027260"/>
              <a:gd name="connsiteX155" fmla="*/ 2119146 w 10753706"/>
              <a:gd name="connsiteY155" fmla="*/ 899033 h 1027260"/>
              <a:gd name="connsiteX156" fmla="*/ 2105666 w 10753706"/>
              <a:gd name="connsiteY156" fmla="*/ 902240 h 1027260"/>
              <a:gd name="connsiteX157" fmla="*/ 2094924 w 10753706"/>
              <a:gd name="connsiteY157" fmla="*/ 907203 h 1027260"/>
              <a:gd name="connsiteX158" fmla="*/ 1949478 w 10753706"/>
              <a:gd name="connsiteY158" fmla="*/ 913748 h 1027260"/>
              <a:gd name="connsiteX159" fmla="*/ 1749684 w 10753706"/>
              <a:gd name="connsiteY159" fmla="*/ 942223 h 1027260"/>
              <a:gd name="connsiteX160" fmla="*/ 1585576 w 10753706"/>
              <a:gd name="connsiteY160" fmla="*/ 954170 h 1027260"/>
              <a:gd name="connsiteX161" fmla="*/ 1476250 w 10753706"/>
              <a:gd name="connsiteY161" fmla="*/ 950653 h 1027260"/>
              <a:gd name="connsiteX162" fmla="*/ 1433927 w 10753706"/>
              <a:gd name="connsiteY162" fmla="*/ 959926 h 1027260"/>
              <a:gd name="connsiteX163" fmla="*/ 1414893 w 10753706"/>
              <a:gd name="connsiteY163" fmla="*/ 957671 h 1027260"/>
              <a:gd name="connsiteX164" fmla="*/ 1411585 w 10753706"/>
              <a:gd name="connsiteY164" fmla="*/ 957179 h 1027260"/>
              <a:gd name="connsiteX165" fmla="*/ 1398896 w 10753706"/>
              <a:gd name="connsiteY165" fmla="*/ 957460 h 1027260"/>
              <a:gd name="connsiteX166" fmla="*/ 1394632 w 10753706"/>
              <a:gd name="connsiteY166" fmla="*/ 954725 h 1027260"/>
              <a:gd name="connsiteX167" fmla="*/ 1375043 w 10753706"/>
              <a:gd name="connsiteY167" fmla="*/ 953132 h 1027260"/>
              <a:gd name="connsiteX168" fmla="*/ 1351876 w 10753706"/>
              <a:gd name="connsiteY168" fmla="*/ 954436 h 1027260"/>
              <a:gd name="connsiteX169" fmla="*/ 1242676 w 10753706"/>
              <a:gd name="connsiteY169" fmla="*/ 963767 h 1027260"/>
              <a:gd name="connsiteX170" fmla="*/ 1205993 w 10753706"/>
              <a:gd name="connsiteY170" fmla="*/ 974080 h 1027260"/>
              <a:gd name="connsiteX171" fmla="*/ 1052221 w 10753706"/>
              <a:gd name="connsiteY171" fmla="*/ 963954 h 1027260"/>
              <a:gd name="connsiteX172" fmla="*/ 968270 w 10753706"/>
              <a:gd name="connsiteY172" fmla="*/ 964761 h 1027260"/>
              <a:gd name="connsiteX173" fmla="*/ 874493 w 10753706"/>
              <a:gd name="connsiteY173" fmla="*/ 998122 h 1027260"/>
              <a:gd name="connsiteX174" fmla="*/ 814411 w 10753706"/>
              <a:gd name="connsiteY174" fmla="*/ 1007391 h 1027260"/>
              <a:gd name="connsiteX175" fmla="*/ 688604 w 10753706"/>
              <a:gd name="connsiteY175" fmla="*/ 1015631 h 1027260"/>
              <a:gd name="connsiteX176" fmla="*/ 618171 w 10753706"/>
              <a:gd name="connsiteY176" fmla="*/ 1027260 h 1027260"/>
              <a:gd name="connsiteX177" fmla="*/ 570379 w 10753706"/>
              <a:gd name="connsiteY177" fmla="*/ 1023487 h 1027260"/>
              <a:gd name="connsiteX178" fmla="*/ 482519 w 10753706"/>
              <a:gd name="connsiteY178" fmla="*/ 1002108 h 1027260"/>
              <a:gd name="connsiteX179" fmla="*/ 475319 w 10753706"/>
              <a:gd name="connsiteY179" fmla="*/ 1009922 h 1027260"/>
              <a:gd name="connsiteX180" fmla="*/ 431104 w 10753706"/>
              <a:gd name="connsiteY180" fmla="*/ 1009317 h 1027260"/>
              <a:gd name="connsiteX181" fmla="*/ 363782 w 10753706"/>
              <a:gd name="connsiteY181" fmla="*/ 1007585 h 1027260"/>
              <a:gd name="connsiteX182" fmla="*/ 325533 w 10753706"/>
              <a:gd name="connsiteY182" fmla="*/ 1008502 h 1027260"/>
              <a:gd name="connsiteX183" fmla="*/ 220429 w 10753706"/>
              <a:gd name="connsiteY183" fmla="*/ 1008927 h 1027260"/>
              <a:gd name="connsiteX184" fmla="*/ 114676 w 10753706"/>
              <a:gd name="connsiteY184" fmla="*/ 1007765 h 1027260"/>
              <a:gd name="connsiteX185" fmla="*/ 13470 w 10753706"/>
              <a:gd name="connsiteY185" fmla="*/ 998544 h 1027260"/>
              <a:gd name="connsiteX186" fmla="*/ 0 w 10753706"/>
              <a:gd name="connsiteY186" fmla="*/ 997355 h 1027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10753706" h="1027260">
                <a:moveTo>
                  <a:pt x="0" y="0"/>
                </a:moveTo>
                <a:lnTo>
                  <a:pt x="10753706" y="0"/>
                </a:lnTo>
                <a:lnTo>
                  <a:pt x="10748809" y="2522"/>
                </a:lnTo>
                <a:cubicBezTo>
                  <a:pt x="10744031" y="4644"/>
                  <a:pt x="10737551" y="7204"/>
                  <a:pt x="10725330" y="11977"/>
                </a:cubicBezTo>
                <a:cubicBezTo>
                  <a:pt x="10700888" y="21523"/>
                  <a:pt x="10652058" y="39304"/>
                  <a:pt x="10615423" y="52967"/>
                </a:cubicBezTo>
                <a:cubicBezTo>
                  <a:pt x="10598524" y="49017"/>
                  <a:pt x="10550674" y="61360"/>
                  <a:pt x="10533936" y="53095"/>
                </a:cubicBezTo>
                <a:cubicBezTo>
                  <a:pt x="10519435" y="55674"/>
                  <a:pt x="10480156" y="49393"/>
                  <a:pt x="10466876" y="45180"/>
                </a:cubicBezTo>
                <a:cubicBezTo>
                  <a:pt x="10443145" y="68059"/>
                  <a:pt x="10382269" y="71294"/>
                  <a:pt x="10355090" y="89741"/>
                </a:cubicBezTo>
                <a:cubicBezTo>
                  <a:pt x="10286222" y="95376"/>
                  <a:pt x="10146285" y="63529"/>
                  <a:pt x="10087145" y="66115"/>
                </a:cubicBezTo>
                <a:cubicBezTo>
                  <a:pt x="10067575" y="79584"/>
                  <a:pt x="10043111" y="68921"/>
                  <a:pt x="10015902" y="76178"/>
                </a:cubicBezTo>
                <a:cubicBezTo>
                  <a:pt x="9952302" y="84628"/>
                  <a:pt x="9893286" y="103337"/>
                  <a:pt x="9806005" y="102435"/>
                </a:cubicBezTo>
                <a:cubicBezTo>
                  <a:pt x="9782247" y="141133"/>
                  <a:pt x="9674787" y="151643"/>
                  <a:pt x="9602583" y="179170"/>
                </a:cubicBezTo>
                <a:cubicBezTo>
                  <a:pt x="9557658" y="187584"/>
                  <a:pt x="9478290" y="154235"/>
                  <a:pt x="9469719" y="174721"/>
                </a:cubicBezTo>
                <a:cubicBezTo>
                  <a:pt x="9443779" y="165070"/>
                  <a:pt x="9431317" y="185692"/>
                  <a:pt x="9408692" y="189513"/>
                </a:cubicBezTo>
                <a:cubicBezTo>
                  <a:pt x="9387154" y="183843"/>
                  <a:pt x="9380475" y="191089"/>
                  <a:pt x="9364151" y="194072"/>
                </a:cubicBezTo>
                <a:cubicBezTo>
                  <a:pt x="9354686" y="190222"/>
                  <a:pt x="9340485" y="191782"/>
                  <a:pt x="9337751" y="197579"/>
                </a:cubicBezTo>
                <a:cubicBezTo>
                  <a:pt x="9349566" y="209270"/>
                  <a:pt x="9297468" y="207714"/>
                  <a:pt x="9297166" y="216558"/>
                </a:cubicBezTo>
                <a:cubicBezTo>
                  <a:pt x="9269057" y="220999"/>
                  <a:pt x="9139630" y="221783"/>
                  <a:pt x="9123859" y="237356"/>
                </a:cubicBezTo>
                <a:cubicBezTo>
                  <a:pt x="9068176" y="249209"/>
                  <a:pt x="8975349" y="235349"/>
                  <a:pt x="8950741" y="238020"/>
                </a:cubicBezTo>
                <a:cubicBezTo>
                  <a:pt x="8916265" y="215428"/>
                  <a:pt x="8822808" y="292026"/>
                  <a:pt x="8718236" y="303148"/>
                </a:cubicBezTo>
                <a:cubicBezTo>
                  <a:pt x="8703111" y="302060"/>
                  <a:pt x="8695551" y="302792"/>
                  <a:pt x="8694011" y="308812"/>
                </a:cubicBezTo>
                <a:cubicBezTo>
                  <a:pt x="8661810" y="312764"/>
                  <a:pt x="8637956" y="329628"/>
                  <a:pt x="8611976" y="324819"/>
                </a:cubicBezTo>
                <a:cubicBezTo>
                  <a:pt x="8621849" y="336388"/>
                  <a:pt x="8562809" y="325917"/>
                  <a:pt x="8562074" y="337971"/>
                </a:cubicBezTo>
                <a:cubicBezTo>
                  <a:pt x="8543699" y="343978"/>
                  <a:pt x="8511321" y="356396"/>
                  <a:pt x="8501724" y="360865"/>
                </a:cubicBezTo>
                <a:lnTo>
                  <a:pt x="8504489" y="364790"/>
                </a:lnTo>
                <a:lnTo>
                  <a:pt x="8492774" y="366181"/>
                </a:lnTo>
                <a:lnTo>
                  <a:pt x="8466405" y="368724"/>
                </a:lnTo>
                <a:cubicBezTo>
                  <a:pt x="8455454" y="372229"/>
                  <a:pt x="8440175" y="385805"/>
                  <a:pt x="8427069" y="387211"/>
                </a:cubicBezTo>
                <a:cubicBezTo>
                  <a:pt x="8400442" y="392215"/>
                  <a:pt x="8397079" y="382989"/>
                  <a:pt x="8387766" y="377161"/>
                </a:cubicBezTo>
                <a:cubicBezTo>
                  <a:pt x="8369233" y="378548"/>
                  <a:pt x="8334756" y="390869"/>
                  <a:pt x="8315874" y="395527"/>
                </a:cubicBezTo>
                <a:cubicBezTo>
                  <a:pt x="8306664" y="400500"/>
                  <a:pt x="8272845" y="393679"/>
                  <a:pt x="8274474" y="405112"/>
                </a:cubicBezTo>
                <a:cubicBezTo>
                  <a:pt x="8255483" y="406194"/>
                  <a:pt x="8244963" y="408376"/>
                  <a:pt x="8234664" y="410219"/>
                </a:cubicBezTo>
                <a:lnTo>
                  <a:pt x="8211268" y="416791"/>
                </a:lnTo>
                <a:cubicBezTo>
                  <a:pt x="8204720" y="419941"/>
                  <a:pt x="8197411" y="422004"/>
                  <a:pt x="8188615" y="421755"/>
                </a:cubicBezTo>
                <a:lnTo>
                  <a:pt x="8179981" y="420402"/>
                </a:lnTo>
                <a:lnTo>
                  <a:pt x="8179307" y="422516"/>
                </a:lnTo>
                <a:cubicBezTo>
                  <a:pt x="8179027" y="425797"/>
                  <a:pt x="8175790" y="448341"/>
                  <a:pt x="8147929" y="450302"/>
                </a:cubicBezTo>
                <a:cubicBezTo>
                  <a:pt x="8130300" y="457967"/>
                  <a:pt x="8114933" y="461015"/>
                  <a:pt x="8089136" y="465283"/>
                </a:cubicBezTo>
                <a:cubicBezTo>
                  <a:pt x="8072810" y="465920"/>
                  <a:pt x="8069376" y="451569"/>
                  <a:pt x="8049973" y="454121"/>
                </a:cubicBezTo>
                <a:cubicBezTo>
                  <a:pt x="7974508" y="471465"/>
                  <a:pt x="8006050" y="447139"/>
                  <a:pt x="7965913" y="464415"/>
                </a:cubicBezTo>
                <a:cubicBezTo>
                  <a:pt x="7958234" y="466025"/>
                  <a:pt x="7951405" y="465800"/>
                  <a:pt x="7945093" y="464798"/>
                </a:cubicBezTo>
                <a:lnTo>
                  <a:pt x="7935335" y="462442"/>
                </a:lnTo>
                <a:lnTo>
                  <a:pt x="7904779" y="471429"/>
                </a:lnTo>
                <a:cubicBezTo>
                  <a:pt x="7889387" y="474999"/>
                  <a:pt x="7872867" y="477951"/>
                  <a:pt x="7855604" y="480199"/>
                </a:cubicBezTo>
                <a:cubicBezTo>
                  <a:pt x="7850005" y="476378"/>
                  <a:pt x="7838628" y="483595"/>
                  <a:pt x="7832630" y="485371"/>
                </a:cubicBezTo>
                <a:cubicBezTo>
                  <a:pt x="7831473" y="482645"/>
                  <a:pt x="7816623" y="482661"/>
                  <a:pt x="7812438" y="485391"/>
                </a:cubicBezTo>
                <a:cubicBezTo>
                  <a:pt x="7709470" y="505049"/>
                  <a:pt x="7759426" y="473956"/>
                  <a:pt x="7701399" y="495197"/>
                </a:cubicBezTo>
                <a:cubicBezTo>
                  <a:pt x="7690986" y="496989"/>
                  <a:pt x="7682397" y="496365"/>
                  <a:pt x="7674778" y="494723"/>
                </a:cubicBezTo>
                <a:lnTo>
                  <a:pt x="7660445" y="490194"/>
                </a:lnTo>
                <a:lnTo>
                  <a:pt x="7651781" y="493084"/>
                </a:lnTo>
                <a:cubicBezTo>
                  <a:pt x="7616113" y="496548"/>
                  <a:pt x="7603273" y="491735"/>
                  <a:pt x="7584807" y="499490"/>
                </a:cubicBezTo>
                <a:cubicBezTo>
                  <a:pt x="7549256" y="490212"/>
                  <a:pt x="7563949" y="500167"/>
                  <a:pt x="7541324" y="504184"/>
                </a:cubicBezTo>
                <a:cubicBezTo>
                  <a:pt x="7523851" y="508307"/>
                  <a:pt x="7559546" y="509825"/>
                  <a:pt x="7541756" y="512184"/>
                </a:cubicBezTo>
                <a:cubicBezTo>
                  <a:pt x="7520963" y="510864"/>
                  <a:pt x="7525755" y="520497"/>
                  <a:pt x="7503906" y="518551"/>
                </a:cubicBezTo>
                <a:cubicBezTo>
                  <a:pt x="7505924" y="510774"/>
                  <a:pt x="7464361" y="523683"/>
                  <a:pt x="7460411" y="517415"/>
                </a:cubicBezTo>
                <a:lnTo>
                  <a:pt x="7460116" y="517548"/>
                </a:lnTo>
                <a:cubicBezTo>
                  <a:pt x="7447785" y="530928"/>
                  <a:pt x="7310141" y="550568"/>
                  <a:pt x="7297810" y="563947"/>
                </a:cubicBezTo>
                <a:cubicBezTo>
                  <a:pt x="7221791" y="605698"/>
                  <a:pt x="7039072" y="646008"/>
                  <a:pt x="6946388" y="665244"/>
                </a:cubicBezTo>
                <a:cubicBezTo>
                  <a:pt x="6853704" y="684480"/>
                  <a:pt x="6804875" y="677485"/>
                  <a:pt x="6741704" y="679365"/>
                </a:cubicBezTo>
                <a:lnTo>
                  <a:pt x="6624680" y="677674"/>
                </a:lnTo>
                <a:lnTo>
                  <a:pt x="6605700" y="683566"/>
                </a:lnTo>
                <a:cubicBezTo>
                  <a:pt x="6603309" y="685184"/>
                  <a:pt x="6599550" y="685647"/>
                  <a:pt x="6576922" y="683030"/>
                </a:cubicBezTo>
                <a:cubicBezTo>
                  <a:pt x="6527275" y="698355"/>
                  <a:pt x="6440981" y="702347"/>
                  <a:pt x="6405123" y="721946"/>
                </a:cubicBezTo>
                <a:cubicBezTo>
                  <a:pt x="6407963" y="715467"/>
                  <a:pt x="6383450" y="712913"/>
                  <a:pt x="6368938" y="717341"/>
                </a:cubicBezTo>
                <a:cubicBezTo>
                  <a:pt x="6377914" y="692119"/>
                  <a:pt x="6315316" y="744281"/>
                  <a:pt x="6295102" y="729508"/>
                </a:cubicBezTo>
                <a:cubicBezTo>
                  <a:pt x="6300358" y="744473"/>
                  <a:pt x="6240070" y="776254"/>
                  <a:pt x="6202084" y="767091"/>
                </a:cubicBezTo>
                <a:cubicBezTo>
                  <a:pt x="6152826" y="774744"/>
                  <a:pt x="6122010" y="790367"/>
                  <a:pt x="6067157" y="790339"/>
                </a:cubicBezTo>
                <a:cubicBezTo>
                  <a:pt x="6066310" y="792484"/>
                  <a:pt x="6064283" y="794403"/>
                  <a:pt x="6061443" y="796151"/>
                </a:cubicBezTo>
                <a:lnTo>
                  <a:pt x="6051406" y="800684"/>
                </a:lnTo>
                <a:lnTo>
                  <a:pt x="6049097" y="800636"/>
                </a:lnTo>
                <a:cubicBezTo>
                  <a:pt x="6040408" y="801393"/>
                  <a:pt x="6036299" y="802645"/>
                  <a:pt x="6034222" y="804110"/>
                </a:cubicBezTo>
                <a:lnTo>
                  <a:pt x="6033121" y="806078"/>
                </a:lnTo>
                <a:lnTo>
                  <a:pt x="6023593" y="808842"/>
                </a:lnTo>
                <a:lnTo>
                  <a:pt x="6006639" y="815304"/>
                </a:lnTo>
                <a:lnTo>
                  <a:pt x="6001762" y="815557"/>
                </a:lnTo>
                <a:lnTo>
                  <a:pt x="5973534" y="823815"/>
                </a:lnTo>
                <a:lnTo>
                  <a:pt x="5972336" y="823476"/>
                </a:lnTo>
                <a:cubicBezTo>
                  <a:pt x="5969004" y="822901"/>
                  <a:pt x="5965329" y="822833"/>
                  <a:pt x="5960841" y="823819"/>
                </a:cubicBezTo>
                <a:cubicBezTo>
                  <a:pt x="5955860" y="815655"/>
                  <a:pt x="5953515" y="821882"/>
                  <a:pt x="5940719" y="825514"/>
                </a:cubicBezTo>
                <a:cubicBezTo>
                  <a:pt x="5930130" y="813644"/>
                  <a:pt x="5900943" y="827979"/>
                  <a:pt x="5884298" y="823806"/>
                </a:cubicBezTo>
                <a:cubicBezTo>
                  <a:pt x="5875133" y="826741"/>
                  <a:pt x="5865250" y="829630"/>
                  <a:pt x="5854779" y="832365"/>
                </a:cubicBezTo>
                <a:lnTo>
                  <a:pt x="5848382" y="833844"/>
                </a:lnTo>
                <a:lnTo>
                  <a:pt x="5848066" y="833772"/>
                </a:lnTo>
                <a:cubicBezTo>
                  <a:pt x="5846273" y="833879"/>
                  <a:pt x="5844018" y="834284"/>
                  <a:pt x="5840944" y="835132"/>
                </a:cubicBezTo>
                <a:lnTo>
                  <a:pt x="5836719" y="836539"/>
                </a:lnTo>
                <a:lnTo>
                  <a:pt x="5824311" y="839408"/>
                </a:lnTo>
                <a:lnTo>
                  <a:pt x="5818788" y="839727"/>
                </a:lnTo>
                <a:cubicBezTo>
                  <a:pt x="5797008" y="838594"/>
                  <a:pt x="5786883" y="822081"/>
                  <a:pt x="5763953" y="834282"/>
                </a:cubicBezTo>
                <a:cubicBezTo>
                  <a:pt x="5726813" y="837521"/>
                  <a:pt x="5699446" y="830949"/>
                  <a:pt x="5667748" y="840211"/>
                </a:cubicBezTo>
                <a:cubicBezTo>
                  <a:pt x="5632959" y="843205"/>
                  <a:pt x="5601436" y="842280"/>
                  <a:pt x="5573108" y="847611"/>
                </a:cubicBezTo>
                <a:cubicBezTo>
                  <a:pt x="5560030" y="845832"/>
                  <a:pt x="5549547" y="851598"/>
                  <a:pt x="5539137" y="851033"/>
                </a:cubicBezTo>
                <a:cubicBezTo>
                  <a:pt x="5528728" y="850467"/>
                  <a:pt x="5529256" y="837509"/>
                  <a:pt x="5510651" y="844215"/>
                </a:cubicBezTo>
                <a:cubicBezTo>
                  <a:pt x="5494241" y="833607"/>
                  <a:pt x="5466101" y="839171"/>
                  <a:pt x="5457331" y="839159"/>
                </a:cubicBezTo>
                <a:lnTo>
                  <a:pt x="5410613" y="834358"/>
                </a:lnTo>
                <a:lnTo>
                  <a:pt x="5370040" y="862127"/>
                </a:lnTo>
                <a:cubicBezTo>
                  <a:pt x="5357863" y="856469"/>
                  <a:pt x="5319115" y="868069"/>
                  <a:pt x="5318778" y="855310"/>
                </a:cubicBezTo>
                <a:cubicBezTo>
                  <a:pt x="5303920" y="857760"/>
                  <a:pt x="5296727" y="863736"/>
                  <a:pt x="5298645" y="855171"/>
                </a:cubicBezTo>
                <a:cubicBezTo>
                  <a:pt x="5287819" y="855897"/>
                  <a:pt x="5267444" y="857825"/>
                  <a:pt x="5253828" y="859670"/>
                </a:cubicBezTo>
                <a:lnTo>
                  <a:pt x="5216955" y="866245"/>
                </a:lnTo>
                <a:lnTo>
                  <a:pt x="5214344" y="868102"/>
                </a:lnTo>
                <a:cubicBezTo>
                  <a:pt x="5210778" y="868719"/>
                  <a:pt x="5200859" y="869042"/>
                  <a:pt x="5195561" y="869949"/>
                </a:cubicBezTo>
                <a:lnTo>
                  <a:pt x="5182555" y="873542"/>
                </a:lnTo>
                <a:cubicBezTo>
                  <a:pt x="5178496" y="875023"/>
                  <a:pt x="5175066" y="876746"/>
                  <a:pt x="5172552" y="878801"/>
                </a:cubicBezTo>
                <a:cubicBezTo>
                  <a:pt x="5121406" y="873797"/>
                  <a:pt x="5080096" y="886529"/>
                  <a:pt x="5027993" y="889666"/>
                </a:cubicBezTo>
                <a:cubicBezTo>
                  <a:pt x="4999924" y="877115"/>
                  <a:pt x="4946973" y="919452"/>
                  <a:pt x="4939844" y="934802"/>
                </a:cubicBezTo>
                <a:cubicBezTo>
                  <a:pt x="4895154" y="940701"/>
                  <a:pt x="4844006" y="928240"/>
                  <a:pt x="4792576" y="934820"/>
                </a:cubicBezTo>
                <a:lnTo>
                  <a:pt x="4602423" y="958063"/>
                </a:lnTo>
                <a:cubicBezTo>
                  <a:pt x="4488530" y="967131"/>
                  <a:pt x="4399004" y="969822"/>
                  <a:pt x="4290656" y="969152"/>
                </a:cubicBezTo>
                <a:cubicBezTo>
                  <a:pt x="4182308" y="968482"/>
                  <a:pt x="4046938" y="971167"/>
                  <a:pt x="3952334" y="954043"/>
                </a:cubicBezTo>
                <a:lnTo>
                  <a:pt x="3858560" y="948781"/>
                </a:lnTo>
                <a:lnTo>
                  <a:pt x="3846597" y="948382"/>
                </a:lnTo>
                <a:cubicBezTo>
                  <a:pt x="3807516" y="956616"/>
                  <a:pt x="3767475" y="941640"/>
                  <a:pt x="3736044" y="947759"/>
                </a:cubicBezTo>
                <a:cubicBezTo>
                  <a:pt x="3727323" y="948128"/>
                  <a:pt x="3719828" y="947771"/>
                  <a:pt x="3713136" y="946963"/>
                </a:cubicBezTo>
                <a:lnTo>
                  <a:pt x="3695939" y="943639"/>
                </a:lnTo>
                <a:lnTo>
                  <a:pt x="3694125" y="940567"/>
                </a:lnTo>
                <a:lnTo>
                  <a:pt x="3681925" y="939706"/>
                </a:lnTo>
                <a:lnTo>
                  <a:pt x="3679204" y="938926"/>
                </a:lnTo>
                <a:cubicBezTo>
                  <a:pt x="3668160" y="939028"/>
                  <a:pt x="3634193" y="940875"/>
                  <a:pt x="3615656" y="940320"/>
                </a:cubicBezTo>
                <a:cubicBezTo>
                  <a:pt x="3582626" y="936974"/>
                  <a:pt x="3593904" y="949140"/>
                  <a:pt x="3567983" y="935596"/>
                </a:cubicBezTo>
                <a:cubicBezTo>
                  <a:pt x="3504185" y="939048"/>
                  <a:pt x="3482818" y="922224"/>
                  <a:pt x="3422423" y="932129"/>
                </a:cubicBezTo>
                <a:cubicBezTo>
                  <a:pt x="3369166" y="933413"/>
                  <a:pt x="3329486" y="910108"/>
                  <a:pt x="3310925" y="911072"/>
                </a:cubicBezTo>
                <a:cubicBezTo>
                  <a:pt x="3261363" y="909787"/>
                  <a:pt x="3198415" y="933574"/>
                  <a:pt x="3139421" y="934151"/>
                </a:cubicBezTo>
                <a:cubicBezTo>
                  <a:pt x="3088799" y="931012"/>
                  <a:pt x="3038941" y="938464"/>
                  <a:pt x="2996922" y="927537"/>
                </a:cubicBezTo>
                <a:cubicBezTo>
                  <a:pt x="2992673" y="929234"/>
                  <a:pt x="2987900" y="930498"/>
                  <a:pt x="2982785" y="931453"/>
                </a:cubicBezTo>
                <a:lnTo>
                  <a:pt x="2967478" y="933397"/>
                </a:lnTo>
                <a:lnTo>
                  <a:pt x="2948552" y="932961"/>
                </a:lnTo>
                <a:lnTo>
                  <a:pt x="2944404" y="934452"/>
                </a:lnTo>
                <a:lnTo>
                  <a:pt x="2908608" y="937205"/>
                </a:lnTo>
                <a:lnTo>
                  <a:pt x="2904443" y="936455"/>
                </a:lnTo>
                <a:lnTo>
                  <a:pt x="2868935" y="938022"/>
                </a:lnTo>
                <a:lnTo>
                  <a:pt x="2868586" y="937487"/>
                </a:lnTo>
                <a:cubicBezTo>
                  <a:pt x="2866994" y="936327"/>
                  <a:pt x="2864292" y="935538"/>
                  <a:pt x="2859191" y="935503"/>
                </a:cubicBezTo>
                <a:cubicBezTo>
                  <a:pt x="2869075" y="927418"/>
                  <a:pt x="2856828" y="932364"/>
                  <a:pt x="2840915" y="932977"/>
                </a:cubicBezTo>
                <a:lnTo>
                  <a:pt x="2763509" y="921850"/>
                </a:lnTo>
                <a:lnTo>
                  <a:pt x="2756121" y="921864"/>
                </a:lnTo>
                <a:cubicBezTo>
                  <a:pt x="2756081" y="921822"/>
                  <a:pt x="2756039" y="921781"/>
                  <a:pt x="2755998" y="921739"/>
                </a:cubicBezTo>
                <a:cubicBezTo>
                  <a:pt x="2754445" y="921476"/>
                  <a:pt x="2752036" y="921380"/>
                  <a:pt x="2748255" y="921505"/>
                </a:cubicBezTo>
                <a:lnTo>
                  <a:pt x="2694601" y="915575"/>
                </a:lnTo>
                <a:cubicBezTo>
                  <a:pt x="2671223" y="919874"/>
                  <a:pt x="2666972" y="913376"/>
                  <a:pt x="2635357" y="910976"/>
                </a:cubicBezTo>
                <a:cubicBezTo>
                  <a:pt x="2621906" y="915051"/>
                  <a:pt x="2611315" y="913542"/>
                  <a:pt x="2601047" y="910263"/>
                </a:cubicBezTo>
                <a:cubicBezTo>
                  <a:pt x="2570084" y="912074"/>
                  <a:pt x="2542135" y="907435"/>
                  <a:pt x="2507482" y="906211"/>
                </a:cubicBezTo>
                <a:cubicBezTo>
                  <a:pt x="2469706" y="911437"/>
                  <a:pt x="2450920" y="901812"/>
                  <a:pt x="2413884" y="900545"/>
                </a:cubicBezTo>
                <a:cubicBezTo>
                  <a:pt x="2381338" y="909664"/>
                  <a:pt x="2387753" y="892438"/>
                  <a:pt x="2368912" y="888755"/>
                </a:cubicBezTo>
                <a:lnTo>
                  <a:pt x="2349490" y="889719"/>
                </a:lnTo>
                <a:lnTo>
                  <a:pt x="2344290" y="890584"/>
                </a:lnTo>
                <a:cubicBezTo>
                  <a:pt x="2340673" y="891041"/>
                  <a:pt x="2338228" y="891167"/>
                  <a:pt x="2336488" y="891058"/>
                </a:cubicBezTo>
                <a:lnTo>
                  <a:pt x="2329015" y="891627"/>
                </a:lnTo>
                <a:cubicBezTo>
                  <a:pt x="2316843" y="893039"/>
                  <a:pt x="2305064" y="894669"/>
                  <a:pt x="2293898" y="896431"/>
                </a:cubicBezTo>
                <a:cubicBezTo>
                  <a:pt x="2282637" y="890404"/>
                  <a:pt x="2242346" y="900851"/>
                  <a:pt x="2243927" y="888076"/>
                </a:cubicBezTo>
                <a:cubicBezTo>
                  <a:pt x="2228778" y="890081"/>
                  <a:pt x="2220725" y="895845"/>
                  <a:pt x="2223920" y="887331"/>
                </a:cubicBezTo>
                <a:cubicBezTo>
                  <a:pt x="2218877" y="887756"/>
                  <a:pt x="2215583" y="887254"/>
                  <a:pt x="2213081" y="886302"/>
                </a:cubicBezTo>
                <a:lnTo>
                  <a:pt x="2212307" y="885829"/>
                </a:lnTo>
                <a:lnTo>
                  <a:pt x="2152321" y="894418"/>
                </a:lnTo>
                <a:lnTo>
                  <a:pt x="2140985" y="895968"/>
                </a:lnTo>
                <a:lnTo>
                  <a:pt x="2121210" y="899354"/>
                </a:lnTo>
                <a:lnTo>
                  <a:pt x="2119146" y="899033"/>
                </a:lnTo>
                <a:lnTo>
                  <a:pt x="2105666" y="902240"/>
                </a:lnTo>
                <a:cubicBezTo>
                  <a:pt x="2101407" y="903601"/>
                  <a:pt x="2097735" y="905221"/>
                  <a:pt x="2094924" y="907203"/>
                </a:cubicBezTo>
                <a:cubicBezTo>
                  <a:pt x="2044793" y="900664"/>
                  <a:pt x="2001785" y="912168"/>
                  <a:pt x="1949478" y="913748"/>
                </a:cubicBezTo>
                <a:cubicBezTo>
                  <a:pt x="1891937" y="919585"/>
                  <a:pt x="1810334" y="935486"/>
                  <a:pt x="1749684" y="942223"/>
                </a:cubicBezTo>
                <a:lnTo>
                  <a:pt x="1585576" y="954170"/>
                </a:lnTo>
                <a:cubicBezTo>
                  <a:pt x="1549165" y="943719"/>
                  <a:pt x="1511425" y="950847"/>
                  <a:pt x="1476250" y="950653"/>
                </a:cubicBezTo>
                <a:cubicBezTo>
                  <a:pt x="1488515" y="961596"/>
                  <a:pt x="1432660" y="946795"/>
                  <a:pt x="1433927" y="959926"/>
                </a:cubicBezTo>
                <a:cubicBezTo>
                  <a:pt x="1427485" y="959475"/>
                  <a:pt x="1421205" y="958623"/>
                  <a:pt x="1414893" y="957671"/>
                </a:cubicBezTo>
                <a:lnTo>
                  <a:pt x="1411585" y="957179"/>
                </a:lnTo>
                <a:lnTo>
                  <a:pt x="1398896" y="957460"/>
                </a:lnTo>
                <a:lnTo>
                  <a:pt x="1394632" y="954725"/>
                </a:lnTo>
                <a:lnTo>
                  <a:pt x="1375043" y="953132"/>
                </a:lnTo>
                <a:cubicBezTo>
                  <a:pt x="1367813" y="952970"/>
                  <a:pt x="1360155" y="953305"/>
                  <a:pt x="1351876" y="954436"/>
                </a:cubicBezTo>
                <a:cubicBezTo>
                  <a:pt x="1325912" y="963028"/>
                  <a:pt x="1274459" y="952492"/>
                  <a:pt x="1242676" y="963767"/>
                </a:cubicBezTo>
                <a:cubicBezTo>
                  <a:pt x="1230276" y="966918"/>
                  <a:pt x="1216715" y="977098"/>
                  <a:pt x="1205993" y="974080"/>
                </a:cubicBezTo>
                <a:cubicBezTo>
                  <a:pt x="1174251" y="974112"/>
                  <a:pt x="1086982" y="964420"/>
                  <a:pt x="1052221" y="963954"/>
                </a:cubicBezTo>
                <a:cubicBezTo>
                  <a:pt x="1038515" y="970622"/>
                  <a:pt x="1009522" y="962342"/>
                  <a:pt x="968270" y="964761"/>
                </a:cubicBezTo>
                <a:cubicBezTo>
                  <a:pt x="943437" y="973698"/>
                  <a:pt x="900136" y="991017"/>
                  <a:pt x="874493" y="998122"/>
                </a:cubicBezTo>
                <a:cubicBezTo>
                  <a:pt x="848849" y="1005226"/>
                  <a:pt x="853424" y="1009427"/>
                  <a:pt x="814411" y="1007391"/>
                </a:cubicBezTo>
                <a:cubicBezTo>
                  <a:pt x="765926" y="1022821"/>
                  <a:pt x="732885" y="1009859"/>
                  <a:pt x="688604" y="1015631"/>
                </a:cubicBezTo>
                <a:cubicBezTo>
                  <a:pt x="638045" y="1020877"/>
                  <a:pt x="677999" y="1011556"/>
                  <a:pt x="618171" y="1027260"/>
                </a:cubicBezTo>
                <a:cubicBezTo>
                  <a:pt x="609680" y="1023165"/>
                  <a:pt x="583253" y="1020277"/>
                  <a:pt x="570379" y="1023487"/>
                </a:cubicBezTo>
                <a:cubicBezTo>
                  <a:pt x="543992" y="1022523"/>
                  <a:pt x="505183" y="1001686"/>
                  <a:pt x="482519" y="1002108"/>
                </a:cubicBezTo>
                <a:cubicBezTo>
                  <a:pt x="464011" y="1002285"/>
                  <a:pt x="495211" y="1007995"/>
                  <a:pt x="475319" y="1009922"/>
                </a:cubicBezTo>
                <a:cubicBezTo>
                  <a:pt x="450818" y="1011135"/>
                  <a:pt x="454804" y="1022539"/>
                  <a:pt x="431104" y="1009317"/>
                </a:cubicBezTo>
                <a:cubicBezTo>
                  <a:pt x="406857" y="1014651"/>
                  <a:pt x="399686" y="1008456"/>
                  <a:pt x="363782" y="1007585"/>
                </a:cubicBezTo>
                <a:cubicBezTo>
                  <a:pt x="350440" y="1012231"/>
                  <a:pt x="338145" y="1011245"/>
                  <a:pt x="325533" y="1008502"/>
                </a:cubicBezTo>
                <a:cubicBezTo>
                  <a:pt x="291944" y="1011745"/>
                  <a:pt x="259251" y="1008497"/>
                  <a:pt x="220429" y="1008927"/>
                </a:cubicBezTo>
                <a:cubicBezTo>
                  <a:pt x="180594" y="1015852"/>
                  <a:pt x="156150" y="1007265"/>
                  <a:pt x="114676" y="1007765"/>
                </a:cubicBezTo>
                <a:cubicBezTo>
                  <a:pt x="85718" y="1006195"/>
                  <a:pt x="43316" y="1001491"/>
                  <a:pt x="13470" y="998544"/>
                </a:cubicBezTo>
                <a:lnTo>
                  <a:pt x="0" y="997355"/>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24D4D029-DCFA-3240-09C6-75C1846EEF74}"/>
              </a:ext>
            </a:extLst>
          </p:cNvPr>
          <p:cNvSpPr txBox="1">
            <a:spLocks/>
          </p:cNvSpPr>
          <p:nvPr/>
        </p:nvSpPr>
        <p:spPr>
          <a:xfrm>
            <a:off x="990600" y="368135"/>
            <a:ext cx="10515600" cy="1325563"/>
          </a:xfrm>
          <a:prstGeom prst="rect">
            <a:avLst/>
          </a:prstGeom>
        </p:spPr>
        <p:txBody>
          <a:bodyPr vert="horz" lIns="91440" tIns="45720" rIns="91440" bIns="45720" rtlCol="0" anchor="ctr">
            <a:normAutofit/>
          </a:bodyPr>
          <a:lstStyle>
            <a:lvl1pPr algn="l" defTabSz="914377" rtl="0" eaLnBrk="1" latinLnBrk="0" hangingPunct="1">
              <a:lnSpc>
                <a:spcPct val="90000"/>
              </a:lnSpc>
              <a:spcBef>
                <a:spcPct val="0"/>
              </a:spcBef>
              <a:buNone/>
              <a:defRPr sz="4400" kern="1200">
                <a:solidFill>
                  <a:schemeClr val="tx1"/>
                </a:solidFill>
                <a:latin typeface="Arial" panose="020B0604020202020204" pitchFamily="34" charset="0"/>
                <a:ea typeface="+mj-ea"/>
                <a:cs typeface="+mj-cs"/>
              </a:defRPr>
            </a:lvl1pPr>
          </a:lstStyle>
          <a:p>
            <a:r>
              <a:rPr lang="en-GB"/>
              <a:t>Next steps:</a:t>
            </a:r>
          </a:p>
        </p:txBody>
      </p:sp>
      <p:sp>
        <p:nvSpPr>
          <p:cNvPr id="3" name="Content Placeholder 2">
            <a:extLst>
              <a:ext uri="{FF2B5EF4-FFF2-40B4-BE49-F238E27FC236}">
                <a16:creationId xmlns:a16="http://schemas.microsoft.com/office/drawing/2014/main" id="{3B462999-A893-A4EC-92C1-AB6D9D0E1EE2}"/>
              </a:ext>
            </a:extLst>
          </p:cNvPr>
          <p:cNvSpPr txBox="1">
            <a:spLocks/>
          </p:cNvSpPr>
          <p:nvPr/>
        </p:nvSpPr>
        <p:spPr>
          <a:xfrm>
            <a:off x="990600" y="2182369"/>
            <a:ext cx="10515600" cy="4351338"/>
          </a:xfrm>
          <a:prstGeom prst="rect">
            <a:avLst/>
          </a:prstGeom>
        </p:spPr>
        <p:txBody>
          <a:bodyPr vert="horz" lIns="91440" tIns="45720" rIns="91440" bIns="45720" rtlCol="0">
            <a:normAutofit/>
          </a:bodyPr>
          <a:lst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a:latin typeface="Arial" panose="020B0604020202020204" pitchFamily="34" charset="0"/>
                <a:cs typeface="Arial" panose="020B0604020202020204" pitchFamily="34" charset="0"/>
              </a:rPr>
              <a:t>Coproduction standards and training for Experts by Training</a:t>
            </a:r>
          </a:p>
          <a:p>
            <a:endParaRPr lang="en-GB" sz="1400">
              <a:latin typeface="Arial" panose="020B0604020202020204" pitchFamily="34" charset="0"/>
              <a:cs typeface="Arial" panose="020B0604020202020204" pitchFamily="34" charset="0"/>
            </a:endParaRPr>
          </a:p>
          <a:p>
            <a:r>
              <a:rPr lang="en-GB">
                <a:latin typeface="Arial" panose="020B0604020202020204" pitchFamily="34" charset="0"/>
                <a:cs typeface="Arial" panose="020B0604020202020204" pitchFamily="34" charset="0"/>
              </a:rPr>
              <a:t>Coproduction Strategy</a:t>
            </a:r>
          </a:p>
          <a:p>
            <a:endParaRPr lang="en-GB" sz="1400">
              <a:latin typeface="Arial" panose="020B0604020202020204" pitchFamily="34" charset="0"/>
              <a:cs typeface="Arial" panose="020B0604020202020204" pitchFamily="34" charset="0"/>
            </a:endParaRPr>
          </a:p>
          <a:p>
            <a:r>
              <a:rPr lang="en-GB">
                <a:latin typeface="Arial" panose="020B0604020202020204" pitchFamily="34" charset="0"/>
                <a:cs typeface="Arial" panose="020B0604020202020204" pitchFamily="34" charset="0"/>
              </a:rPr>
              <a:t>Further developing training and support for Expert by Experience Leaders</a:t>
            </a:r>
          </a:p>
        </p:txBody>
      </p:sp>
      <p:sp>
        <p:nvSpPr>
          <p:cNvPr id="6" name="TextBox 5">
            <a:extLst>
              <a:ext uri="{FF2B5EF4-FFF2-40B4-BE49-F238E27FC236}">
                <a16:creationId xmlns:a16="http://schemas.microsoft.com/office/drawing/2014/main" id="{23B1A682-1A96-E115-1A76-6396A000D55A}"/>
              </a:ext>
            </a:extLst>
          </p:cNvPr>
          <p:cNvSpPr txBox="1"/>
          <p:nvPr/>
        </p:nvSpPr>
        <p:spPr>
          <a:xfrm>
            <a:off x="1609927" y="5918065"/>
            <a:ext cx="6094378" cy="341632"/>
          </a:xfrm>
          <a:prstGeom prst="rect">
            <a:avLst/>
          </a:prstGeom>
          <a:noFill/>
        </p:spPr>
        <p:txBody>
          <a:bodyPr wrap="square">
            <a:spAutoFit/>
          </a:bodyPr>
          <a:lstStyle/>
          <a:p>
            <a:pPr>
              <a:lnSpc>
                <a:spcPct val="90000"/>
              </a:lnSpc>
              <a:spcAft>
                <a:spcPts val="600"/>
              </a:spcAft>
            </a:pPr>
            <a:r>
              <a:rPr lang="en-GB" sz="1800">
                <a:solidFill>
                  <a:schemeClr val="tx1">
                    <a:lumMod val="65000"/>
                    <a:lumOff val="35000"/>
                  </a:schemeClr>
                </a:solidFill>
                <a:latin typeface="Arial" panose="020B0604020202020204" pitchFamily="34" charset="0"/>
                <a:cs typeface="Arial" panose="020B0604020202020204" pitchFamily="34" charset="0"/>
              </a:rPr>
              <a:t>Find out more by scanning the QR code on your table</a:t>
            </a:r>
            <a:endParaRPr lang="en-GB" sz="1800" b="1">
              <a:solidFill>
                <a:schemeClr val="tx1">
                  <a:lumMod val="65000"/>
                  <a:lumOff val="35000"/>
                </a:schemeClr>
              </a:solidFill>
              <a:latin typeface="Arial" panose="020B0604020202020204" pitchFamily="34" charset="0"/>
              <a:cs typeface="Arial" panose="020B0604020202020204" pitchFamily="34" charset="0"/>
            </a:endParaRPr>
          </a:p>
        </p:txBody>
      </p:sp>
      <p:sp>
        <p:nvSpPr>
          <p:cNvPr id="9" name="Rectangle 1">
            <a:extLst>
              <a:ext uri="{FF2B5EF4-FFF2-40B4-BE49-F238E27FC236}">
                <a16:creationId xmlns:a16="http://schemas.microsoft.com/office/drawing/2014/main" id="{45DE5665-3975-CE10-AD76-F177CF25D667}"/>
              </a:ext>
            </a:extLst>
          </p:cNvPr>
          <p:cNvSpPr>
            <a:spLocks noChangeArrowheads="1"/>
          </p:cNvSpPr>
          <p:nvPr/>
        </p:nvSpPr>
        <p:spPr bwMode="auto">
          <a:xfrm>
            <a:off x="0" y="0"/>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GB"/>
          </a:p>
        </p:txBody>
      </p:sp>
      <p:pic>
        <p:nvPicPr>
          <p:cNvPr id="12" name="Picture 11" descr="A qr code on a white background&#10;&#10;AI-generated content may be incorrect.">
            <a:extLst>
              <a:ext uri="{FF2B5EF4-FFF2-40B4-BE49-F238E27FC236}">
                <a16:creationId xmlns:a16="http://schemas.microsoft.com/office/drawing/2014/main" id="{B041CBB3-E432-B9CB-82C4-A22EC327337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24127" y="5743575"/>
            <a:ext cx="638095" cy="638095"/>
          </a:xfrm>
          <a:prstGeom prst="rect">
            <a:avLst/>
          </a:prstGeom>
        </p:spPr>
      </p:pic>
    </p:spTree>
    <p:extLst>
      <p:ext uri="{BB962C8B-B14F-4D97-AF65-F5344CB8AC3E}">
        <p14:creationId xmlns:p14="http://schemas.microsoft.com/office/powerpoint/2010/main" val="112781804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Rectangle 15">
            <a:extLst>
              <a:ext uri="{FF2B5EF4-FFF2-40B4-BE49-F238E27FC236}">
                <a16:creationId xmlns:a16="http://schemas.microsoft.com/office/drawing/2014/main" id="{61293230-B0F6-45B1-96D1-13D18E24299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Freeform: Shape 17">
            <a:extLst>
              <a:ext uri="{FF2B5EF4-FFF2-40B4-BE49-F238E27FC236}">
                <a16:creationId xmlns:a16="http://schemas.microsoft.com/office/drawing/2014/main" id="{2E4C77E0-AD32-4D51-A420-0A861D5A863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1766176" cy="2061837"/>
          </a:xfrm>
          <a:custGeom>
            <a:avLst/>
            <a:gdLst>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13657 w 10768629"/>
              <a:gd name="connsiteY144" fmla="*/ 1730706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84330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0768629" h="1978172">
                <a:moveTo>
                  <a:pt x="0" y="0"/>
                </a:moveTo>
                <a:lnTo>
                  <a:pt x="10768629" y="0"/>
                </a:lnTo>
                <a:lnTo>
                  <a:pt x="10733254" y="31439"/>
                </a:lnTo>
                <a:lnTo>
                  <a:pt x="10727085" y="37910"/>
                </a:lnTo>
                <a:cubicBezTo>
                  <a:pt x="10712973" y="56080"/>
                  <a:pt x="10699457" y="78430"/>
                  <a:pt x="10675953" y="68623"/>
                </a:cubicBezTo>
                <a:cubicBezTo>
                  <a:pt x="10685972" y="89202"/>
                  <a:pt x="10641629" y="69781"/>
                  <a:pt x="10637091" y="90361"/>
                </a:cubicBezTo>
                <a:cubicBezTo>
                  <a:pt x="10635214" y="107005"/>
                  <a:pt x="10621323" y="104993"/>
                  <a:pt x="10610971" y="110764"/>
                </a:cubicBezTo>
                <a:cubicBezTo>
                  <a:pt x="10603980" y="127568"/>
                  <a:pt x="10551417" y="141180"/>
                  <a:pt x="10532872" y="138028"/>
                </a:cubicBezTo>
                <a:cubicBezTo>
                  <a:pt x="10480300" y="119072"/>
                  <a:pt x="10440532" y="186296"/>
                  <a:pt x="10398558" y="172911"/>
                </a:cubicBezTo>
                <a:cubicBezTo>
                  <a:pt x="10387708" y="174114"/>
                  <a:pt x="10378792" y="177646"/>
                  <a:pt x="10371128" y="182609"/>
                </a:cubicBezTo>
                <a:lnTo>
                  <a:pt x="10352178" y="199976"/>
                </a:lnTo>
                <a:lnTo>
                  <a:pt x="10351815" y="211879"/>
                </a:lnTo>
                <a:lnTo>
                  <a:pt x="10337471" y="218661"/>
                </a:lnTo>
                <a:lnTo>
                  <a:pt x="10334625" y="222351"/>
                </a:lnTo>
                <a:cubicBezTo>
                  <a:pt x="10321108" y="225227"/>
                  <a:pt x="10278615" y="228401"/>
                  <a:pt x="10256365" y="235917"/>
                </a:cubicBezTo>
                <a:cubicBezTo>
                  <a:pt x="10218136" y="258033"/>
                  <a:pt x="10224552" y="209685"/>
                  <a:pt x="10201127" y="267448"/>
                </a:cubicBezTo>
                <a:cubicBezTo>
                  <a:pt x="10121320" y="273476"/>
                  <a:pt x="10040763" y="345580"/>
                  <a:pt x="9961218" y="326720"/>
                </a:cubicBezTo>
                <a:cubicBezTo>
                  <a:pt x="9980173" y="341621"/>
                  <a:pt x="9883038" y="318484"/>
                  <a:pt x="9859715" y="355698"/>
                </a:cubicBezTo>
                <a:cubicBezTo>
                  <a:pt x="9812822" y="367758"/>
                  <a:pt x="9752089" y="383830"/>
                  <a:pt x="9679867" y="399081"/>
                </a:cubicBezTo>
                <a:cubicBezTo>
                  <a:pt x="9618357" y="415668"/>
                  <a:pt x="9525492" y="446315"/>
                  <a:pt x="9490654" y="455225"/>
                </a:cubicBezTo>
                <a:lnTo>
                  <a:pt x="9470837" y="452539"/>
                </a:lnTo>
                <a:lnTo>
                  <a:pt x="9469082" y="454891"/>
                </a:lnTo>
                <a:cubicBezTo>
                  <a:pt x="9460057" y="461184"/>
                  <a:pt x="9453495" y="461729"/>
                  <a:pt x="9448038" y="459733"/>
                </a:cubicBezTo>
                <a:lnTo>
                  <a:pt x="9396821" y="455795"/>
                </a:lnTo>
                <a:lnTo>
                  <a:pt x="9392197" y="459796"/>
                </a:lnTo>
                <a:lnTo>
                  <a:pt x="9347994" y="464462"/>
                </a:lnTo>
                <a:cubicBezTo>
                  <a:pt x="9347959" y="465155"/>
                  <a:pt x="9347925" y="465846"/>
                  <a:pt x="9347889" y="466539"/>
                </a:cubicBezTo>
                <a:cubicBezTo>
                  <a:pt x="9346648" y="471307"/>
                  <a:pt x="9343831" y="475025"/>
                  <a:pt x="9337639" y="476654"/>
                </a:cubicBezTo>
                <a:cubicBezTo>
                  <a:pt x="9354547" y="503661"/>
                  <a:pt x="9307720" y="510631"/>
                  <a:pt x="9287964" y="513052"/>
                </a:cubicBezTo>
                <a:cubicBezTo>
                  <a:pt x="9269905" y="526173"/>
                  <a:pt x="9245386" y="544358"/>
                  <a:pt x="9229283" y="555377"/>
                </a:cubicBezTo>
                <a:lnTo>
                  <a:pt x="9220274" y="557502"/>
                </a:lnTo>
                <a:cubicBezTo>
                  <a:pt x="9220250" y="557668"/>
                  <a:pt x="9220226" y="557835"/>
                  <a:pt x="9220202" y="558001"/>
                </a:cubicBezTo>
                <a:cubicBezTo>
                  <a:pt x="9218468" y="559434"/>
                  <a:pt x="9215591" y="560497"/>
                  <a:pt x="9210908" y="561147"/>
                </a:cubicBezTo>
                <a:lnTo>
                  <a:pt x="9186374" y="565502"/>
                </a:lnTo>
                <a:lnTo>
                  <a:pt x="9181058" y="569943"/>
                </a:lnTo>
                <a:lnTo>
                  <a:pt x="9167549" y="584727"/>
                </a:lnTo>
                <a:lnTo>
                  <a:pt x="9149110" y="598906"/>
                </a:lnTo>
                <a:cubicBezTo>
                  <a:pt x="9133575" y="594395"/>
                  <a:pt x="9087390" y="636567"/>
                  <a:pt x="9078556" y="644039"/>
                </a:cubicBezTo>
                <a:lnTo>
                  <a:pt x="8996399" y="690055"/>
                </a:lnTo>
                <a:cubicBezTo>
                  <a:pt x="8913147" y="777045"/>
                  <a:pt x="8867993" y="772591"/>
                  <a:pt x="8803791" y="813860"/>
                </a:cubicBezTo>
                <a:cubicBezTo>
                  <a:pt x="8745270" y="819906"/>
                  <a:pt x="8690049" y="823612"/>
                  <a:pt x="8636202" y="848463"/>
                </a:cubicBezTo>
                <a:cubicBezTo>
                  <a:pt x="8594799" y="860014"/>
                  <a:pt x="8568613" y="864779"/>
                  <a:pt x="8555372" y="883171"/>
                </a:cubicBezTo>
                <a:lnTo>
                  <a:pt x="8507229" y="901665"/>
                </a:lnTo>
                <a:lnTo>
                  <a:pt x="8428473" y="927985"/>
                </a:lnTo>
                <a:cubicBezTo>
                  <a:pt x="8428287" y="929817"/>
                  <a:pt x="8428100" y="931648"/>
                  <a:pt x="8427914" y="933480"/>
                </a:cubicBezTo>
                <a:lnTo>
                  <a:pt x="8420327" y="941984"/>
                </a:lnTo>
                <a:lnTo>
                  <a:pt x="8394729" y="948347"/>
                </a:lnTo>
                <a:lnTo>
                  <a:pt x="8380548" y="987916"/>
                </a:lnTo>
                <a:lnTo>
                  <a:pt x="8375330" y="965444"/>
                </a:lnTo>
                <a:cubicBezTo>
                  <a:pt x="8372375" y="964202"/>
                  <a:pt x="8344433" y="977378"/>
                  <a:pt x="8340796" y="980522"/>
                </a:cubicBezTo>
                <a:cubicBezTo>
                  <a:pt x="8328292" y="982128"/>
                  <a:pt x="8319237" y="991089"/>
                  <a:pt x="8304438" y="996739"/>
                </a:cubicBezTo>
                <a:cubicBezTo>
                  <a:pt x="8297193" y="1005683"/>
                  <a:pt x="8289328" y="1014568"/>
                  <a:pt x="8280929" y="1023089"/>
                </a:cubicBezTo>
                <a:lnTo>
                  <a:pt x="8275760" y="1027772"/>
                </a:lnTo>
                <a:lnTo>
                  <a:pt x="8275478" y="1027605"/>
                </a:lnTo>
                <a:cubicBezTo>
                  <a:pt x="8273970" y="1028076"/>
                  <a:pt x="8251461" y="1029408"/>
                  <a:pt x="8249003" y="1032033"/>
                </a:cubicBezTo>
                <a:lnTo>
                  <a:pt x="8203836" y="1037347"/>
                </a:lnTo>
                <a:cubicBezTo>
                  <a:pt x="8172789" y="1049890"/>
                  <a:pt x="8148166" y="1034625"/>
                  <a:pt x="8122936" y="1063113"/>
                </a:cubicBezTo>
                <a:cubicBezTo>
                  <a:pt x="8093850" y="1074757"/>
                  <a:pt x="8066781" y="1075350"/>
                  <a:pt x="8043658" y="1092746"/>
                </a:cubicBezTo>
                <a:cubicBezTo>
                  <a:pt x="8032157" y="1089174"/>
                  <a:pt x="8022145" y="1089998"/>
                  <a:pt x="8015351" y="1105478"/>
                </a:cubicBezTo>
                <a:cubicBezTo>
                  <a:pt x="7987544" y="1113006"/>
                  <a:pt x="7977708" y="1099152"/>
                  <a:pt x="7963145" y="1119346"/>
                </a:cubicBezTo>
                <a:cubicBezTo>
                  <a:pt x="7942622" y="1098880"/>
                  <a:pt x="7943760" y="1109516"/>
                  <a:pt x="7938145" y="1120225"/>
                </a:cubicBezTo>
                <a:lnTo>
                  <a:pt x="7937238" y="1121204"/>
                </a:lnTo>
                <a:lnTo>
                  <a:pt x="7934398" y="1118240"/>
                </a:lnTo>
                <a:lnTo>
                  <a:pt x="7918248" y="1124371"/>
                </a:lnTo>
                <a:lnTo>
                  <a:pt x="7914119" y="1127653"/>
                </a:lnTo>
                <a:cubicBezTo>
                  <a:pt x="7911201" y="1129547"/>
                  <a:pt x="7909169" y="1130331"/>
                  <a:pt x="7907658" y="1130350"/>
                </a:cubicBezTo>
                <a:lnTo>
                  <a:pt x="7907434" y="1130103"/>
                </a:lnTo>
                <a:lnTo>
                  <a:pt x="7901508" y="1133245"/>
                </a:lnTo>
                <a:cubicBezTo>
                  <a:pt x="7891644" y="1139271"/>
                  <a:pt x="7882185" y="1145815"/>
                  <a:pt x="7873287" y="1152609"/>
                </a:cubicBezTo>
                <a:cubicBezTo>
                  <a:pt x="7864672" y="1141906"/>
                  <a:pt x="7845199" y="1159242"/>
                  <a:pt x="7834833" y="1153868"/>
                </a:cubicBezTo>
                <a:lnTo>
                  <a:pt x="7828661" y="1139994"/>
                </a:lnTo>
                <a:lnTo>
                  <a:pt x="7823966" y="1143178"/>
                </a:lnTo>
                <a:lnTo>
                  <a:pt x="7815078" y="1151776"/>
                </a:lnTo>
                <a:cubicBezTo>
                  <a:pt x="7813692" y="1152943"/>
                  <a:pt x="7812687" y="1153116"/>
                  <a:pt x="7812026" y="1151522"/>
                </a:cubicBezTo>
                <a:cubicBezTo>
                  <a:pt x="7806555" y="1153054"/>
                  <a:pt x="7788673" y="1159989"/>
                  <a:pt x="7782249" y="1160970"/>
                </a:cubicBezTo>
                <a:lnTo>
                  <a:pt x="7773476" y="1157414"/>
                </a:lnTo>
                <a:lnTo>
                  <a:pt x="7769600" y="1157365"/>
                </a:lnTo>
                <a:lnTo>
                  <a:pt x="7752631" y="1172815"/>
                </a:lnTo>
                <a:lnTo>
                  <a:pt x="7739392" y="1192062"/>
                </a:lnTo>
                <a:lnTo>
                  <a:pt x="7677677" y="1216394"/>
                </a:lnTo>
                <a:lnTo>
                  <a:pt x="7586920" y="1261888"/>
                </a:lnTo>
                <a:cubicBezTo>
                  <a:pt x="7556723" y="1298911"/>
                  <a:pt x="7489187" y="1284518"/>
                  <a:pt x="7486100" y="1292563"/>
                </a:cubicBezTo>
                <a:cubicBezTo>
                  <a:pt x="7454875" y="1308356"/>
                  <a:pt x="7453335" y="1326361"/>
                  <a:pt x="7411323" y="1340732"/>
                </a:cubicBezTo>
                <a:cubicBezTo>
                  <a:pt x="7372519" y="1390006"/>
                  <a:pt x="7288617" y="1403664"/>
                  <a:pt x="7240698" y="1438832"/>
                </a:cubicBezTo>
                <a:cubicBezTo>
                  <a:pt x="7206467" y="1417136"/>
                  <a:pt x="7227555" y="1441678"/>
                  <a:pt x="7197675" y="1447530"/>
                </a:cubicBezTo>
                <a:cubicBezTo>
                  <a:pt x="7211601" y="1474927"/>
                  <a:pt x="7159483" y="1444981"/>
                  <a:pt x="7164788" y="1480293"/>
                </a:cubicBezTo>
                <a:cubicBezTo>
                  <a:pt x="7159184" y="1480240"/>
                  <a:pt x="7153584" y="1479075"/>
                  <a:pt x="7147929" y="1477641"/>
                </a:cubicBezTo>
                <a:lnTo>
                  <a:pt x="7144965" y="1476908"/>
                </a:lnTo>
                <a:lnTo>
                  <a:pt x="7134299" y="1479969"/>
                </a:lnTo>
                <a:lnTo>
                  <a:pt x="7129809" y="1473339"/>
                </a:lnTo>
                <a:lnTo>
                  <a:pt x="7112688" y="1472575"/>
                </a:lnTo>
                <a:cubicBezTo>
                  <a:pt x="7106506" y="1473449"/>
                  <a:pt x="7100123" y="1475741"/>
                  <a:pt x="7093470" y="1480300"/>
                </a:cubicBezTo>
                <a:cubicBezTo>
                  <a:pt x="7079039" y="1501274"/>
                  <a:pt x="7048991" y="1495718"/>
                  <a:pt x="7025034" y="1506934"/>
                </a:cubicBezTo>
                <a:lnTo>
                  <a:pt x="7014783" y="1515868"/>
                </a:lnTo>
                <a:lnTo>
                  <a:pt x="6979706" y="1523511"/>
                </a:lnTo>
                <a:lnTo>
                  <a:pt x="6977890" y="1525793"/>
                </a:lnTo>
                <a:cubicBezTo>
                  <a:pt x="6971996" y="1527914"/>
                  <a:pt x="6959488" y="1529941"/>
                  <a:pt x="6944339" y="1536237"/>
                </a:cubicBezTo>
                <a:lnTo>
                  <a:pt x="6886996" y="1563569"/>
                </a:lnTo>
                <a:lnTo>
                  <a:pt x="6874510" y="1558469"/>
                </a:lnTo>
                <a:lnTo>
                  <a:pt x="6871943" y="1554651"/>
                </a:lnTo>
                <a:lnTo>
                  <a:pt x="6856174" y="1562024"/>
                </a:lnTo>
                <a:lnTo>
                  <a:pt x="6842321" y="1560554"/>
                </a:lnTo>
                <a:lnTo>
                  <a:pt x="6832713" y="1569357"/>
                </a:lnTo>
                <a:lnTo>
                  <a:pt x="6816351" y="1571495"/>
                </a:lnTo>
                <a:cubicBezTo>
                  <a:pt x="6810216" y="1571510"/>
                  <a:pt x="6803310" y="1571324"/>
                  <a:pt x="6795800" y="1572010"/>
                </a:cubicBezTo>
                <a:lnTo>
                  <a:pt x="6777546" y="1568661"/>
                </a:lnTo>
                <a:lnTo>
                  <a:pt x="6751528" y="1574143"/>
                </a:lnTo>
                <a:cubicBezTo>
                  <a:pt x="6731455" y="1578562"/>
                  <a:pt x="6712054" y="1582098"/>
                  <a:pt x="6691966" y="1582255"/>
                </a:cubicBezTo>
                <a:cubicBezTo>
                  <a:pt x="6677921" y="1590738"/>
                  <a:pt x="6663787" y="1595441"/>
                  <a:pt x="6646941" y="1588471"/>
                </a:cubicBezTo>
                <a:cubicBezTo>
                  <a:pt x="6605135" y="1597971"/>
                  <a:pt x="6598373" y="1612583"/>
                  <a:pt x="6568576" y="1606488"/>
                </a:cubicBezTo>
                <a:cubicBezTo>
                  <a:pt x="6562510" y="1614734"/>
                  <a:pt x="6558067" y="1619360"/>
                  <a:pt x="6554358" y="1621701"/>
                </a:cubicBezTo>
                <a:cubicBezTo>
                  <a:pt x="6543227" y="1628727"/>
                  <a:pt x="6538724" y="1615196"/>
                  <a:pt x="6516968" y="1617195"/>
                </a:cubicBezTo>
                <a:cubicBezTo>
                  <a:pt x="6493173" y="1617368"/>
                  <a:pt x="6528193" y="1598652"/>
                  <a:pt x="6506479" y="1602227"/>
                </a:cubicBezTo>
                <a:cubicBezTo>
                  <a:pt x="6486674" y="1613929"/>
                  <a:pt x="6478484" y="1593997"/>
                  <a:pt x="6458436" y="1607332"/>
                </a:cubicBezTo>
                <a:cubicBezTo>
                  <a:pt x="6471168" y="1620800"/>
                  <a:pt x="6410323" y="1615478"/>
                  <a:pt x="6414786" y="1628815"/>
                </a:cubicBezTo>
                <a:cubicBezTo>
                  <a:pt x="6385942" y="1615041"/>
                  <a:pt x="6386569" y="1640238"/>
                  <a:pt x="6357085" y="1640846"/>
                </a:cubicBezTo>
                <a:cubicBezTo>
                  <a:pt x="6341163" y="1636809"/>
                  <a:pt x="6331497" y="1637754"/>
                  <a:pt x="6322636" y="1648213"/>
                </a:cubicBezTo>
                <a:cubicBezTo>
                  <a:pt x="6248448" y="1627802"/>
                  <a:pt x="6286748" y="1654976"/>
                  <a:pt x="6226172" y="1654676"/>
                </a:cubicBezTo>
                <a:lnTo>
                  <a:pt x="6221217" y="1654506"/>
                </a:lnTo>
                <a:lnTo>
                  <a:pt x="6204956" y="1664280"/>
                </a:lnTo>
                <a:cubicBezTo>
                  <a:pt x="6204728" y="1665114"/>
                  <a:pt x="6204498" y="1665947"/>
                  <a:pt x="6204270" y="1666782"/>
                </a:cubicBezTo>
                <a:lnTo>
                  <a:pt x="6143810" y="1661963"/>
                </a:lnTo>
                <a:lnTo>
                  <a:pt x="6136560" y="1665728"/>
                </a:lnTo>
                <a:lnTo>
                  <a:pt x="6096155" y="1656951"/>
                </a:lnTo>
                <a:lnTo>
                  <a:pt x="6075812" y="1655422"/>
                </a:lnTo>
                <a:lnTo>
                  <a:pt x="6039495" y="1649680"/>
                </a:lnTo>
                <a:lnTo>
                  <a:pt x="6036523" y="1652121"/>
                </a:lnTo>
                <a:lnTo>
                  <a:pt x="6029328" y="1649904"/>
                </a:lnTo>
                <a:lnTo>
                  <a:pt x="6024075" y="1652779"/>
                </a:lnTo>
                <a:lnTo>
                  <a:pt x="6018085" y="1652030"/>
                </a:lnTo>
                <a:cubicBezTo>
                  <a:pt x="6006658" y="1653831"/>
                  <a:pt x="5968194" y="1662035"/>
                  <a:pt x="5955513" y="1663584"/>
                </a:cubicBezTo>
                <a:lnTo>
                  <a:pt x="5941996" y="1661326"/>
                </a:lnTo>
                <a:lnTo>
                  <a:pt x="5931789" y="1669915"/>
                </a:lnTo>
                <a:lnTo>
                  <a:pt x="5888686" y="1672175"/>
                </a:lnTo>
                <a:lnTo>
                  <a:pt x="5873794" y="1665454"/>
                </a:lnTo>
                <a:lnTo>
                  <a:pt x="5860022" y="1660635"/>
                </a:lnTo>
                <a:lnTo>
                  <a:pt x="5858237" y="1660649"/>
                </a:lnTo>
                <a:lnTo>
                  <a:pt x="5840319" y="1660798"/>
                </a:lnTo>
                <a:lnTo>
                  <a:pt x="5806984" y="1661075"/>
                </a:lnTo>
                <a:cubicBezTo>
                  <a:pt x="5785708" y="1661533"/>
                  <a:pt x="5764126" y="1662974"/>
                  <a:pt x="5742351" y="1667489"/>
                </a:cubicBezTo>
                <a:cubicBezTo>
                  <a:pt x="5659069" y="1645168"/>
                  <a:pt x="5615134" y="1706361"/>
                  <a:pt x="5521171" y="1671626"/>
                </a:cubicBezTo>
                <a:cubicBezTo>
                  <a:pt x="5491803" y="1671296"/>
                  <a:pt x="5498089" y="1662666"/>
                  <a:pt x="5457384" y="1683952"/>
                </a:cubicBezTo>
                <a:cubicBezTo>
                  <a:pt x="5356959" y="1699287"/>
                  <a:pt x="5078905" y="1774579"/>
                  <a:pt x="4950070" y="1748401"/>
                </a:cubicBezTo>
                <a:cubicBezTo>
                  <a:pt x="4918276" y="1752255"/>
                  <a:pt x="4891043" y="1756936"/>
                  <a:pt x="4872172" y="1757222"/>
                </a:cubicBezTo>
                <a:lnTo>
                  <a:pt x="4809524" y="1761033"/>
                </a:lnTo>
                <a:cubicBezTo>
                  <a:pt x="4791324" y="1772975"/>
                  <a:pt x="4777258" y="1754591"/>
                  <a:pt x="4759058" y="1766533"/>
                </a:cubicBezTo>
                <a:cubicBezTo>
                  <a:pt x="4747481" y="1770744"/>
                  <a:pt x="4734604" y="1772921"/>
                  <a:pt x="4719749" y="1771811"/>
                </a:cubicBezTo>
                <a:cubicBezTo>
                  <a:pt x="4671168" y="1780243"/>
                  <a:pt x="4634134" y="1775931"/>
                  <a:pt x="4568686" y="1786141"/>
                </a:cubicBezTo>
                <a:cubicBezTo>
                  <a:pt x="4544667" y="1777910"/>
                  <a:pt x="4432547" y="1778168"/>
                  <a:pt x="4418751" y="1796932"/>
                </a:cubicBezTo>
                <a:cubicBezTo>
                  <a:pt x="4403360" y="1801488"/>
                  <a:pt x="4385278" y="1795746"/>
                  <a:pt x="4378377" y="1815528"/>
                </a:cubicBezTo>
                <a:cubicBezTo>
                  <a:pt x="4366870" y="1839461"/>
                  <a:pt x="4337372" y="1814003"/>
                  <a:pt x="4320575" y="1832722"/>
                </a:cubicBezTo>
                <a:cubicBezTo>
                  <a:pt x="4277898" y="1857053"/>
                  <a:pt x="4243945" y="1846759"/>
                  <a:pt x="4211935" y="1860177"/>
                </a:cubicBezTo>
                <a:cubicBezTo>
                  <a:pt x="4181519" y="1859584"/>
                  <a:pt x="4171342" y="1859762"/>
                  <a:pt x="4101228" y="1868717"/>
                </a:cubicBezTo>
                <a:cubicBezTo>
                  <a:pt x="4080159" y="1876188"/>
                  <a:pt x="4039427" y="1877381"/>
                  <a:pt x="3973223" y="1881015"/>
                </a:cubicBezTo>
                <a:cubicBezTo>
                  <a:pt x="3971330" y="1884974"/>
                  <a:pt x="3952843" y="1879225"/>
                  <a:pt x="3900992" y="1880603"/>
                </a:cubicBezTo>
                <a:cubicBezTo>
                  <a:pt x="3849141" y="1881981"/>
                  <a:pt x="3740060" y="1895686"/>
                  <a:pt x="3662119" y="1889285"/>
                </a:cubicBezTo>
                <a:cubicBezTo>
                  <a:pt x="3565155" y="1881322"/>
                  <a:pt x="3613412" y="1915150"/>
                  <a:pt x="3496919" y="1873180"/>
                </a:cubicBezTo>
                <a:cubicBezTo>
                  <a:pt x="3488062" y="1895719"/>
                  <a:pt x="3474293" y="1876288"/>
                  <a:pt x="3449433" y="1889681"/>
                </a:cubicBezTo>
                <a:cubicBezTo>
                  <a:pt x="3406553" y="1891629"/>
                  <a:pt x="3413217" y="1897797"/>
                  <a:pt x="3369766" y="1916653"/>
                </a:cubicBezTo>
                <a:cubicBezTo>
                  <a:pt x="3338805" y="1929531"/>
                  <a:pt x="3289487" y="1928617"/>
                  <a:pt x="3269672" y="1938036"/>
                </a:cubicBezTo>
                <a:lnTo>
                  <a:pt x="3224897" y="1943733"/>
                </a:lnTo>
                <a:cubicBezTo>
                  <a:pt x="3188693" y="1949271"/>
                  <a:pt x="3178540" y="1909145"/>
                  <a:pt x="3161463" y="1946591"/>
                </a:cubicBezTo>
                <a:lnTo>
                  <a:pt x="3112044" y="1935614"/>
                </a:lnTo>
                <a:lnTo>
                  <a:pt x="3069716" y="1930463"/>
                </a:lnTo>
                <a:cubicBezTo>
                  <a:pt x="3049937" y="1924285"/>
                  <a:pt x="3047816" y="1925644"/>
                  <a:pt x="3005773" y="1915878"/>
                </a:cubicBezTo>
                <a:cubicBezTo>
                  <a:pt x="2978838" y="1921092"/>
                  <a:pt x="2967972" y="1927319"/>
                  <a:pt x="2897201" y="1926772"/>
                </a:cubicBezTo>
                <a:lnTo>
                  <a:pt x="2783891" y="1931749"/>
                </a:lnTo>
                <a:cubicBezTo>
                  <a:pt x="2753098" y="1932794"/>
                  <a:pt x="2731621" y="1915151"/>
                  <a:pt x="2712447" y="1933044"/>
                </a:cubicBezTo>
                <a:cubicBezTo>
                  <a:pt x="2621923" y="1990472"/>
                  <a:pt x="2637976" y="1949546"/>
                  <a:pt x="2560151" y="1963609"/>
                </a:cubicBezTo>
                <a:cubicBezTo>
                  <a:pt x="2472084" y="1973456"/>
                  <a:pt x="2423631" y="1962133"/>
                  <a:pt x="2367221" y="1971884"/>
                </a:cubicBezTo>
                <a:cubicBezTo>
                  <a:pt x="2355331" y="1950582"/>
                  <a:pt x="2295649" y="1950006"/>
                  <a:pt x="2272130" y="1961162"/>
                </a:cubicBezTo>
                <a:cubicBezTo>
                  <a:pt x="2229336" y="1964326"/>
                  <a:pt x="2232627" y="1943953"/>
                  <a:pt x="2189404" y="1978172"/>
                </a:cubicBezTo>
                <a:cubicBezTo>
                  <a:pt x="2153824" y="1968017"/>
                  <a:pt x="2114605" y="1969166"/>
                  <a:pt x="2077704" y="1965002"/>
                </a:cubicBezTo>
                <a:cubicBezTo>
                  <a:pt x="2053064" y="1962036"/>
                  <a:pt x="2051584" y="1971011"/>
                  <a:pt x="2033299" y="1969042"/>
                </a:cubicBezTo>
                <a:cubicBezTo>
                  <a:pt x="2015014" y="1967073"/>
                  <a:pt x="1998956" y="1958903"/>
                  <a:pt x="1967996" y="1953187"/>
                </a:cubicBezTo>
                <a:cubicBezTo>
                  <a:pt x="1924117" y="1970917"/>
                  <a:pt x="1915668" y="1940297"/>
                  <a:pt x="1855805" y="1926082"/>
                </a:cubicBezTo>
                <a:cubicBezTo>
                  <a:pt x="1830663" y="1943732"/>
                  <a:pt x="1810564" y="1935694"/>
                  <a:pt x="1790957" y="1919460"/>
                </a:cubicBezTo>
                <a:cubicBezTo>
                  <a:pt x="1732588" y="1924884"/>
                  <a:pt x="1679506" y="1900619"/>
                  <a:pt x="1613978" y="1891581"/>
                </a:cubicBezTo>
                <a:cubicBezTo>
                  <a:pt x="1542961" y="1912227"/>
                  <a:pt x="1506863" y="1865666"/>
                  <a:pt x="1436831" y="1856201"/>
                </a:cubicBezTo>
                <a:cubicBezTo>
                  <a:pt x="1409149" y="1862955"/>
                  <a:pt x="1416370" y="1829853"/>
                  <a:pt x="1357365" y="1832140"/>
                </a:cubicBezTo>
                <a:cubicBezTo>
                  <a:pt x="1285880" y="1811785"/>
                  <a:pt x="1273193" y="1786872"/>
                  <a:pt x="1232341" y="1785942"/>
                </a:cubicBezTo>
                <a:cubicBezTo>
                  <a:pt x="1223903" y="1792798"/>
                  <a:pt x="1160576" y="1793911"/>
                  <a:pt x="1162595" y="1784330"/>
                </a:cubicBezTo>
                <a:cubicBezTo>
                  <a:pt x="1153167" y="1787110"/>
                  <a:pt x="1122206" y="1805077"/>
                  <a:pt x="1120257" y="1789615"/>
                </a:cubicBezTo>
                <a:cubicBezTo>
                  <a:pt x="1073149" y="1786750"/>
                  <a:pt x="1034361" y="1768718"/>
                  <a:pt x="991903" y="1786741"/>
                </a:cubicBezTo>
                <a:cubicBezTo>
                  <a:pt x="966383" y="1781126"/>
                  <a:pt x="949501" y="1800915"/>
                  <a:pt x="883960" y="1809389"/>
                </a:cubicBezTo>
                <a:cubicBezTo>
                  <a:pt x="836064" y="1808194"/>
                  <a:pt x="826980" y="1826610"/>
                  <a:pt x="766531" y="1805053"/>
                </a:cubicBezTo>
                <a:cubicBezTo>
                  <a:pt x="732778" y="1801141"/>
                  <a:pt x="694055" y="1787044"/>
                  <a:pt x="669779" y="1800537"/>
                </a:cubicBezTo>
                <a:cubicBezTo>
                  <a:pt x="645252" y="1794709"/>
                  <a:pt x="563495" y="1813232"/>
                  <a:pt x="523898" y="1811085"/>
                </a:cubicBezTo>
                <a:cubicBezTo>
                  <a:pt x="457555" y="1798530"/>
                  <a:pt x="395227" y="1824052"/>
                  <a:pt x="360251" y="1830735"/>
                </a:cubicBezTo>
                <a:cubicBezTo>
                  <a:pt x="313564" y="1825583"/>
                  <a:pt x="298281" y="1811622"/>
                  <a:pt x="255207" y="1818275"/>
                </a:cubicBezTo>
                <a:cubicBezTo>
                  <a:pt x="206572" y="1839769"/>
                  <a:pt x="160277" y="1836800"/>
                  <a:pt x="101803" y="1870647"/>
                </a:cubicBezTo>
                <a:cubicBezTo>
                  <a:pt x="85849" y="1910002"/>
                  <a:pt x="27997" y="1845258"/>
                  <a:pt x="25397" y="1888443"/>
                </a:cubicBezTo>
                <a:cubicBezTo>
                  <a:pt x="19096" y="1881154"/>
                  <a:pt x="11260" y="1878398"/>
                  <a:pt x="2370" y="1878311"/>
                </a:cubicBezTo>
                <a:lnTo>
                  <a:pt x="0" y="1878785"/>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Freeform: Shape 19">
            <a:extLst>
              <a:ext uri="{FF2B5EF4-FFF2-40B4-BE49-F238E27FC236}">
                <a16:creationId xmlns:a16="http://schemas.microsoft.com/office/drawing/2014/main" id="{7900702D-FF4F-4820-9979-F623BBCC6A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5381624" y="6209414"/>
            <a:ext cx="6810375" cy="648586"/>
          </a:xfrm>
          <a:custGeom>
            <a:avLst/>
            <a:gdLst>
              <a:gd name="connsiteX0" fmla="*/ 0 w 10753706"/>
              <a:gd name="connsiteY0" fmla="*/ 0 h 1027260"/>
              <a:gd name="connsiteX1" fmla="*/ 10753706 w 10753706"/>
              <a:gd name="connsiteY1" fmla="*/ 0 h 1027260"/>
              <a:gd name="connsiteX2" fmla="*/ 10748809 w 10753706"/>
              <a:gd name="connsiteY2" fmla="*/ 2522 h 1027260"/>
              <a:gd name="connsiteX3" fmla="*/ 10725330 w 10753706"/>
              <a:gd name="connsiteY3" fmla="*/ 11977 h 1027260"/>
              <a:gd name="connsiteX4" fmla="*/ 10615423 w 10753706"/>
              <a:gd name="connsiteY4" fmla="*/ 52967 h 1027260"/>
              <a:gd name="connsiteX5" fmla="*/ 10533936 w 10753706"/>
              <a:gd name="connsiteY5" fmla="*/ 53095 h 1027260"/>
              <a:gd name="connsiteX6" fmla="*/ 10466876 w 10753706"/>
              <a:gd name="connsiteY6" fmla="*/ 45180 h 1027260"/>
              <a:gd name="connsiteX7" fmla="*/ 10355090 w 10753706"/>
              <a:gd name="connsiteY7" fmla="*/ 89741 h 1027260"/>
              <a:gd name="connsiteX8" fmla="*/ 10087145 w 10753706"/>
              <a:gd name="connsiteY8" fmla="*/ 66115 h 1027260"/>
              <a:gd name="connsiteX9" fmla="*/ 10015902 w 10753706"/>
              <a:gd name="connsiteY9" fmla="*/ 76178 h 1027260"/>
              <a:gd name="connsiteX10" fmla="*/ 9806005 w 10753706"/>
              <a:gd name="connsiteY10" fmla="*/ 102435 h 1027260"/>
              <a:gd name="connsiteX11" fmla="*/ 9602583 w 10753706"/>
              <a:gd name="connsiteY11" fmla="*/ 179170 h 1027260"/>
              <a:gd name="connsiteX12" fmla="*/ 9469719 w 10753706"/>
              <a:gd name="connsiteY12" fmla="*/ 174721 h 1027260"/>
              <a:gd name="connsiteX13" fmla="*/ 9408692 w 10753706"/>
              <a:gd name="connsiteY13" fmla="*/ 189513 h 1027260"/>
              <a:gd name="connsiteX14" fmla="*/ 9364151 w 10753706"/>
              <a:gd name="connsiteY14" fmla="*/ 194072 h 1027260"/>
              <a:gd name="connsiteX15" fmla="*/ 9337751 w 10753706"/>
              <a:gd name="connsiteY15" fmla="*/ 197579 h 1027260"/>
              <a:gd name="connsiteX16" fmla="*/ 9297166 w 10753706"/>
              <a:gd name="connsiteY16" fmla="*/ 216558 h 1027260"/>
              <a:gd name="connsiteX17" fmla="*/ 9123859 w 10753706"/>
              <a:gd name="connsiteY17" fmla="*/ 237356 h 1027260"/>
              <a:gd name="connsiteX18" fmla="*/ 8950741 w 10753706"/>
              <a:gd name="connsiteY18" fmla="*/ 238020 h 1027260"/>
              <a:gd name="connsiteX19" fmla="*/ 8718236 w 10753706"/>
              <a:gd name="connsiteY19" fmla="*/ 303148 h 1027260"/>
              <a:gd name="connsiteX20" fmla="*/ 8694011 w 10753706"/>
              <a:gd name="connsiteY20" fmla="*/ 308812 h 1027260"/>
              <a:gd name="connsiteX21" fmla="*/ 8611976 w 10753706"/>
              <a:gd name="connsiteY21" fmla="*/ 324819 h 1027260"/>
              <a:gd name="connsiteX22" fmla="*/ 8562074 w 10753706"/>
              <a:gd name="connsiteY22" fmla="*/ 337971 h 1027260"/>
              <a:gd name="connsiteX23" fmla="*/ 8501724 w 10753706"/>
              <a:gd name="connsiteY23" fmla="*/ 360865 h 1027260"/>
              <a:gd name="connsiteX24" fmla="*/ 8504489 w 10753706"/>
              <a:gd name="connsiteY24" fmla="*/ 364790 h 1027260"/>
              <a:gd name="connsiteX25" fmla="*/ 8492774 w 10753706"/>
              <a:gd name="connsiteY25" fmla="*/ 366181 h 1027260"/>
              <a:gd name="connsiteX26" fmla="*/ 8466405 w 10753706"/>
              <a:gd name="connsiteY26" fmla="*/ 368724 h 1027260"/>
              <a:gd name="connsiteX27" fmla="*/ 8427069 w 10753706"/>
              <a:gd name="connsiteY27" fmla="*/ 387211 h 1027260"/>
              <a:gd name="connsiteX28" fmla="*/ 8387766 w 10753706"/>
              <a:gd name="connsiteY28" fmla="*/ 377161 h 1027260"/>
              <a:gd name="connsiteX29" fmla="*/ 8315874 w 10753706"/>
              <a:gd name="connsiteY29" fmla="*/ 395527 h 1027260"/>
              <a:gd name="connsiteX30" fmla="*/ 8274474 w 10753706"/>
              <a:gd name="connsiteY30" fmla="*/ 405112 h 1027260"/>
              <a:gd name="connsiteX31" fmla="*/ 8234664 w 10753706"/>
              <a:gd name="connsiteY31" fmla="*/ 410219 h 1027260"/>
              <a:gd name="connsiteX32" fmla="*/ 8211268 w 10753706"/>
              <a:gd name="connsiteY32" fmla="*/ 416791 h 1027260"/>
              <a:gd name="connsiteX33" fmla="*/ 8188615 w 10753706"/>
              <a:gd name="connsiteY33" fmla="*/ 421755 h 1027260"/>
              <a:gd name="connsiteX34" fmla="*/ 8179981 w 10753706"/>
              <a:gd name="connsiteY34" fmla="*/ 420402 h 1027260"/>
              <a:gd name="connsiteX35" fmla="*/ 8179307 w 10753706"/>
              <a:gd name="connsiteY35" fmla="*/ 422516 h 1027260"/>
              <a:gd name="connsiteX36" fmla="*/ 8147929 w 10753706"/>
              <a:gd name="connsiteY36" fmla="*/ 450302 h 1027260"/>
              <a:gd name="connsiteX37" fmla="*/ 8089136 w 10753706"/>
              <a:gd name="connsiteY37" fmla="*/ 465283 h 1027260"/>
              <a:gd name="connsiteX38" fmla="*/ 8049973 w 10753706"/>
              <a:gd name="connsiteY38" fmla="*/ 454121 h 1027260"/>
              <a:gd name="connsiteX39" fmla="*/ 7965913 w 10753706"/>
              <a:gd name="connsiteY39" fmla="*/ 464415 h 1027260"/>
              <a:gd name="connsiteX40" fmla="*/ 7945093 w 10753706"/>
              <a:gd name="connsiteY40" fmla="*/ 464798 h 1027260"/>
              <a:gd name="connsiteX41" fmla="*/ 7935335 w 10753706"/>
              <a:gd name="connsiteY41" fmla="*/ 462442 h 1027260"/>
              <a:gd name="connsiteX42" fmla="*/ 7904779 w 10753706"/>
              <a:gd name="connsiteY42" fmla="*/ 471429 h 1027260"/>
              <a:gd name="connsiteX43" fmla="*/ 7855604 w 10753706"/>
              <a:gd name="connsiteY43" fmla="*/ 480199 h 1027260"/>
              <a:gd name="connsiteX44" fmla="*/ 7832630 w 10753706"/>
              <a:gd name="connsiteY44" fmla="*/ 485371 h 1027260"/>
              <a:gd name="connsiteX45" fmla="*/ 7812438 w 10753706"/>
              <a:gd name="connsiteY45" fmla="*/ 485391 h 1027260"/>
              <a:gd name="connsiteX46" fmla="*/ 7701399 w 10753706"/>
              <a:gd name="connsiteY46" fmla="*/ 495197 h 1027260"/>
              <a:gd name="connsiteX47" fmla="*/ 7674778 w 10753706"/>
              <a:gd name="connsiteY47" fmla="*/ 494723 h 1027260"/>
              <a:gd name="connsiteX48" fmla="*/ 7660445 w 10753706"/>
              <a:gd name="connsiteY48" fmla="*/ 490194 h 1027260"/>
              <a:gd name="connsiteX49" fmla="*/ 7651781 w 10753706"/>
              <a:gd name="connsiteY49" fmla="*/ 493084 h 1027260"/>
              <a:gd name="connsiteX50" fmla="*/ 7584807 w 10753706"/>
              <a:gd name="connsiteY50" fmla="*/ 499490 h 1027260"/>
              <a:gd name="connsiteX51" fmla="*/ 7541324 w 10753706"/>
              <a:gd name="connsiteY51" fmla="*/ 504184 h 1027260"/>
              <a:gd name="connsiteX52" fmla="*/ 7541756 w 10753706"/>
              <a:gd name="connsiteY52" fmla="*/ 512184 h 1027260"/>
              <a:gd name="connsiteX53" fmla="*/ 7503906 w 10753706"/>
              <a:gd name="connsiteY53" fmla="*/ 518551 h 1027260"/>
              <a:gd name="connsiteX54" fmla="*/ 7460411 w 10753706"/>
              <a:gd name="connsiteY54" fmla="*/ 517415 h 1027260"/>
              <a:gd name="connsiteX55" fmla="*/ 7460116 w 10753706"/>
              <a:gd name="connsiteY55" fmla="*/ 517548 h 1027260"/>
              <a:gd name="connsiteX56" fmla="*/ 7297810 w 10753706"/>
              <a:gd name="connsiteY56" fmla="*/ 563947 h 1027260"/>
              <a:gd name="connsiteX57" fmla="*/ 6946388 w 10753706"/>
              <a:gd name="connsiteY57" fmla="*/ 665244 h 1027260"/>
              <a:gd name="connsiteX58" fmla="*/ 6741704 w 10753706"/>
              <a:gd name="connsiteY58" fmla="*/ 679365 h 1027260"/>
              <a:gd name="connsiteX59" fmla="*/ 6624680 w 10753706"/>
              <a:gd name="connsiteY59" fmla="*/ 677674 h 1027260"/>
              <a:gd name="connsiteX60" fmla="*/ 6605700 w 10753706"/>
              <a:gd name="connsiteY60" fmla="*/ 683566 h 1027260"/>
              <a:gd name="connsiteX61" fmla="*/ 6576922 w 10753706"/>
              <a:gd name="connsiteY61" fmla="*/ 683030 h 1027260"/>
              <a:gd name="connsiteX62" fmla="*/ 6405123 w 10753706"/>
              <a:gd name="connsiteY62" fmla="*/ 721946 h 1027260"/>
              <a:gd name="connsiteX63" fmla="*/ 6368938 w 10753706"/>
              <a:gd name="connsiteY63" fmla="*/ 717341 h 1027260"/>
              <a:gd name="connsiteX64" fmla="*/ 6295102 w 10753706"/>
              <a:gd name="connsiteY64" fmla="*/ 729508 h 1027260"/>
              <a:gd name="connsiteX65" fmla="*/ 6202084 w 10753706"/>
              <a:gd name="connsiteY65" fmla="*/ 767091 h 1027260"/>
              <a:gd name="connsiteX66" fmla="*/ 6067157 w 10753706"/>
              <a:gd name="connsiteY66" fmla="*/ 790339 h 1027260"/>
              <a:gd name="connsiteX67" fmla="*/ 6061443 w 10753706"/>
              <a:gd name="connsiteY67" fmla="*/ 796151 h 1027260"/>
              <a:gd name="connsiteX68" fmla="*/ 6051406 w 10753706"/>
              <a:gd name="connsiteY68" fmla="*/ 800684 h 1027260"/>
              <a:gd name="connsiteX69" fmla="*/ 6049097 w 10753706"/>
              <a:gd name="connsiteY69" fmla="*/ 800636 h 1027260"/>
              <a:gd name="connsiteX70" fmla="*/ 6034222 w 10753706"/>
              <a:gd name="connsiteY70" fmla="*/ 804110 h 1027260"/>
              <a:gd name="connsiteX71" fmla="*/ 6033121 w 10753706"/>
              <a:gd name="connsiteY71" fmla="*/ 806078 h 1027260"/>
              <a:gd name="connsiteX72" fmla="*/ 6023593 w 10753706"/>
              <a:gd name="connsiteY72" fmla="*/ 808842 h 1027260"/>
              <a:gd name="connsiteX73" fmla="*/ 6006639 w 10753706"/>
              <a:gd name="connsiteY73" fmla="*/ 815304 h 1027260"/>
              <a:gd name="connsiteX74" fmla="*/ 6001762 w 10753706"/>
              <a:gd name="connsiteY74" fmla="*/ 815557 h 1027260"/>
              <a:gd name="connsiteX75" fmla="*/ 5973534 w 10753706"/>
              <a:gd name="connsiteY75" fmla="*/ 823815 h 1027260"/>
              <a:gd name="connsiteX76" fmla="*/ 5972336 w 10753706"/>
              <a:gd name="connsiteY76" fmla="*/ 823476 h 1027260"/>
              <a:gd name="connsiteX77" fmla="*/ 5960841 w 10753706"/>
              <a:gd name="connsiteY77" fmla="*/ 823819 h 1027260"/>
              <a:gd name="connsiteX78" fmla="*/ 5940719 w 10753706"/>
              <a:gd name="connsiteY78" fmla="*/ 825514 h 1027260"/>
              <a:gd name="connsiteX79" fmla="*/ 5884298 w 10753706"/>
              <a:gd name="connsiteY79" fmla="*/ 823806 h 1027260"/>
              <a:gd name="connsiteX80" fmla="*/ 5854779 w 10753706"/>
              <a:gd name="connsiteY80" fmla="*/ 832365 h 1027260"/>
              <a:gd name="connsiteX81" fmla="*/ 5848382 w 10753706"/>
              <a:gd name="connsiteY81" fmla="*/ 833844 h 1027260"/>
              <a:gd name="connsiteX82" fmla="*/ 5848066 w 10753706"/>
              <a:gd name="connsiteY82" fmla="*/ 833772 h 1027260"/>
              <a:gd name="connsiteX83" fmla="*/ 5840944 w 10753706"/>
              <a:gd name="connsiteY83" fmla="*/ 835132 h 1027260"/>
              <a:gd name="connsiteX84" fmla="*/ 5836719 w 10753706"/>
              <a:gd name="connsiteY84" fmla="*/ 836539 h 1027260"/>
              <a:gd name="connsiteX85" fmla="*/ 5824311 w 10753706"/>
              <a:gd name="connsiteY85" fmla="*/ 839408 h 1027260"/>
              <a:gd name="connsiteX86" fmla="*/ 5818788 w 10753706"/>
              <a:gd name="connsiteY86" fmla="*/ 839727 h 1027260"/>
              <a:gd name="connsiteX87" fmla="*/ 5763953 w 10753706"/>
              <a:gd name="connsiteY87" fmla="*/ 834282 h 1027260"/>
              <a:gd name="connsiteX88" fmla="*/ 5667748 w 10753706"/>
              <a:gd name="connsiteY88" fmla="*/ 840211 h 1027260"/>
              <a:gd name="connsiteX89" fmla="*/ 5573108 w 10753706"/>
              <a:gd name="connsiteY89" fmla="*/ 847611 h 1027260"/>
              <a:gd name="connsiteX90" fmla="*/ 5539137 w 10753706"/>
              <a:gd name="connsiteY90" fmla="*/ 851033 h 1027260"/>
              <a:gd name="connsiteX91" fmla="*/ 5510651 w 10753706"/>
              <a:gd name="connsiteY91" fmla="*/ 844215 h 1027260"/>
              <a:gd name="connsiteX92" fmla="*/ 5457331 w 10753706"/>
              <a:gd name="connsiteY92" fmla="*/ 839159 h 1027260"/>
              <a:gd name="connsiteX93" fmla="*/ 5410613 w 10753706"/>
              <a:gd name="connsiteY93" fmla="*/ 834358 h 1027260"/>
              <a:gd name="connsiteX94" fmla="*/ 5370040 w 10753706"/>
              <a:gd name="connsiteY94" fmla="*/ 862127 h 1027260"/>
              <a:gd name="connsiteX95" fmla="*/ 5318778 w 10753706"/>
              <a:gd name="connsiteY95" fmla="*/ 855310 h 1027260"/>
              <a:gd name="connsiteX96" fmla="*/ 5298645 w 10753706"/>
              <a:gd name="connsiteY96" fmla="*/ 855171 h 1027260"/>
              <a:gd name="connsiteX97" fmla="*/ 5253828 w 10753706"/>
              <a:gd name="connsiteY97" fmla="*/ 859670 h 1027260"/>
              <a:gd name="connsiteX98" fmla="*/ 5216955 w 10753706"/>
              <a:gd name="connsiteY98" fmla="*/ 866245 h 1027260"/>
              <a:gd name="connsiteX99" fmla="*/ 5214344 w 10753706"/>
              <a:gd name="connsiteY99" fmla="*/ 868102 h 1027260"/>
              <a:gd name="connsiteX100" fmla="*/ 5195561 w 10753706"/>
              <a:gd name="connsiteY100" fmla="*/ 869949 h 1027260"/>
              <a:gd name="connsiteX101" fmla="*/ 5182555 w 10753706"/>
              <a:gd name="connsiteY101" fmla="*/ 873542 h 1027260"/>
              <a:gd name="connsiteX102" fmla="*/ 5172552 w 10753706"/>
              <a:gd name="connsiteY102" fmla="*/ 878801 h 1027260"/>
              <a:gd name="connsiteX103" fmla="*/ 5027993 w 10753706"/>
              <a:gd name="connsiteY103" fmla="*/ 889666 h 1027260"/>
              <a:gd name="connsiteX104" fmla="*/ 4939844 w 10753706"/>
              <a:gd name="connsiteY104" fmla="*/ 934802 h 1027260"/>
              <a:gd name="connsiteX105" fmla="*/ 4792576 w 10753706"/>
              <a:gd name="connsiteY105" fmla="*/ 934820 h 1027260"/>
              <a:gd name="connsiteX106" fmla="*/ 4602423 w 10753706"/>
              <a:gd name="connsiteY106" fmla="*/ 958063 h 1027260"/>
              <a:gd name="connsiteX107" fmla="*/ 4290656 w 10753706"/>
              <a:gd name="connsiteY107" fmla="*/ 969152 h 1027260"/>
              <a:gd name="connsiteX108" fmla="*/ 3952334 w 10753706"/>
              <a:gd name="connsiteY108" fmla="*/ 954043 h 1027260"/>
              <a:gd name="connsiteX109" fmla="*/ 3858560 w 10753706"/>
              <a:gd name="connsiteY109" fmla="*/ 948781 h 1027260"/>
              <a:gd name="connsiteX110" fmla="*/ 3846597 w 10753706"/>
              <a:gd name="connsiteY110" fmla="*/ 948382 h 1027260"/>
              <a:gd name="connsiteX111" fmla="*/ 3736044 w 10753706"/>
              <a:gd name="connsiteY111" fmla="*/ 947759 h 1027260"/>
              <a:gd name="connsiteX112" fmla="*/ 3713136 w 10753706"/>
              <a:gd name="connsiteY112" fmla="*/ 946963 h 1027260"/>
              <a:gd name="connsiteX113" fmla="*/ 3695939 w 10753706"/>
              <a:gd name="connsiteY113" fmla="*/ 943639 h 1027260"/>
              <a:gd name="connsiteX114" fmla="*/ 3694125 w 10753706"/>
              <a:gd name="connsiteY114" fmla="*/ 940567 h 1027260"/>
              <a:gd name="connsiteX115" fmla="*/ 3681925 w 10753706"/>
              <a:gd name="connsiteY115" fmla="*/ 939706 h 1027260"/>
              <a:gd name="connsiteX116" fmla="*/ 3679204 w 10753706"/>
              <a:gd name="connsiteY116" fmla="*/ 938926 h 1027260"/>
              <a:gd name="connsiteX117" fmla="*/ 3615656 w 10753706"/>
              <a:gd name="connsiteY117" fmla="*/ 940320 h 1027260"/>
              <a:gd name="connsiteX118" fmla="*/ 3567983 w 10753706"/>
              <a:gd name="connsiteY118" fmla="*/ 935596 h 1027260"/>
              <a:gd name="connsiteX119" fmla="*/ 3422423 w 10753706"/>
              <a:gd name="connsiteY119" fmla="*/ 932129 h 1027260"/>
              <a:gd name="connsiteX120" fmla="*/ 3310925 w 10753706"/>
              <a:gd name="connsiteY120" fmla="*/ 911072 h 1027260"/>
              <a:gd name="connsiteX121" fmla="*/ 3139421 w 10753706"/>
              <a:gd name="connsiteY121" fmla="*/ 934151 h 1027260"/>
              <a:gd name="connsiteX122" fmla="*/ 2996922 w 10753706"/>
              <a:gd name="connsiteY122" fmla="*/ 927537 h 1027260"/>
              <a:gd name="connsiteX123" fmla="*/ 2982785 w 10753706"/>
              <a:gd name="connsiteY123" fmla="*/ 931453 h 1027260"/>
              <a:gd name="connsiteX124" fmla="*/ 2967478 w 10753706"/>
              <a:gd name="connsiteY124" fmla="*/ 933397 h 1027260"/>
              <a:gd name="connsiteX125" fmla="*/ 2948552 w 10753706"/>
              <a:gd name="connsiteY125" fmla="*/ 932961 h 1027260"/>
              <a:gd name="connsiteX126" fmla="*/ 2944404 w 10753706"/>
              <a:gd name="connsiteY126" fmla="*/ 934452 h 1027260"/>
              <a:gd name="connsiteX127" fmla="*/ 2908608 w 10753706"/>
              <a:gd name="connsiteY127" fmla="*/ 937205 h 1027260"/>
              <a:gd name="connsiteX128" fmla="*/ 2904443 w 10753706"/>
              <a:gd name="connsiteY128" fmla="*/ 936455 h 1027260"/>
              <a:gd name="connsiteX129" fmla="*/ 2868935 w 10753706"/>
              <a:gd name="connsiteY129" fmla="*/ 938022 h 1027260"/>
              <a:gd name="connsiteX130" fmla="*/ 2868586 w 10753706"/>
              <a:gd name="connsiteY130" fmla="*/ 937487 h 1027260"/>
              <a:gd name="connsiteX131" fmla="*/ 2859191 w 10753706"/>
              <a:gd name="connsiteY131" fmla="*/ 935503 h 1027260"/>
              <a:gd name="connsiteX132" fmla="*/ 2840915 w 10753706"/>
              <a:gd name="connsiteY132" fmla="*/ 932977 h 1027260"/>
              <a:gd name="connsiteX133" fmla="*/ 2763509 w 10753706"/>
              <a:gd name="connsiteY133" fmla="*/ 921850 h 1027260"/>
              <a:gd name="connsiteX134" fmla="*/ 2756121 w 10753706"/>
              <a:gd name="connsiteY134" fmla="*/ 921864 h 1027260"/>
              <a:gd name="connsiteX135" fmla="*/ 2755998 w 10753706"/>
              <a:gd name="connsiteY135" fmla="*/ 921739 h 1027260"/>
              <a:gd name="connsiteX136" fmla="*/ 2748255 w 10753706"/>
              <a:gd name="connsiteY136" fmla="*/ 921505 h 1027260"/>
              <a:gd name="connsiteX137" fmla="*/ 2694601 w 10753706"/>
              <a:gd name="connsiteY137" fmla="*/ 915575 h 1027260"/>
              <a:gd name="connsiteX138" fmla="*/ 2635357 w 10753706"/>
              <a:gd name="connsiteY138" fmla="*/ 910976 h 1027260"/>
              <a:gd name="connsiteX139" fmla="*/ 2601047 w 10753706"/>
              <a:gd name="connsiteY139" fmla="*/ 910263 h 1027260"/>
              <a:gd name="connsiteX140" fmla="*/ 2507482 w 10753706"/>
              <a:gd name="connsiteY140" fmla="*/ 906211 h 1027260"/>
              <a:gd name="connsiteX141" fmla="*/ 2413884 w 10753706"/>
              <a:gd name="connsiteY141" fmla="*/ 900545 h 1027260"/>
              <a:gd name="connsiteX142" fmla="*/ 2368912 w 10753706"/>
              <a:gd name="connsiteY142" fmla="*/ 888755 h 1027260"/>
              <a:gd name="connsiteX143" fmla="*/ 2349490 w 10753706"/>
              <a:gd name="connsiteY143" fmla="*/ 889719 h 1027260"/>
              <a:gd name="connsiteX144" fmla="*/ 2344290 w 10753706"/>
              <a:gd name="connsiteY144" fmla="*/ 890584 h 1027260"/>
              <a:gd name="connsiteX145" fmla="*/ 2336488 w 10753706"/>
              <a:gd name="connsiteY145" fmla="*/ 891058 h 1027260"/>
              <a:gd name="connsiteX146" fmla="*/ 2329015 w 10753706"/>
              <a:gd name="connsiteY146" fmla="*/ 891627 h 1027260"/>
              <a:gd name="connsiteX147" fmla="*/ 2293898 w 10753706"/>
              <a:gd name="connsiteY147" fmla="*/ 896431 h 1027260"/>
              <a:gd name="connsiteX148" fmla="*/ 2243927 w 10753706"/>
              <a:gd name="connsiteY148" fmla="*/ 888076 h 1027260"/>
              <a:gd name="connsiteX149" fmla="*/ 2223920 w 10753706"/>
              <a:gd name="connsiteY149" fmla="*/ 887331 h 1027260"/>
              <a:gd name="connsiteX150" fmla="*/ 2213081 w 10753706"/>
              <a:gd name="connsiteY150" fmla="*/ 886302 h 1027260"/>
              <a:gd name="connsiteX151" fmla="*/ 2212307 w 10753706"/>
              <a:gd name="connsiteY151" fmla="*/ 885829 h 1027260"/>
              <a:gd name="connsiteX152" fmla="*/ 2152321 w 10753706"/>
              <a:gd name="connsiteY152" fmla="*/ 894418 h 1027260"/>
              <a:gd name="connsiteX153" fmla="*/ 2140985 w 10753706"/>
              <a:gd name="connsiteY153" fmla="*/ 895968 h 1027260"/>
              <a:gd name="connsiteX154" fmla="*/ 2121210 w 10753706"/>
              <a:gd name="connsiteY154" fmla="*/ 899354 h 1027260"/>
              <a:gd name="connsiteX155" fmla="*/ 2119146 w 10753706"/>
              <a:gd name="connsiteY155" fmla="*/ 899033 h 1027260"/>
              <a:gd name="connsiteX156" fmla="*/ 2105666 w 10753706"/>
              <a:gd name="connsiteY156" fmla="*/ 902240 h 1027260"/>
              <a:gd name="connsiteX157" fmla="*/ 2094924 w 10753706"/>
              <a:gd name="connsiteY157" fmla="*/ 907203 h 1027260"/>
              <a:gd name="connsiteX158" fmla="*/ 1949478 w 10753706"/>
              <a:gd name="connsiteY158" fmla="*/ 913748 h 1027260"/>
              <a:gd name="connsiteX159" fmla="*/ 1749684 w 10753706"/>
              <a:gd name="connsiteY159" fmla="*/ 942223 h 1027260"/>
              <a:gd name="connsiteX160" fmla="*/ 1585576 w 10753706"/>
              <a:gd name="connsiteY160" fmla="*/ 954170 h 1027260"/>
              <a:gd name="connsiteX161" fmla="*/ 1476250 w 10753706"/>
              <a:gd name="connsiteY161" fmla="*/ 950653 h 1027260"/>
              <a:gd name="connsiteX162" fmla="*/ 1433927 w 10753706"/>
              <a:gd name="connsiteY162" fmla="*/ 959926 h 1027260"/>
              <a:gd name="connsiteX163" fmla="*/ 1414893 w 10753706"/>
              <a:gd name="connsiteY163" fmla="*/ 957671 h 1027260"/>
              <a:gd name="connsiteX164" fmla="*/ 1411585 w 10753706"/>
              <a:gd name="connsiteY164" fmla="*/ 957179 h 1027260"/>
              <a:gd name="connsiteX165" fmla="*/ 1398896 w 10753706"/>
              <a:gd name="connsiteY165" fmla="*/ 957460 h 1027260"/>
              <a:gd name="connsiteX166" fmla="*/ 1394632 w 10753706"/>
              <a:gd name="connsiteY166" fmla="*/ 954725 h 1027260"/>
              <a:gd name="connsiteX167" fmla="*/ 1375043 w 10753706"/>
              <a:gd name="connsiteY167" fmla="*/ 953132 h 1027260"/>
              <a:gd name="connsiteX168" fmla="*/ 1351876 w 10753706"/>
              <a:gd name="connsiteY168" fmla="*/ 954436 h 1027260"/>
              <a:gd name="connsiteX169" fmla="*/ 1242676 w 10753706"/>
              <a:gd name="connsiteY169" fmla="*/ 963767 h 1027260"/>
              <a:gd name="connsiteX170" fmla="*/ 1205993 w 10753706"/>
              <a:gd name="connsiteY170" fmla="*/ 974080 h 1027260"/>
              <a:gd name="connsiteX171" fmla="*/ 1052221 w 10753706"/>
              <a:gd name="connsiteY171" fmla="*/ 963954 h 1027260"/>
              <a:gd name="connsiteX172" fmla="*/ 968270 w 10753706"/>
              <a:gd name="connsiteY172" fmla="*/ 964761 h 1027260"/>
              <a:gd name="connsiteX173" fmla="*/ 874493 w 10753706"/>
              <a:gd name="connsiteY173" fmla="*/ 998122 h 1027260"/>
              <a:gd name="connsiteX174" fmla="*/ 814411 w 10753706"/>
              <a:gd name="connsiteY174" fmla="*/ 1007391 h 1027260"/>
              <a:gd name="connsiteX175" fmla="*/ 688604 w 10753706"/>
              <a:gd name="connsiteY175" fmla="*/ 1015631 h 1027260"/>
              <a:gd name="connsiteX176" fmla="*/ 618171 w 10753706"/>
              <a:gd name="connsiteY176" fmla="*/ 1027260 h 1027260"/>
              <a:gd name="connsiteX177" fmla="*/ 570379 w 10753706"/>
              <a:gd name="connsiteY177" fmla="*/ 1023487 h 1027260"/>
              <a:gd name="connsiteX178" fmla="*/ 482519 w 10753706"/>
              <a:gd name="connsiteY178" fmla="*/ 1002108 h 1027260"/>
              <a:gd name="connsiteX179" fmla="*/ 475319 w 10753706"/>
              <a:gd name="connsiteY179" fmla="*/ 1009922 h 1027260"/>
              <a:gd name="connsiteX180" fmla="*/ 431104 w 10753706"/>
              <a:gd name="connsiteY180" fmla="*/ 1009317 h 1027260"/>
              <a:gd name="connsiteX181" fmla="*/ 363782 w 10753706"/>
              <a:gd name="connsiteY181" fmla="*/ 1007585 h 1027260"/>
              <a:gd name="connsiteX182" fmla="*/ 325533 w 10753706"/>
              <a:gd name="connsiteY182" fmla="*/ 1008502 h 1027260"/>
              <a:gd name="connsiteX183" fmla="*/ 220429 w 10753706"/>
              <a:gd name="connsiteY183" fmla="*/ 1008927 h 1027260"/>
              <a:gd name="connsiteX184" fmla="*/ 114676 w 10753706"/>
              <a:gd name="connsiteY184" fmla="*/ 1007765 h 1027260"/>
              <a:gd name="connsiteX185" fmla="*/ 13470 w 10753706"/>
              <a:gd name="connsiteY185" fmla="*/ 998544 h 1027260"/>
              <a:gd name="connsiteX186" fmla="*/ 0 w 10753706"/>
              <a:gd name="connsiteY186" fmla="*/ 997355 h 1027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10753706" h="1027260">
                <a:moveTo>
                  <a:pt x="0" y="0"/>
                </a:moveTo>
                <a:lnTo>
                  <a:pt x="10753706" y="0"/>
                </a:lnTo>
                <a:lnTo>
                  <a:pt x="10748809" y="2522"/>
                </a:lnTo>
                <a:cubicBezTo>
                  <a:pt x="10744031" y="4644"/>
                  <a:pt x="10737551" y="7204"/>
                  <a:pt x="10725330" y="11977"/>
                </a:cubicBezTo>
                <a:cubicBezTo>
                  <a:pt x="10700888" y="21523"/>
                  <a:pt x="10652058" y="39304"/>
                  <a:pt x="10615423" y="52967"/>
                </a:cubicBezTo>
                <a:cubicBezTo>
                  <a:pt x="10598524" y="49017"/>
                  <a:pt x="10550674" y="61360"/>
                  <a:pt x="10533936" y="53095"/>
                </a:cubicBezTo>
                <a:cubicBezTo>
                  <a:pt x="10519435" y="55674"/>
                  <a:pt x="10480156" y="49393"/>
                  <a:pt x="10466876" y="45180"/>
                </a:cubicBezTo>
                <a:cubicBezTo>
                  <a:pt x="10443145" y="68059"/>
                  <a:pt x="10382269" y="71294"/>
                  <a:pt x="10355090" y="89741"/>
                </a:cubicBezTo>
                <a:cubicBezTo>
                  <a:pt x="10286222" y="95376"/>
                  <a:pt x="10146285" y="63529"/>
                  <a:pt x="10087145" y="66115"/>
                </a:cubicBezTo>
                <a:cubicBezTo>
                  <a:pt x="10067575" y="79584"/>
                  <a:pt x="10043111" y="68921"/>
                  <a:pt x="10015902" y="76178"/>
                </a:cubicBezTo>
                <a:cubicBezTo>
                  <a:pt x="9952302" y="84628"/>
                  <a:pt x="9893286" y="103337"/>
                  <a:pt x="9806005" y="102435"/>
                </a:cubicBezTo>
                <a:cubicBezTo>
                  <a:pt x="9782247" y="141133"/>
                  <a:pt x="9674787" y="151643"/>
                  <a:pt x="9602583" y="179170"/>
                </a:cubicBezTo>
                <a:cubicBezTo>
                  <a:pt x="9557658" y="187584"/>
                  <a:pt x="9478290" y="154235"/>
                  <a:pt x="9469719" y="174721"/>
                </a:cubicBezTo>
                <a:cubicBezTo>
                  <a:pt x="9443779" y="165070"/>
                  <a:pt x="9431317" y="185692"/>
                  <a:pt x="9408692" y="189513"/>
                </a:cubicBezTo>
                <a:cubicBezTo>
                  <a:pt x="9387154" y="183843"/>
                  <a:pt x="9380475" y="191089"/>
                  <a:pt x="9364151" y="194072"/>
                </a:cubicBezTo>
                <a:cubicBezTo>
                  <a:pt x="9354686" y="190222"/>
                  <a:pt x="9340485" y="191782"/>
                  <a:pt x="9337751" y="197579"/>
                </a:cubicBezTo>
                <a:cubicBezTo>
                  <a:pt x="9349566" y="209270"/>
                  <a:pt x="9297468" y="207714"/>
                  <a:pt x="9297166" y="216558"/>
                </a:cubicBezTo>
                <a:cubicBezTo>
                  <a:pt x="9269057" y="220999"/>
                  <a:pt x="9139630" y="221783"/>
                  <a:pt x="9123859" y="237356"/>
                </a:cubicBezTo>
                <a:cubicBezTo>
                  <a:pt x="9068176" y="249209"/>
                  <a:pt x="8975349" y="235349"/>
                  <a:pt x="8950741" y="238020"/>
                </a:cubicBezTo>
                <a:cubicBezTo>
                  <a:pt x="8916265" y="215428"/>
                  <a:pt x="8822808" y="292026"/>
                  <a:pt x="8718236" y="303148"/>
                </a:cubicBezTo>
                <a:cubicBezTo>
                  <a:pt x="8703111" y="302060"/>
                  <a:pt x="8695551" y="302792"/>
                  <a:pt x="8694011" y="308812"/>
                </a:cubicBezTo>
                <a:cubicBezTo>
                  <a:pt x="8661810" y="312764"/>
                  <a:pt x="8637956" y="329628"/>
                  <a:pt x="8611976" y="324819"/>
                </a:cubicBezTo>
                <a:cubicBezTo>
                  <a:pt x="8621849" y="336388"/>
                  <a:pt x="8562809" y="325917"/>
                  <a:pt x="8562074" y="337971"/>
                </a:cubicBezTo>
                <a:cubicBezTo>
                  <a:pt x="8543699" y="343978"/>
                  <a:pt x="8511321" y="356396"/>
                  <a:pt x="8501724" y="360865"/>
                </a:cubicBezTo>
                <a:lnTo>
                  <a:pt x="8504489" y="364790"/>
                </a:lnTo>
                <a:lnTo>
                  <a:pt x="8492774" y="366181"/>
                </a:lnTo>
                <a:lnTo>
                  <a:pt x="8466405" y="368724"/>
                </a:lnTo>
                <a:cubicBezTo>
                  <a:pt x="8455454" y="372229"/>
                  <a:pt x="8440175" y="385805"/>
                  <a:pt x="8427069" y="387211"/>
                </a:cubicBezTo>
                <a:cubicBezTo>
                  <a:pt x="8400442" y="392215"/>
                  <a:pt x="8397079" y="382989"/>
                  <a:pt x="8387766" y="377161"/>
                </a:cubicBezTo>
                <a:cubicBezTo>
                  <a:pt x="8369233" y="378548"/>
                  <a:pt x="8334756" y="390869"/>
                  <a:pt x="8315874" y="395527"/>
                </a:cubicBezTo>
                <a:cubicBezTo>
                  <a:pt x="8306664" y="400500"/>
                  <a:pt x="8272845" y="393679"/>
                  <a:pt x="8274474" y="405112"/>
                </a:cubicBezTo>
                <a:cubicBezTo>
                  <a:pt x="8255483" y="406194"/>
                  <a:pt x="8244963" y="408376"/>
                  <a:pt x="8234664" y="410219"/>
                </a:cubicBezTo>
                <a:lnTo>
                  <a:pt x="8211268" y="416791"/>
                </a:lnTo>
                <a:cubicBezTo>
                  <a:pt x="8204720" y="419941"/>
                  <a:pt x="8197411" y="422004"/>
                  <a:pt x="8188615" y="421755"/>
                </a:cubicBezTo>
                <a:lnTo>
                  <a:pt x="8179981" y="420402"/>
                </a:lnTo>
                <a:lnTo>
                  <a:pt x="8179307" y="422516"/>
                </a:lnTo>
                <a:cubicBezTo>
                  <a:pt x="8179027" y="425797"/>
                  <a:pt x="8175790" y="448341"/>
                  <a:pt x="8147929" y="450302"/>
                </a:cubicBezTo>
                <a:cubicBezTo>
                  <a:pt x="8130300" y="457967"/>
                  <a:pt x="8114933" y="461015"/>
                  <a:pt x="8089136" y="465283"/>
                </a:cubicBezTo>
                <a:cubicBezTo>
                  <a:pt x="8072810" y="465920"/>
                  <a:pt x="8069376" y="451569"/>
                  <a:pt x="8049973" y="454121"/>
                </a:cubicBezTo>
                <a:cubicBezTo>
                  <a:pt x="7974508" y="471465"/>
                  <a:pt x="8006050" y="447139"/>
                  <a:pt x="7965913" y="464415"/>
                </a:cubicBezTo>
                <a:cubicBezTo>
                  <a:pt x="7958234" y="466025"/>
                  <a:pt x="7951405" y="465800"/>
                  <a:pt x="7945093" y="464798"/>
                </a:cubicBezTo>
                <a:lnTo>
                  <a:pt x="7935335" y="462442"/>
                </a:lnTo>
                <a:lnTo>
                  <a:pt x="7904779" y="471429"/>
                </a:lnTo>
                <a:cubicBezTo>
                  <a:pt x="7889387" y="474999"/>
                  <a:pt x="7872867" y="477951"/>
                  <a:pt x="7855604" y="480199"/>
                </a:cubicBezTo>
                <a:cubicBezTo>
                  <a:pt x="7850005" y="476378"/>
                  <a:pt x="7838628" y="483595"/>
                  <a:pt x="7832630" y="485371"/>
                </a:cubicBezTo>
                <a:cubicBezTo>
                  <a:pt x="7831473" y="482645"/>
                  <a:pt x="7816623" y="482661"/>
                  <a:pt x="7812438" y="485391"/>
                </a:cubicBezTo>
                <a:cubicBezTo>
                  <a:pt x="7709470" y="505049"/>
                  <a:pt x="7759426" y="473956"/>
                  <a:pt x="7701399" y="495197"/>
                </a:cubicBezTo>
                <a:cubicBezTo>
                  <a:pt x="7690986" y="496989"/>
                  <a:pt x="7682397" y="496365"/>
                  <a:pt x="7674778" y="494723"/>
                </a:cubicBezTo>
                <a:lnTo>
                  <a:pt x="7660445" y="490194"/>
                </a:lnTo>
                <a:lnTo>
                  <a:pt x="7651781" y="493084"/>
                </a:lnTo>
                <a:cubicBezTo>
                  <a:pt x="7616113" y="496548"/>
                  <a:pt x="7603273" y="491735"/>
                  <a:pt x="7584807" y="499490"/>
                </a:cubicBezTo>
                <a:cubicBezTo>
                  <a:pt x="7549256" y="490212"/>
                  <a:pt x="7563949" y="500167"/>
                  <a:pt x="7541324" y="504184"/>
                </a:cubicBezTo>
                <a:cubicBezTo>
                  <a:pt x="7523851" y="508307"/>
                  <a:pt x="7559546" y="509825"/>
                  <a:pt x="7541756" y="512184"/>
                </a:cubicBezTo>
                <a:cubicBezTo>
                  <a:pt x="7520963" y="510864"/>
                  <a:pt x="7525755" y="520497"/>
                  <a:pt x="7503906" y="518551"/>
                </a:cubicBezTo>
                <a:cubicBezTo>
                  <a:pt x="7505924" y="510774"/>
                  <a:pt x="7464361" y="523683"/>
                  <a:pt x="7460411" y="517415"/>
                </a:cubicBezTo>
                <a:lnTo>
                  <a:pt x="7460116" y="517548"/>
                </a:lnTo>
                <a:cubicBezTo>
                  <a:pt x="7447785" y="530928"/>
                  <a:pt x="7310141" y="550568"/>
                  <a:pt x="7297810" y="563947"/>
                </a:cubicBezTo>
                <a:cubicBezTo>
                  <a:pt x="7221791" y="605698"/>
                  <a:pt x="7039072" y="646008"/>
                  <a:pt x="6946388" y="665244"/>
                </a:cubicBezTo>
                <a:cubicBezTo>
                  <a:pt x="6853704" y="684480"/>
                  <a:pt x="6804875" y="677485"/>
                  <a:pt x="6741704" y="679365"/>
                </a:cubicBezTo>
                <a:lnTo>
                  <a:pt x="6624680" y="677674"/>
                </a:lnTo>
                <a:lnTo>
                  <a:pt x="6605700" y="683566"/>
                </a:lnTo>
                <a:cubicBezTo>
                  <a:pt x="6603309" y="685184"/>
                  <a:pt x="6599550" y="685647"/>
                  <a:pt x="6576922" y="683030"/>
                </a:cubicBezTo>
                <a:cubicBezTo>
                  <a:pt x="6527275" y="698355"/>
                  <a:pt x="6440981" y="702347"/>
                  <a:pt x="6405123" y="721946"/>
                </a:cubicBezTo>
                <a:cubicBezTo>
                  <a:pt x="6407963" y="715467"/>
                  <a:pt x="6383450" y="712913"/>
                  <a:pt x="6368938" y="717341"/>
                </a:cubicBezTo>
                <a:cubicBezTo>
                  <a:pt x="6377914" y="692119"/>
                  <a:pt x="6315316" y="744281"/>
                  <a:pt x="6295102" y="729508"/>
                </a:cubicBezTo>
                <a:cubicBezTo>
                  <a:pt x="6300358" y="744473"/>
                  <a:pt x="6240070" y="776254"/>
                  <a:pt x="6202084" y="767091"/>
                </a:cubicBezTo>
                <a:cubicBezTo>
                  <a:pt x="6152826" y="774744"/>
                  <a:pt x="6122010" y="790367"/>
                  <a:pt x="6067157" y="790339"/>
                </a:cubicBezTo>
                <a:cubicBezTo>
                  <a:pt x="6066310" y="792484"/>
                  <a:pt x="6064283" y="794403"/>
                  <a:pt x="6061443" y="796151"/>
                </a:cubicBezTo>
                <a:lnTo>
                  <a:pt x="6051406" y="800684"/>
                </a:lnTo>
                <a:lnTo>
                  <a:pt x="6049097" y="800636"/>
                </a:lnTo>
                <a:cubicBezTo>
                  <a:pt x="6040408" y="801393"/>
                  <a:pt x="6036299" y="802645"/>
                  <a:pt x="6034222" y="804110"/>
                </a:cubicBezTo>
                <a:lnTo>
                  <a:pt x="6033121" y="806078"/>
                </a:lnTo>
                <a:lnTo>
                  <a:pt x="6023593" y="808842"/>
                </a:lnTo>
                <a:lnTo>
                  <a:pt x="6006639" y="815304"/>
                </a:lnTo>
                <a:lnTo>
                  <a:pt x="6001762" y="815557"/>
                </a:lnTo>
                <a:lnTo>
                  <a:pt x="5973534" y="823815"/>
                </a:lnTo>
                <a:lnTo>
                  <a:pt x="5972336" y="823476"/>
                </a:lnTo>
                <a:cubicBezTo>
                  <a:pt x="5969004" y="822901"/>
                  <a:pt x="5965329" y="822833"/>
                  <a:pt x="5960841" y="823819"/>
                </a:cubicBezTo>
                <a:cubicBezTo>
                  <a:pt x="5955860" y="815655"/>
                  <a:pt x="5953515" y="821882"/>
                  <a:pt x="5940719" y="825514"/>
                </a:cubicBezTo>
                <a:cubicBezTo>
                  <a:pt x="5930130" y="813644"/>
                  <a:pt x="5900943" y="827979"/>
                  <a:pt x="5884298" y="823806"/>
                </a:cubicBezTo>
                <a:cubicBezTo>
                  <a:pt x="5875133" y="826741"/>
                  <a:pt x="5865250" y="829630"/>
                  <a:pt x="5854779" y="832365"/>
                </a:cubicBezTo>
                <a:lnTo>
                  <a:pt x="5848382" y="833844"/>
                </a:lnTo>
                <a:lnTo>
                  <a:pt x="5848066" y="833772"/>
                </a:lnTo>
                <a:cubicBezTo>
                  <a:pt x="5846273" y="833879"/>
                  <a:pt x="5844018" y="834284"/>
                  <a:pt x="5840944" y="835132"/>
                </a:cubicBezTo>
                <a:lnTo>
                  <a:pt x="5836719" y="836539"/>
                </a:lnTo>
                <a:lnTo>
                  <a:pt x="5824311" y="839408"/>
                </a:lnTo>
                <a:lnTo>
                  <a:pt x="5818788" y="839727"/>
                </a:lnTo>
                <a:cubicBezTo>
                  <a:pt x="5797008" y="838594"/>
                  <a:pt x="5786883" y="822081"/>
                  <a:pt x="5763953" y="834282"/>
                </a:cubicBezTo>
                <a:cubicBezTo>
                  <a:pt x="5726813" y="837521"/>
                  <a:pt x="5699446" y="830949"/>
                  <a:pt x="5667748" y="840211"/>
                </a:cubicBezTo>
                <a:cubicBezTo>
                  <a:pt x="5632959" y="843205"/>
                  <a:pt x="5601436" y="842280"/>
                  <a:pt x="5573108" y="847611"/>
                </a:cubicBezTo>
                <a:cubicBezTo>
                  <a:pt x="5560030" y="845832"/>
                  <a:pt x="5549547" y="851598"/>
                  <a:pt x="5539137" y="851033"/>
                </a:cubicBezTo>
                <a:cubicBezTo>
                  <a:pt x="5528728" y="850467"/>
                  <a:pt x="5529256" y="837509"/>
                  <a:pt x="5510651" y="844215"/>
                </a:cubicBezTo>
                <a:cubicBezTo>
                  <a:pt x="5494241" y="833607"/>
                  <a:pt x="5466101" y="839171"/>
                  <a:pt x="5457331" y="839159"/>
                </a:cubicBezTo>
                <a:lnTo>
                  <a:pt x="5410613" y="834358"/>
                </a:lnTo>
                <a:lnTo>
                  <a:pt x="5370040" y="862127"/>
                </a:lnTo>
                <a:cubicBezTo>
                  <a:pt x="5357863" y="856469"/>
                  <a:pt x="5319115" y="868069"/>
                  <a:pt x="5318778" y="855310"/>
                </a:cubicBezTo>
                <a:cubicBezTo>
                  <a:pt x="5303920" y="857760"/>
                  <a:pt x="5296727" y="863736"/>
                  <a:pt x="5298645" y="855171"/>
                </a:cubicBezTo>
                <a:cubicBezTo>
                  <a:pt x="5287819" y="855897"/>
                  <a:pt x="5267444" y="857825"/>
                  <a:pt x="5253828" y="859670"/>
                </a:cubicBezTo>
                <a:lnTo>
                  <a:pt x="5216955" y="866245"/>
                </a:lnTo>
                <a:lnTo>
                  <a:pt x="5214344" y="868102"/>
                </a:lnTo>
                <a:cubicBezTo>
                  <a:pt x="5210778" y="868719"/>
                  <a:pt x="5200859" y="869042"/>
                  <a:pt x="5195561" y="869949"/>
                </a:cubicBezTo>
                <a:lnTo>
                  <a:pt x="5182555" y="873542"/>
                </a:lnTo>
                <a:cubicBezTo>
                  <a:pt x="5178496" y="875023"/>
                  <a:pt x="5175066" y="876746"/>
                  <a:pt x="5172552" y="878801"/>
                </a:cubicBezTo>
                <a:cubicBezTo>
                  <a:pt x="5121406" y="873797"/>
                  <a:pt x="5080096" y="886529"/>
                  <a:pt x="5027993" y="889666"/>
                </a:cubicBezTo>
                <a:cubicBezTo>
                  <a:pt x="4999924" y="877115"/>
                  <a:pt x="4946973" y="919452"/>
                  <a:pt x="4939844" y="934802"/>
                </a:cubicBezTo>
                <a:cubicBezTo>
                  <a:pt x="4895154" y="940701"/>
                  <a:pt x="4844006" y="928240"/>
                  <a:pt x="4792576" y="934820"/>
                </a:cubicBezTo>
                <a:lnTo>
                  <a:pt x="4602423" y="958063"/>
                </a:lnTo>
                <a:cubicBezTo>
                  <a:pt x="4488530" y="967131"/>
                  <a:pt x="4399004" y="969822"/>
                  <a:pt x="4290656" y="969152"/>
                </a:cubicBezTo>
                <a:cubicBezTo>
                  <a:pt x="4182308" y="968482"/>
                  <a:pt x="4046938" y="971167"/>
                  <a:pt x="3952334" y="954043"/>
                </a:cubicBezTo>
                <a:lnTo>
                  <a:pt x="3858560" y="948781"/>
                </a:lnTo>
                <a:lnTo>
                  <a:pt x="3846597" y="948382"/>
                </a:lnTo>
                <a:cubicBezTo>
                  <a:pt x="3807516" y="956616"/>
                  <a:pt x="3767475" y="941640"/>
                  <a:pt x="3736044" y="947759"/>
                </a:cubicBezTo>
                <a:cubicBezTo>
                  <a:pt x="3727323" y="948128"/>
                  <a:pt x="3719828" y="947771"/>
                  <a:pt x="3713136" y="946963"/>
                </a:cubicBezTo>
                <a:lnTo>
                  <a:pt x="3695939" y="943639"/>
                </a:lnTo>
                <a:lnTo>
                  <a:pt x="3694125" y="940567"/>
                </a:lnTo>
                <a:lnTo>
                  <a:pt x="3681925" y="939706"/>
                </a:lnTo>
                <a:lnTo>
                  <a:pt x="3679204" y="938926"/>
                </a:lnTo>
                <a:cubicBezTo>
                  <a:pt x="3668160" y="939028"/>
                  <a:pt x="3634193" y="940875"/>
                  <a:pt x="3615656" y="940320"/>
                </a:cubicBezTo>
                <a:cubicBezTo>
                  <a:pt x="3582626" y="936974"/>
                  <a:pt x="3593904" y="949140"/>
                  <a:pt x="3567983" y="935596"/>
                </a:cubicBezTo>
                <a:cubicBezTo>
                  <a:pt x="3504185" y="939048"/>
                  <a:pt x="3482818" y="922224"/>
                  <a:pt x="3422423" y="932129"/>
                </a:cubicBezTo>
                <a:cubicBezTo>
                  <a:pt x="3369166" y="933413"/>
                  <a:pt x="3329486" y="910108"/>
                  <a:pt x="3310925" y="911072"/>
                </a:cubicBezTo>
                <a:cubicBezTo>
                  <a:pt x="3261363" y="909787"/>
                  <a:pt x="3198415" y="933574"/>
                  <a:pt x="3139421" y="934151"/>
                </a:cubicBezTo>
                <a:cubicBezTo>
                  <a:pt x="3088799" y="931012"/>
                  <a:pt x="3038941" y="938464"/>
                  <a:pt x="2996922" y="927537"/>
                </a:cubicBezTo>
                <a:cubicBezTo>
                  <a:pt x="2992673" y="929234"/>
                  <a:pt x="2987900" y="930498"/>
                  <a:pt x="2982785" y="931453"/>
                </a:cubicBezTo>
                <a:lnTo>
                  <a:pt x="2967478" y="933397"/>
                </a:lnTo>
                <a:lnTo>
                  <a:pt x="2948552" y="932961"/>
                </a:lnTo>
                <a:lnTo>
                  <a:pt x="2944404" y="934452"/>
                </a:lnTo>
                <a:lnTo>
                  <a:pt x="2908608" y="937205"/>
                </a:lnTo>
                <a:lnTo>
                  <a:pt x="2904443" y="936455"/>
                </a:lnTo>
                <a:lnTo>
                  <a:pt x="2868935" y="938022"/>
                </a:lnTo>
                <a:lnTo>
                  <a:pt x="2868586" y="937487"/>
                </a:lnTo>
                <a:cubicBezTo>
                  <a:pt x="2866994" y="936327"/>
                  <a:pt x="2864292" y="935538"/>
                  <a:pt x="2859191" y="935503"/>
                </a:cubicBezTo>
                <a:cubicBezTo>
                  <a:pt x="2869075" y="927418"/>
                  <a:pt x="2856828" y="932364"/>
                  <a:pt x="2840915" y="932977"/>
                </a:cubicBezTo>
                <a:lnTo>
                  <a:pt x="2763509" y="921850"/>
                </a:lnTo>
                <a:lnTo>
                  <a:pt x="2756121" y="921864"/>
                </a:lnTo>
                <a:cubicBezTo>
                  <a:pt x="2756081" y="921822"/>
                  <a:pt x="2756039" y="921781"/>
                  <a:pt x="2755998" y="921739"/>
                </a:cubicBezTo>
                <a:cubicBezTo>
                  <a:pt x="2754445" y="921476"/>
                  <a:pt x="2752036" y="921380"/>
                  <a:pt x="2748255" y="921505"/>
                </a:cubicBezTo>
                <a:lnTo>
                  <a:pt x="2694601" y="915575"/>
                </a:lnTo>
                <a:cubicBezTo>
                  <a:pt x="2671223" y="919874"/>
                  <a:pt x="2666972" y="913376"/>
                  <a:pt x="2635357" y="910976"/>
                </a:cubicBezTo>
                <a:cubicBezTo>
                  <a:pt x="2621906" y="915051"/>
                  <a:pt x="2611315" y="913542"/>
                  <a:pt x="2601047" y="910263"/>
                </a:cubicBezTo>
                <a:cubicBezTo>
                  <a:pt x="2570084" y="912074"/>
                  <a:pt x="2542135" y="907435"/>
                  <a:pt x="2507482" y="906211"/>
                </a:cubicBezTo>
                <a:cubicBezTo>
                  <a:pt x="2469706" y="911437"/>
                  <a:pt x="2450920" y="901812"/>
                  <a:pt x="2413884" y="900545"/>
                </a:cubicBezTo>
                <a:cubicBezTo>
                  <a:pt x="2381338" y="909664"/>
                  <a:pt x="2387753" y="892438"/>
                  <a:pt x="2368912" y="888755"/>
                </a:cubicBezTo>
                <a:lnTo>
                  <a:pt x="2349490" y="889719"/>
                </a:lnTo>
                <a:lnTo>
                  <a:pt x="2344290" y="890584"/>
                </a:lnTo>
                <a:cubicBezTo>
                  <a:pt x="2340673" y="891041"/>
                  <a:pt x="2338228" y="891167"/>
                  <a:pt x="2336488" y="891058"/>
                </a:cubicBezTo>
                <a:lnTo>
                  <a:pt x="2329015" y="891627"/>
                </a:lnTo>
                <a:cubicBezTo>
                  <a:pt x="2316843" y="893039"/>
                  <a:pt x="2305064" y="894669"/>
                  <a:pt x="2293898" y="896431"/>
                </a:cubicBezTo>
                <a:cubicBezTo>
                  <a:pt x="2282637" y="890404"/>
                  <a:pt x="2242346" y="900851"/>
                  <a:pt x="2243927" y="888076"/>
                </a:cubicBezTo>
                <a:cubicBezTo>
                  <a:pt x="2228778" y="890081"/>
                  <a:pt x="2220725" y="895845"/>
                  <a:pt x="2223920" y="887331"/>
                </a:cubicBezTo>
                <a:cubicBezTo>
                  <a:pt x="2218877" y="887756"/>
                  <a:pt x="2215583" y="887254"/>
                  <a:pt x="2213081" y="886302"/>
                </a:cubicBezTo>
                <a:lnTo>
                  <a:pt x="2212307" y="885829"/>
                </a:lnTo>
                <a:lnTo>
                  <a:pt x="2152321" y="894418"/>
                </a:lnTo>
                <a:lnTo>
                  <a:pt x="2140985" y="895968"/>
                </a:lnTo>
                <a:lnTo>
                  <a:pt x="2121210" y="899354"/>
                </a:lnTo>
                <a:lnTo>
                  <a:pt x="2119146" y="899033"/>
                </a:lnTo>
                <a:lnTo>
                  <a:pt x="2105666" y="902240"/>
                </a:lnTo>
                <a:cubicBezTo>
                  <a:pt x="2101407" y="903601"/>
                  <a:pt x="2097735" y="905221"/>
                  <a:pt x="2094924" y="907203"/>
                </a:cubicBezTo>
                <a:cubicBezTo>
                  <a:pt x="2044793" y="900664"/>
                  <a:pt x="2001785" y="912168"/>
                  <a:pt x="1949478" y="913748"/>
                </a:cubicBezTo>
                <a:cubicBezTo>
                  <a:pt x="1891937" y="919585"/>
                  <a:pt x="1810334" y="935486"/>
                  <a:pt x="1749684" y="942223"/>
                </a:cubicBezTo>
                <a:lnTo>
                  <a:pt x="1585576" y="954170"/>
                </a:lnTo>
                <a:cubicBezTo>
                  <a:pt x="1549165" y="943719"/>
                  <a:pt x="1511425" y="950847"/>
                  <a:pt x="1476250" y="950653"/>
                </a:cubicBezTo>
                <a:cubicBezTo>
                  <a:pt x="1488515" y="961596"/>
                  <a:pt x="1432660" y="946795"/>
                  <a:pt x="1433927" y="959926"/>
                </a:cubicBezTo>
                <a:cubicBezTo>
                  <a:pt x="1427485" y="959475"/>
                  <a:pt x="1421205" y="958623"/>
                  <a:pt x="1414893" y="957671"/>
                </a:cubicBezTo>
                <a:lnTo>
                  <a:pt x="1411585" y="957179"/>
                </a:lnTo>
                <a:lnTo>
                  <a:pt x="1398896" y="957460"/>
                </a:lnTo>
                <a:lnTo>
                  <a:pt x="1394632" y="954725"/>
                </a:lnTo>
                <a:lnTo>
                  <a:pt x="1375043" y="953132"/>
                </a:lnTo>
                <a:cubicBezTo>
                  <a:pt x="1367813" y="952970"/>
                  <a:pt x="1360155" y="953305"/>
                  <a:pt x="1351876" y="954436"/>
                </a:cubicBezTo>
                <a:cubicBezTo>
                  <a:pt x="1325912" y="963028"/>
                  <a:pt x="1274459" y="952492"/>
                  <a:pt x="1242676" y="963767"/>
                </a:cubicBezTo>
                <a:cubicBezTo>
                  <a:pt x="1230276" y="966918"/>
                  <a:pt x="1216715" y="977098"/>
                  <a:pt x="1205993" y="974080"/>
                </a:cubicBezTo>
                <a:cubicBezTo>
                  <a:pt x="1174251" y="974112"/>
                  <a:pt x="1086982" y="964420"/>
                  <a:pt x="1052221" y="963954"/>
                </a:cubicBezTo>
                <a:cubicBezTo>
                  <a:pt x="1038515" y="970622"/>
                  <a:pt x="1009522" y="962342"/>
                  <a:pt x="968270" y="964761"/>
                </a:cubicBezTo>
                <a:cubicBezTo>
                  <a:pt x="943437" y="973698"/>
                  <a:pt x="900136" y="991017"/>
                  <a:pt x="874493" y="998122"/>
                </a:cubicBezTo>
                <a:cubicBezTo>
                  <a:pt x="848849" y="1005226"/>
                  <a:pt x="853424" y="1009427"/>
                  <a:pt x="814411" y="1007391"/>
                </a:cubicBezTo>
                <a:cubicBezTo>
                  <a:pt x="765926" y="1022821"/>
                  <a:pt x="732885" y="1009859"/>
                  <a:pt x="688604" y="1015631"/>
                </a:cubicBezTo>
                <a:cubicBezTo>
                  <a:pt x="638045" y="1020877"/>
                  <a:pt x="677999" y="1011556"/>
                  <a:pt x="618171" y="1027260"/>
                </a:cubicBezTo>
                <a:cubicBezTo>
                  <a:pt x="609680" y="1023165"/>
                  <a:pt x="583253" y="1020277"/>
                  <a:pt x="570379" y="1023487"/>
                </a:cubicBezTo>
                <a:cubicBezTo>
                  <a:pt x="543992" y="1022523"/>
                  <a:pt x="505183" y="1001686"/>
                  <a:pt x="482519" y="1002108"/>
                </a:cubicBezTo>
                <a:cubicBezTo>
                  <a:pt x="464011" y="1002285"/>
                  <a:pt x="495211" y="1007995"/>
                  <a:pt x="475319" y="1009922"/>
                </a:cubicBezTo>
                <a:cubicBezTo>
                  <a:pt x="450818" y="1011135"/>
                  <a:pt x="454804" y="1022539"/>
                  <a:pt x="431104" y="1009317"/>
                </a:cubicBezTo>
                <a:cubicBezTo>
                  <a:pt x="406857" y="1014651"/>
                  <a:pt x="399686" y="1008456"/>
                  <a:pt x="363782" y="1007585"/>
                </a:cubicBezTo>
                <a:cubicBezTo>
                  <a:pt x="350440" y="1012231"/>
                  <a:pt x="338145" y="1011245"/>
                  <a:pt x="325533" y="1008502"/>
                </a:cubicBezTo>
                <a:cubicBezTo>
                  <a:pt x="291944" y="1011745"/>
                  <a:pt x="259251" y="1008497"/>
                  <a:pt x="220429" y="1008927"/>
                </a:cubicBezTo>
                <a:cubicBezTo>
                  <a:pt x="180594" y="1015852"/>
                  <a:pt x="156150" y="1007265"/>
                  <a:pt x="114676" y="1007765"/>
                </a:cubicBezTo>
                <a:cubicBezTo>
                  <a:pt x="85718" y="1006195"/>
                  <a:pt x="43316" y="1001491"/>
                  <a:pt x="13470" y="998544"/>
                </a:cubicBezTo>
                <a:lnTo>
                  <a:pt x="0" y="997355"/>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id="{7C214075-E464-BC6B-C210-1B59A06AAE9D}"/>
              </a:ext>
            </a:extLst>
          </p:cNvPr>
          <p:cNvSpPr txBox="1"/>
          <p:nvPr/>
        </p:nvSpPr>
        <p:spPr>
          <a:xfrm>
            <a:off x="762000" y="1909156"/>
            <a:ext cx="8986434" cy="1384995"/>
          </a:xfrm>
          <a:prstGeom prst="rect">
            <a:avLst/>
          </a:prstGeom>
          <a:noFill/>
        </p:spPr>
        <p:txBody>
          <a:bodyPr wrap="square" lIns="91440" tIns="45720" rIns="91440" bIns="45720" rtlCol="0" anchor="t">
            <a:spAutoFit/>
          </a:bodyPr>
          <a:lstStyle/>
          <a:p>
            <a:pPr algn="ctr">
              <a:defRPr/>
            </a:pPr>
            <a:r>
              <a:rPr kumimoji="0" lang="en-GB" sz="2800" i="0" u="none" strike="noStrike" kern="1200" cap="none" spc="0" normalizeH="0" baseline="0" noProof="0">
                <a:ln>
                  <a:noFill/>
                </a:ln>
                <a:solidFill>
                  <a:prstClr val="black"/>
                </a:solidFill>
                <a:effectLst/>
                <a:uLnTx/>
                <a:uFillTx/>
                <a:latin typeface="Arial"/>
                <a:cs typeface="Arial"/>
              </a:rPr>
              <a:t>A multi-agency alliance of partners </a:t>
            </a:r>
            <a:r>
              <a:rPr lang="en-GB" sz="2800">
                <a:solidFill>
                  <a:prstClr val="black"/>
                </a:solidFill>
                <a:latin typeface="Arial"/>
                <a:cs typeface="Arial"/>
              </a:rPr>
              <a:t>and experts by experience </a:t>
            </a:r>
            <a:r>
              <a:rPr kumimoji="0" lang="en-GB" sz="2800" i="0" u="none" strike="noStrike" kern="1200" cap="none" spc="0" normalizeH="0" baseline="0" noProof="0">
                <a:ln>
                  <a:noFill/>
                </a:ln>
                <a:solidFill>
                  <a:prstClr val="black"/>
                </a:solidFill>
                <a:effectLst/>
                <a:uLnTx/>
                <a:uFillTx/>
                <a:latin typeface="Arial"/>
                <a:cs typeface="Arial"/>
              </a:rPr>
              <a:t>committed to working together to improve mental health support for the people of Somerset.</a:t>
            </a:r>
          </a:p>
        </p:txBody>
      </p:sp>
      <p:pic>
        <p:nvPicPr>
          <p:cNvPr id="3" name="Picture 2" descr="A picture containing logo&#10;&#10;Description automatically generated">
            <a:extLst>
              <a:ext uri="{FF2B5EF4-FFF2-40B4-BE49-F238E27FC236}">
                <a16:creationId xmlns:a16="http://schemas.microsoft.com/office/drawing/2014/main" id="{4C813080-9137-3352-4FDC-47126050209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300702" y="3327184"/>
            <a:ext cx="7909029" cy="2353878"/>
          </a:xfrm>
          <a:prstGeom prst="rect">
            <a:avLst/>
          </a:prstGeom>
        </p:spPr>
      </p:pic>
      <p:sp>
        <p:nvSpPr>
          <p:cNvPr id="5" name="Title 1">
            <a:extLst>
              <a:ext uri="{FF2B5EF4-FFF2-40B4-BE49-F238E27FC236}">
                <a16:creationId xmlns:a16="http://schemas.microsoft.com/office/drawing/2014/main" id="{0BFAF531-092B-7E1C-8500-4E41D51A5353}"/>
              </a:ext>
            </a:extLst>
          </p:cNvPr>
          <p:cNvSpPr txBox="1">
            <a:spLocks/>
          </p:cNvSpPr>
          <p:nvPr/>
        </p:nvSpPr>
        <p:spPr>
          <a:xfrm>
            <a:off x="862855" y="505315"/>
            <a:ext cx="7476498" cy="1322888"/>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sz="4800" i="0" u="none" strike="noStrike" kern="1200" cap="none" spc="0" normalizeH="0" baseline="0" noProof="0">
                <a:ln>
                  <a:noFill/>
                </a:ln>
                <a:solidFill>
                  <a:prstClr val="black"/>
                </a:solidFill>
                <a:effectLst/>
                <a:uLnTx/>
                <a:uFillTx/>
                <a:latin typeface="Arial" panose="020B0604020202020204" pitchFamily="34" charset="0"/>
                <a:ea typeface="+mj-ea"/>
                <a:cs typeface="Arial" panose="020B0604020202020204" pitchFamily="34" charset="0"/>
              </a:rPr>
              <a:t>Open Mental Health is…</a:t>
            </a:r>
          </a:p>
        </p:txBody>
      </p:sp>
      <p:pic>
        <p:nvPicPr>
          <p:cNvPr id="7" name="Picture 6" descr="A picture containing text, yellow, sign&#10;&#10;Description automatically generated">
            <a:extLst>
              <a:ext uri="{FF2B5EF4-FFF2-40B4-BE49-F238E27FC236}">
                <a16:creationId xmlns:a16="http://schemas.microsoft.com/office/drawing/2014/main" id="{1205E4FC-D0BA-E741-5E00-F8DE9FC002EA}"/>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702633" y="2725947"/>
            <a:ext cx="1129148" cy="3613273"/>
          </a:xfrm>
          <a:prstGeom prst="rect">
            <a:avLst/>
          </a:prstGeom>
        </p:spPr>
      </p:pic>
      <p:sp>
        <p:nvSpPr>
          <p:cNvPr id="6" name="TextBox 5">
            <a:extLst>
              <a:ext uri="{FF2B5EF4-FFF2-40B4-BE49-F238E27FC236}">
                <a16:creationId xmlns:a16="http://schemas.microsoft.com/office/drawing/2014/main" id="{6AAFFC12-2A4A-2CF5-828F-D714980D64FC}"/>
              </a:ext>
            </a:extLst>
          </p:cNvPr>
          <p:cNvSpPr txBox="1"/>
          <p:nvPr/>
        </p:nvSpPr>
        <p:spPr>
          <a:xfrm>
            <a:off x="761999" y="5997354"/>
            <a:ext cx="5638801" cy="584775"/>
          </a:xfrm>
          <a:prstGeom prst="rect">
            <a:avLst/>
          </a:prstGeom>
          <a:noFill/>
        </p:spPr>
        <p:txBody>
          <a:bodyPr wrap="square" lIns="91440" tIns="45720" rIns="91440" bIns="45720" anchor="t">
            <a:spAutoFit/>
          </a:bodyPr>
          <a:lstStyle/>
          <a:p>
            <a:r>
              <a:rPr lang="en-US" sz="1600">
                <a:solidFill>
                  <a:schemeClr val="tx1">
                    <a:lumMod val="65000"/>
                    <a:lumOff val="35000"/>
                  </a:schemeClr>
                </a:solidFill>
                <a:latin typeface="Arial"/>
                <a:cs typeface="Arial"/>
              </a:rPr>
              <a:t>You can find out more in the Open Mental Health Handbook - scan the QR code on your table</a:t>
            </a:r>
            <a:endParaRPr lang="en-GB" sz="1600">
              <a:solidFill>
                <a:schemeClr val="tx1">
                  <a:lumMod val="65000"/>
                  <a:lumOff val="35000"/>
                </a:schemeClr>
              </a:solidFill>
              <a:latin typeface="Arial"/>
              <a:cs typeface="Arial"/>
            </a:endParaRPr>
          </a:p>
        </p:txBody>
      </p:sp>
      <p:pic>
        <p:nvPicPr>
          <p:cNvPr id="9" name="Picture 8" descr="Text&#10;&#10;Description automatically generated with medium confidence">
            <a:extLst>
              <a:ext uri="{FF2B5EF4-FFF2-40B4-BE49-F238E27FC236}">
                <a16:creationId xmlns:a16="http://schemas.microsoft.com/office/drawing/2014/main" id="{8137E465-B1CE-0D2C-6886-1C6AFFF102FD}"/>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499080" y="595426"/>
            <a:ext cx="1166868" cy="1364758"/>
          </a:xfrm>
          <a:prstGeom prst="rect">
            <a:avLst/>
          </a:prstGeom>
        </p:spPr>
      </p:pic>
    </p:spTree>
    <p:extLst>
      <p:ext uri="{BB962C8B-B14F-4D97-AF65-F5344CB8AC3E}">
        <p14:creationId xmlns:p14="http://schemas.microsoft.com/office/powerpoint/2010/main" val="4043389204"/>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524" y="0"/>
            <a:ext cx="12188952"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pic>
        <p:nvPicPr>
          <p:cNvPr id="3" name="Picture 2">
            <a:extLst>
              <a:ext uri="{FF2B5EF4-FFF2-40B4-BE49-F238E27FC236}">
                <a16:creationId xmlns:a16="http://schemas.microsoft.com/office/drawing/2014/main" id="{120EFB2D-06FA-749D-32B0-5A33A14818B0}"/>
              </a:ext>
            </a:extLst>
          </p:cNvPr>
          <p:cNvPicPr>
            <a:picLocks noChangeAspect="1"/>
          </p:cNvPicPr>
          <p:nvPr/>
        </p:nvPicPr>
        <p:blipFill>
          <a:blip r:embed="rId3"/>
          <a:srcRect b="19"/>
          <a:stretch/>
        </p:blipFill>
        <p:spPr>
          <a:xfrm>
            <a:off x="20" y="1282"/>
            <a:ext cx="12191980" cy="6856718"/>
          </a:xfrm>
          <a:prstGeom prst="rect">
            <a:avLst/>
          </a:prstGeom>
        </p:spPr>
      </p:pic>
    </p:spTree>
    <p:extLst>
      <p:ext uri="{BB962C8B-B14F-4D97-AF65-F5344CB8AC3E}">
        <p14:creationId xmlns:p14="http://schemas.microsoft.com/office/powerpoint/2010/main" val="939614213"/>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0AB05B3A-500D-D5A7-6C56-E7525F70D489}"/>
            </a:ext>
          </a:extLst>
        </p:cNvPr>
        <p:cNvGrpSpPr/>
        <p:nvPr/>
      </p:nvGrpSpPr>
      <p:grpSpPr>
        <a:xfrm>
          <a:off x="0" y="0"/>
          <a:ext cx="0" cy="0"/>
          <a:chOff x="0" y="0"/>
          <a:chExt cx="0" cy="0"/>
        </a:xfrm>
      </p:grpSpPr>
      <p:sp useBgFill="1">
        <p:nvSpPr>
          <p:cNvPr id="30" name="Rectangle 29">
            <a:extLst>
              <a:ext uri="{FF2B5EF4-FFF2-40B4-BE49-F238E27FC236}">
                <a16:creationId xmlns:a16="http://schemas.microsoft.com/office/drawing/2014/main" id="{231E09E5-4F28-8608-0BAD-EDEC135CF92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reeform: Shape 31">
            <a:extLst>
              <a:ext uri="{FF2B5EF4-FFF2-40B4-BE49-F238E27FC236}">
                <a16:creationId xmlns:a16="http://schemas.microsoft.com/office/drawing/2014/main" id="{63771FE6-DF84-C01E-20A6-390144678F0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8748215" cy="6857999"/>
          </a:xfrm>
          <a:custGeom>
            <a:avLst/>
            <a:gdLst>
              <a:gd name="connsiteX0" fmla="*/ 0 w 9024730"/>
              <a:gd name="connsiteY0" fmla="*/ 0 h 6857999"/>
              <a:gd name="connsiteX1" fmla="*/ 9024730 w 9024730"/>
              <a:gd name="connsiteY1" fmla="*/ 0 h 6857999"/>
              <a:gd name="connsiteX2" fmla="*/ 9024730 w 9024730"/>
              <a:gd name="connsiteY2" fmla="*/ 2 h 6857999"/>
              <a:gd name="connsiteX3" fmla="*/ 8447016 w 9024730"/>
              <a:gd name="connsiteY3" fmla="*/ 2 h 6857999"/>
              <a:gd name="connsiteX4" fmla="*/ 8441214 w 9024730"/>
              <a:gd name="connsiteY4" fmla="*/ 14562 h 6857999"/>
              <a:gd name="connsiteX5" fmla="*/ 8445389 w 9024730"/>
              <a:gd name="connsiteY5" fmla="*/ 59077 h 6857999"/>
              <a:gd name="connsiteX6" fmla="*/ 8437086 w 9024730"/>
              <a:gd name="connsiteY6" fmla="*/ 107668 h 6857999"/>
              <a:gd name="connsiteX7" fmla="*/ 8458599 w 9024730"/>
              <a:gd name="connsiteY7" fmla="*/ 246136 h 6857999"/>
              <a:gd name="connsiteX8" fmla="*/ 8433237 w 9024730"/>
              <a:gd name="connsiteY8" fmla="*/ 372908 h 6857999"/>
              <a:gd name="connsiteX9" fmla="*/ 8430194 w 9024730"/>
              <a:gd name="connsiteY9" fmla="*/ 450607 h 6857999"/>
              <a:gd name="connsiteX10" fmla="*/ 8443315 w 9024730"/>
              <a:gd name="connsiteY10" fmla="*/ 812800 h 6857999"/>
              <a:gd name="connsiteX11" fmla="*/ 8453042 w 9024730"/>
              <a:gd name="connsiteY11" fmla="*/ 912727 h 6857999"/>
              <a:gd name="connsiteX12" fmla="*/ 8451649 w 9024730"/>
              <a:gd name="connsiteY12" fmla="*/ 989950 h 6857999"/>
              <a:gd name="connsiteX13" fmla="*/ 8455592 w 9024730"/>
              <a:gd name="connsiteY13" fmla="*/ 1141745 h 6857999"/>
              <a:gd name="connsiteX14" fmla="*/ 8470203 w 9024730"/>
              <a:gd name="connsiteY14" fmla="*/ 1265454 h 6857999"/>
              <a:gd name="connsiteX15" fmla="*/ 8499638 w 9024730"/>
              <a:gd name="connsiteY15" fmla="*/ 1385480 h 6857999"/>
              <a:gd name="connsiteX16" fmla="*/ 8518660 w 9024730"/>
              <a:gd name="connsiteY16" fmla="*/ 1458060 h 6857999"/>
              <a:gd name="connsiteX17" fmla="*/ 8539125 w 9024730"/>
              <a:gd name="connsiteY17" fmla="*/ 1513175 h 6857999"/>
              <a:gd name="connsiteX18" fmla="*/ 8570281 w 9024730"/>
              <a:gd name="connsiteY18" fmla="*/ 1570809 h 6857999"/>
              <a:gd name="connsiteX19" fmla="*/ 8605212 w 9024730"/>
              <a:gd name="connsiteY19" fmla="*/ 1638391 h 6857999"/>
              <a:gd name="connsiteX20" fmla="*/ 8626457 w 9024730"/>
              <a:gd name="connsiteY20" fmla="*/ 1742490 h 6857999"/>
              <a:gd name="connsiteX21" fmla="*/ 8654861 w 9024730"/>
              <a:gd name="connsiteY21" fmla="*/ 1818229 h 6857999"/>
              <a:gd name="connsiteX22" fmla="*/ 8648005 w 9024730"/>
              <a:gd name="connsiteY22" fmla="*/ 1862723 h 6857999"/>
              <a:gd name="connsiteX23" fmla="*/ 8654469 w 9024730"/>
              <a:gd name="connsiteY23" fmla="*/ 1917476 h 6857999"/>
              <a:gd name="connsiteX24" fmla="*/ 8649702 w 9024730"/>
              <a:gd name="connsiteY24" fmla="*/ 1972204 h 6857999"/>
              <a:gd name="connsiteX25" fmla="*/ 8656357 w 9024730"/>
              <a:gd name="connsiteY25" fmla="*/ 2054291 h 6857999"/>
              <a:gd name="connsiteX26" fmla="*/ 8648660 w 9024730"/>
              <a:gd name="connsiteY26" fmla="*/ 2227417 h 6857999"/>
              <a:gd name="connsiteX27" fmla="*/ 8607609 w 9024730"/>
              <a:gd name="connsiteY27" fmla="*/ 2510933 h 6857999"/>
              <a:gd name="connsiteX28" fmla="*/ 8608432 w 9024730"/>
              <a:gd name="connsiteY28" fmla="*/ 2741866 h 6857999"/>
              <a:gd name="connsiteX29" fmla="*/ 8619112 w 9024730"/>
              <a:gd name="connsiteY29" fmla="*/ 2864935 h 6857999"/>
              <a:gd name="connsiteX30" fmla="*/ 8627742 w 9024730"/>
              <a:gd name="connsiteY30" fmla="*/ 2950807 h 6857999"/>
              <a:gd name="connsiteX31" fmla="*/ 8611822 w 9024730"/>
              <a:gd name="connsiteY31" fmla="*/ 2978246 h 6857999"/>
              <a:gd name="connsiteX32" fmla="*/ 8608239 w 9024730"/>
              <a:gd name="connsiteY32" fmla="*/ 2995916 h 6857999"/>
              <a:gd name="connsiteX33" fmla="*/ 8598647 w 9024730"/>
              <a:gd name="connsiteY33" fmla="*/ 2998648 h 6857999"/>
              <a:gd name="connsiteX34" fmla="*/ 8587108 w 9024730"/>
              <a:gd name="connsiteY34" fmla="*/ 3023630 h 6857999"/>
              <a:gd name="connsiteX35" fmla="*/ 8577885 w 9024730"/>
              <a:gd name="connsiteY35" fmla="*/ 3096975 h 6857999"/>
              <a:gd name="connsiteX36" fmla="*/ 8557492 w 9024730"/>
              <a:gd name="connsiteY36" fmla="*/ 3216657 h 6857999"/>
              <a:gd name="connsiteX37" fmla="*/ 8560894 w 9024730"/>
              <a:gd name="connsiteY37" fmla="*/ 3310980 h 6857999"/>
              <a:gd name="connsiteX38" fmla="*/ 8547852 w 9024730"/>
              <a:gd name="connsiteY38" fmla="*/ 3344725 h 6857999"/>
              <a:gd name="connsiteX39" fmla="*/ 8535427 w 9024730"/>
              <a:gd name="connsiteY39" fmla="*/ 3393250 h 6857999"/>
              <a:gd name="connsiteX40" fmla="*/ 8520092 w 9024730"/>
              <a:gd name="connsiteY40" fmla="*/ 3514536 h 6857999"/>
              <a:gd name="connsiteX41" fmla="*/ 8497231 w 9024730"/>
              <a:gd name="connsiteY41" fmla="*/ 3686149 h 6857999"/>
              <a:gd name="connsiteX42" fmla="*/ 8489799 w 9024730"/>
              <a:gd name="connsiteY42" fmla="*/ 3692208 h 6857999"/>
              <a:gd name="connsiteX43" fmla="*/ 8475804 w 9024730"/>
              <a:gd name="connsiteY43" fmla="*/ 3776022 h 6857999"/>
              <a:gd name="connsiteX44" fmla="*/ 8471279 w 9024730"/>
              <a:gd name="connsiteY44" fmla="*/ 3977138 h 6857999"/>
              <a:gd name="connsiteX45" fmla="*/ 8408913 w 9024730"/>
              <a:gd name="connsiteY45" fmla="*/ 4222149 h 6857999"/>
              <a:gd name="connsiteX46" fmla="*/ 8402112 w 9024730"/>
              <a:gd name="connsiteY46" fmla="*/ 4364683 h 6857999"/>
              <a:gd name="connsiteX47" fmla="*/ 8393355 w 9024730"/>
              <a:gd name="connsiteY47" fmla="*/ 4462471 h 6857999"/>
              <a:gd name="connsiteX48" fmla="*/ 8376166 w 9024730"/>
              <a:gd name="connsiteY48" fmla="*/ 4574052 h 6857999"/>
              <a:gd name="connsiteX49" fmla="*/ 8341678 w 9024730"/>
              <a:gd name="connsiteY49" fmla="*/ 4667756 h 6857999"/>
              <a:gd name="connsiteX50" fmla="*/ 8273661 w 9024730"/>
              <a:gd name="connsiteY50" fmla="*/ 4799019 h 6857999"/>
              <a:gd name="connsiteX51" fmla="*/ 8256132 w 9024730"/>
              <a:gd name="connsiteY51" fmla="*/ 4849614 h 6857999"/>
              <a:gd name="connsiteX52" fmla="*/ 8226804 w 9024730"/>
              <a:gd name="connsiteY52" fmla="*/ 4919971 h 6857999"/>
              <a:gd name="connsiteX53" fmla="*/ 8171825 w 9024730"/>
              <a:gd name="connsiteY53" fmla="*/ 5010766 h 6857999"/>
              <a:gd name="connsiteX54" fmla="*/ 8143172 w 9024730"/>
              <a:gd name="connsiteY54" fmla="*/ 5088190 h 6857999"/>
              <a:gd name="connsiteX55" fmla="*/ 8126363 w 9024730"/>
              <a:gd name="connsiteY55" fmla="*/ 5143922 h 6857999"/>
              <a:gd name="connsiteX56" fmla="*/ 8103782 w 9024730"/>
              <a:gd name="connsiteY56" fmla="*/ 5284346 h 6857999"/>
              <a:gd name="connsiteX57" fmla="*/ 8084361 w 9024730"/>
              <a:gd name="connsiteY57" fmla="*/ 5390948 h 6857999"/>
              <a:gd name="connsiteX58" fmla="*/ 8062552 w 9024730"/>
              <a:gd name="connsiteY58" fmla="*/ 5470854 h 6857999"/>
              <a:gd name="connsiteX59" fmla="*/ 8057342 w 9024730"/>
              <a:gd name="connsiteY59" fmla="*/ 5529643 h 6857999"/>
              <a:gd name="connsiteX60" fmla="*/ 8044923 w 9024730"/>
              <a:gd name="connsiteY60" fmla="*/ 5597292 h 6857999"/>
              <a:gd name="connsiteX61" fmla="*/ 8035233 w 9024730"/>
              <a:gd name="connsiteY61" fmla="*/ 5608899 h 6857999"/>
              <a:gd name="connsiteX62" fmla="*/ 8018178 w 9024730"/>
              <a:gd name="connsiteY62" fmla="*/ 5684911 h 6857999"/>
              <a:gd name="connsiteX63" fmla="*/ 8018018 w 9024730"/>
              <a:gd name="connsiteY63" fmla="*/ 5755776 h 6857999"/>
              <a:gd name="connsiteX64" fmla="*/ 8008640 w 9024730"/>
              <a:gd name="connsiteY64" fmla="*/ 5889599 h 6857999"/>
              <a:gd name="connsiteX65" fmla="*/ 8013542 w 9024730"/>
              <a:gd name="connsiteY65" fmla="*/ 5989744 h 6857999"/>
              <a:gd name="connsiteX66" fmla="*/ 7980757 w 9024730"/>
              <a:gd name="connsiteY66" fmla="*/ 6084926 h 6857999"/>
              <a:gd name="connsiteX67" fmla="*/ 7975907 w 9024730"/>
              <a:gd name="connsiteY67" fmla="*/ 6346549 h 6857999"/>
              <a:gd name="connsiteX68" fmla="*/ 7974221 w 9024730"/>
              <a:gd name="connsiteY68" fmla="*/ 6527527 h 6857999"/>
              <a:gd name="connsiteX69" fmla="*/ 7979135 w 9024730"/>
              <a:gd name="connsiteY69" fmla="*/ 6627129 h 6857999"/>
              <a:gd name="connsiteX70" fmla="*/ 7979404 w 9024730"/>
              <a:gd name="connsiteY70" fmla="*/ 6694819 h 6857999"/>
              <a:gd name="connsiteX71" fmla="*/ 8009526 w 9024730"/>
              <a:gd name="connsiteY71" fmla="*/ 6765445 h 6857999"/>
              <a:gd name="connsiteX72" fmla="*/ 8018211 w 9024730"/>
              <a:gd name="connsiteY72" fmla="*/ 6844697 h 6857999"/>
              <a:gd name="connsiteX73" fmla="*/ 8019608 w 9024730"/>
              <a:gd name="connsiteY73" fmla="*/ 6857999 h 6857999"/>
              <a:gd name="connsiteX74" fmla="*/ 0 w 9024730"/>
              <a:gd name="connsiteY74" fmla="*/ 6857999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9024730" h="6857999">
                <a:moveTo>
                  <a:pt x="0" y="0"/>
                </a:moveTo>
                <a:lnTo>
                  <a:pt x="9024730" y="0"/>
                </a:lnTo>
                <a:lnTo>
                  <a:pt x="9024730" y="2"/>
                </a:lnTo>
                <a:lnTo>
                  <a:pt x="8447016" y="2"/>
                </a:lnTo>
                <a:lnTo>
                  <a:pt x="8441214" y="14562"/>
                </a:lnTo>
                <a:lnTo>
                  <a:pt x="8445389" y="59077"/>
                </a:lnTo>
                <a:cubicBezTo>
                  <a:pt x="8445971" y="76949"/>
                  <a:pt x="8436504" y="89796"/>
                  <a:pt x="8437086" y="107668"/>
                </a:cubicBezTo>
                <a:cubicBezTo>
                  <a:pt x="8417947" y="138162"/>
                  <a:pt x="8459241" y="201929"/>
                  <a:pt x="8458599" y="246136"/>
                </a:cubicBezTo>
                <a:cubicBezTo>
                  <a:pt x="8457958" y="290343"/>
                  <a:pt x="8471649" y="364179"/>
                  <a:pt x="8433237" y="372908"/>
                </a:cubicBezTo>
                <a:cubicBezTo>
                  <a:pt x="8426916" y="431308"/>
                  <a:pt x="8438389" y="357606"/>
                  <a:pt x="8430194" y="450607"/>
                </a:cubicBezTo>
                <a:cubicBezTo>
                  <a:pt x="8466727" y="551950"/>
                  <a:pt x="8430182" y="787036"/>
                  <a:pt x="8443315" y="812800"/>
                </a:cubicBezTo>
                <a:cubicBezTo>
                  <a:pt x="8478999" y="860799"/>
                  <a:pt x="8435788" y="854953"/>
                  <a:pt x="8453042" y="912727"/>
                </a:cubicBezTo>
                <a:cubicBezTo>
                  <a:pt x="8462900" y="945986"/>
                  <a:pt x="8451223" y="951781"/>
                  <a:pt x="8451649" y="989950"/>
                </a:cubicBezTo>
                <a:cubicBezTo>
                  <a:pt x="8452074" y="1028120"/>
                  <a:pt x="8452500" y="1095828"/>
                  <a:pt x="8455592" y="1141745"/>
                </a:cubicBezTo>
                <a:cubicBezTo>
                  <a:pt x="8458684" y="1187662"/>
                  <a:pt x="8470047" y="1234783"/>
                  <a:pt x="8470203" y="1265454"/>
                </a:cubicBezTo>
                <a:cubicBezTo>
                  <a:pt x="8458947" y="1304052"/>
                  <a:pt x="8496012" y="1370755"/>
                  <a:pt x="8499638" y="1385480"/>
                </a:cubicBezTo>
                <a:cubicBezTo>
                  <a:pt x="8514485" y="1422714"/>
                  <a:pt x="8525070" y="1428103"/>
                  <a:pt x="8518660" y="1458060"/>
                </a:cubicBezTo>
                <a:cubicBezTo>
                  <a:pt x="8518783" y="1468057"/>
                  <a:pt x="8539003" y="1503177"/>
                  <a:pt x="8539125" y="1513175"/>
                </a:cubicBezTo>
                <a:lnTo>
                  <a:pt x="8570281" y="1570809"/>
                </a:lnTo>
                <a:cubicBezTo>
                  <a:pt x="8597636" y="1617136"/>
                  <a:pt x="8594573" y="1601443"/>
                  <a:pt x="8605212" y="1638391"/>
                </a:cubicBezTo>
                <a:cubicBezTo>
                  <a:pt x="8629645" y="1719640"/>
                  <a:pt x="8613884" y="1715203"/>
                  <a:pt x="8626457" y="1742490"/>
                </a:cubicBezTo>
                <a:lnTo>
                  <a:pt x="8654861" y="1818229"/>
                </a:lnTo>
                <a:cubicBezTo>
                  <a:pt x="8657202" y="1824059"/>
                  <a:pt x="8651899" y="1851211"/>
                  <a:pt x="8648005" y="1862723"/>
                </a:cubicBezTo>
                <a:lnTo>
                  <a:pt x="8654469" y="1917476"/>
                </a:lnTo>
                <a:lnTo>
                  <a:pt x="8649702" y="1972204"/>
                </a:lnTo>
                <a:cubicBezTo>
                  <a:pt x="8652251" y="1979569"/>
                  <a:pt x="8651461" y="2048203"/>
                  <a:pt x="8656357" y="2054291"/>
                </a:cubicBezTo>
                <a:cubicBezTo>
                  <a:pt x="8672645" y="2141657"/>
                  <a:pt x="8632397" y="2189849"/>
                  <a:pt x="8648660" y="2227417"/>
                </a:cubicBezTo>
                <a:cubicBezTo>
                  <a:pt x="8639941" y="2317591"/>
                  <a:pt x="8613796" y="2407644"/>
                  <a:pt x="8607609" y="2510933"/>
                </a:cubicBezTo>
                <a:cubicBezTo>
                  <a:pt x="8633490" y="2597916"/>
                  <a:pt x="8602674" y="2649734"/>
                  <a:pt x="8608432" y="2741866"/>
                </a:cubicBezTo>
                <a:cubicBezTo>
                  <a:pt x="8630300" y="2779815"/>
                  <a:pt x="8631929" y="2817058"/>
                  <a:pt x="8619112" y="2864935"/>
                </a:cubicBezTo>
                <a:cubicBezTo>
                  <a:pt x="8655820" y="2860552"/>
                  <a:pt x="8588374" y="2937673"/>
                  <a:pt x="8627742" y="2950807"/>
                </a:cubicBezTo>
                <a:lnTo>
                  <a:pt x="8611822" y="2978246"/>
                </a:lnTo>
                <a:lnTo>
                  <a:pt x="8608239" y="2995916"/>
                </a:lnTo>
                <a:lnTo>
                  <a:pt x="8598647" y="2998648"/>
                </a:lnTo>
                <a:lnTo>
                  <a:pt x="8587108" y="3023630"/>
                </a:lnTo>
                <a:cubicBezTo>
                  <a:pt x="8584111" y="3033333"/>
                  <a:pt x="8577413" y="3084375"/>
                  <a:pt x="8577885" y="3096975"/>
                </a:cubicBezTo>
                <a:cubicBezTo>
                  <a:pt x="8594321" y="3142205"/>
                  <a:pt x="8535131" y="3160433"/>
                  <a:pt x="8557492" y="3216657"/>
                </a:cubicBezTo>
                <a:cubicBezTo>
                  <a:pt x="8562518" y="3237178"/>
                  <a:pt x="8573573" y="3299737"/>
                  <a:pt x="8560894" y="3310980"/>
                </a:cubicBezTo>
                <a:cubicBezTo>
                  <a:pt x="8557601" y="3323902"/>
                  <a:pt x="8561083" y="3339340"/>
                  <a:pt x="8547852" y="3344725"/>
                </a:cubicBezTo>
                <a:cubicBezTo>
                  <a:pt x="8531788" y="3353908"/>
                  <a:pt x="8553430" y="3400659"/>
                  <a:pt x="8535427" y="3393250"/>
                </a:cubicBezTo>
                <a:cubicBezTo>
                  <a:pt x="8550195" y="3426421"/>
                  <a:pt x="8529553" y="3487753"/>
                  <a:pt x="8520092" y="3514536"/>
                </a:cubicBezTo>
                <a:cubicBezTo>
                  <a:pt x="8513726" y="3563353"/>
                  <a:pt x="8500070" y="3650327"/>
                  <a:pt x="8497231" y="3686149"/>
                </a:cubicBezTo>
                <a:cubicBezTo>
                  <a:pt x="8494574" y="3687657"/>
                  <a:pt x="8493370" y="3677229"/>
                  <a:pt x="8489799" y="3692208"/>
                </a:cubicBezTo>
                <a:cubicBezTo>
                  <a:pt x="8486228" y="3707187"/>
                  <a:pt x="8465938" y="3757479"/>
                  <a:pt x="8475804" y="3776022"/>
                </a:cubicBezTo>
                <a:cubicBezTo>
                  <a:pt x="8441061" y="3875691"/>
                  <a:pt x="8487451" y="3939839"/>
                  <a:pt x="8471279" y="3977138"/>
                </a:cubicBezTo>
                <a:cubicBezTo>
                  <a:pt x="8465599" y="4067300"/>
                  <a:pt x="8419685" y="4164564"/>
                  <a:pt x="8408913" y="4222149"/>
                </a:cubicBezTo>
                <a:cubicBezTo>
                  <a:pt x="8403583" y="4287917"/>
                  <a:pt x="8398240" y="4339232"/>
                  <a:pt x="8402112" y="4364683"/>
                </a:cubicBezTo>
                <a:lnTo>
                  <a:pt x="8393355" y="4462471"/>
                </a:lnTo>
                <a:cubicBezTo>
                  <a:pt x="8396004" y="4503329"/>
                  <a:pt x="8376320" y="4548111"/>
                  <a:pt x="8376166" y="4574052"/>
                </a:cubicBezTo>
                <a:cubicBezTo>
                  <a:pt x="8369380" y="4670665"/>
                  <a:pt x="8352302" y="4649921"/>
                  <a:pt x="8341678" y="4667756"/>
                </a:cubicBezTo>
                <a:cubicBezTo>
                  <a:pt x="8320864" y="4705850"/>
                  <a:pt x="8290794" y="4758928"/>
                  <a:pt x="8273661" y="4799019"/>
                </a:cubicBezTo>
                <a:cubicBezTo>
                  <a:pt x="8254323" y="4834076"/>
                  <a:pt x="8262378" y="4811645"/>
                  <a:pt x="8256132" y="4849614"/>
                </a:cubicBezTo>
                <a:cubicBezTo>
                  <a:pt x="8239320" y="4853334"/>
                  <a:pt x="8207060" y="4883089"/>
                  <a:pt x="8226804" y="4919971"/>
                </a:cubicBezTo>
                <a:lnTo>
                  <a:pt x="8171825" y="5010766"/>
                </a:lnTo>
                <a:cubicBezTo>
                  <a:pt x="8150097" y="4983259"/>
                  <a:pt x="8165842" y="5107656"/>
                  <a:pt x="8143172" y="5088190"/>
                </a:cubicBezTo>
                <a:cubicBezTo>
                  <a:pt x="8128060" y="5102008"/>
                  <a:pt x="8138350" y="5118851"/>
                  <a:pt x="8126363" y="5143922"/>
                </a:cubicBezTo>
                <a:cubicBezTo>
                  <a:pt x="8116335" y="5192745"/>
                  <a:pt x="8111851" y="5226225"/>
                  <a:pt x="8103782" y="5284346"/>
                </a:cubicBezTo>
                <a:cubicBezTo>
                  <a:pt x="8101016" y="5338386"/>
                  <a:pt x="8095811" y="5337325"/>
                  <a:pt x="8084361" y="5390948"/>
                </a:cubicBezTo>
                <a:cubicBezTo>
                  <a:pt x="8082912" y="5429655"/>
                  <a:pt x="8063705" y="5449508"/>
                  <a:pt x="8062552" y="5470854"/>
                </a:cubicBezTo>
                <a:cubicBezTo>
                  <a:pt x="8086776" y="5526328"/>
                  <a:pt x="8037513" y="5496377"/>
                  <a:pt x="8057342" y="5529643"/>
                </a:cubicBezTo>
                <a:cubicBezTo>
                  <a:pt x="8050653" y="5550879"/>
                  <a:pt x="8055939" y="5587444"/>
                  <a:pt x="8044923" y="5597292"/>
                </a:cubicBezTo>
                <a:lnTo>
                  <a:pt x="8035233" y="5608899"/>
                </a:lnTo>
                <a:cubicBezTo>
                  <a:pt x="8030775" y="5623501"/>
                  <a:pt x="8021047" y="5660431"/>
                  <a:pt x="8018178" y="5684911"/>
                </a:cubicBezTo>
                <a:cubicBezTo>
                  <a:pt x="8005590" y="5692608"/>
                  <a:pt x="8011744" y="5734344"/>
                  <a:pt x="8018018" y="5755776"/>
                </a:cubicBezTo>
                <a:cubicBezTo>
                  <a:pt x="8019409" y="5792777"/>
                  <a:pt x="7989082" y="5848613"/>
                  <a:pt x="8008640" y="5889599"/>
                </a:cubicBezTo>
                <a:cubicBezTo>
                  <a:pt x="8011480" y="5932097"/>
                  <a:pt x="8009486" y="5940901"/>
                  <a:pt x="8013542" y="5989744"/>
                </a:cubicBezTo>
                <a:cubicBezTo>
                  <a:pt x="8022089" y="6020787"/>
                  <a:pt x="7982918" y="6024963"/>
                  <a:pt x="7980757" y="6084926"/>
                </a:cubicBezTo>
                <a:cubicBezTo>
                  <a:pt x="7974117" y="6134231"/>
                  <a:pt x="7999371" y="6240432"/>
                  <a:pt x="7975907" y="6346549"/>
                </a:cubicBezTo>
                <a:cubicBezTo>
                  <a:pt x="7987225" y="6409741"/>
                  <a:pt x="7980509" y="6468689"/>
                  <a:pt x="7974221" y="6527527"/>
                </a:cubicBezTo>
                <a:cubicBezTo>
                  <a:pt x="7955361" y="6585667"/>
                  <a:pt x="7987786" y="6579284"/>
                  <a:pt x="7979135" y="6627129"/>
                </a:cubicBezTo>
                <a:cubicBezTo>
                  <a:pt x="7983057" y="6635153"/>
                  <a:pt x="7984986" y="6697665"/>
                  <a:pt x="7979404" y="6694819"/>
                </a:cubicBezTo>
                <a:cubicBezTo>
                  <a:pt x="7981755" y="6716947"/>
                  <a:pt x="8003903" y="6732844"/>
                  <a:pt x="8009526" y="6765445"/>
                </a:cubicBezTo>
                <a:cubicBezTo>
                  <a:pt x="8011113" y="6776325"/>
                  <a:pt x="8014662" y="6810511"/>
                  <a:pt x="8018211" y="6844697"/>
                </a:cubicBezTo>
                <a:lnTo>
                  <a:pt x="8019608" y="6857999"/>
                </a:lnTo>
                <a:lnTo>
                  <a:pt x="0" y="6857999"/>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569D4F84-8FAF-D7D3-8619-B5F43FE69780}"/>
              </a:ext>
            </a:extLst>
          </p:cNvPr>
          <p:cNvSpPr>
            <a:spLocks noGrp="1"/>
          </p:cNvSpPr>
          <p:nvPr>
            <p:ph type="ctrTitle"/>
          </p:nvPr>
        </p:nvSpPr>
        <p:spPr>
          <a:xfrm>
            <a:off x="3286966" y="2979754"/>
            <a:ext cx="7476498" cy="1322888"/>
          </a:xfrm>
        </p:spPr>
        <p:txBody>
          <a:bodyPr vert="horz" lIns="91440" tIns="45720" rIns="91440" bIns="45720" rtlCol="0" anchor="ctr">
            <a:noAutofit/>
          </a:bodyPr>
          <a:lstStyle/>
          <a:p>
            <a:pPr algn="l">
              <a:lnSpc>
                <a:spcPct val="100000"/>
              </a:lnSpc>
            </a:pPr>
            <a:r>
              <a:rPr lang="en-US" sz="4800">
                <a:latin typeface="Arial" panose="020B0604020202020204" pitchFamily="34" charset="0"/>
                <a:cs typeface="Arial" panose="020B0604020202020204" pitchFamily="34" charset="0"/>
              </a:rPr>
              <a:t>Experts by Experience</a:t>
            </a:r>
            <a:br>
              <a:rPr lang="en-US" sz="4800">
                <a:latin typeface="Arial" panose="020B0604020202020204" pitchFamily="34" charset="0"/>
                <a:cs typeface="Arial" panose="020B0604020202020204" pitchFamily="34" charset="0"/>
              </a:rPr>
            </a:br>
            <a:r>
              <a:rPr lang="en-US" sz="4800">
                <a:latin typeface="Arial" panose="020B0604020202020204" pitchFamily="34" charset="0"/>
                <a:cs typeface="Arial" panose="020B0604020202020204" pitchFamily="34" charset="0"/>
              </a:rPr>
              <a:t>The Journey ….</a:t>
            </a:r>
          </a:p>
        </p:txBody>
      </p:sp>
      <p:sp>
        <p:nvSpPr>
          <p:cNvPr id="6" name="TextBox 5">
            <a:extLst>
              <a:ext uri="{FF2B5EF4-FFF2-40B4-BE49-F238E27FC236}">
                <a16:creationId xmlns:a16="http://schemas.microsoft.com/office/drawing/2014/main" id="{C68DDAE3-8C70-7E40-F6F2-43D65EA4A692}"/>
              </a:ext>
            </a:extLst>
          </p:cNvPr>
          <p:cNvSpPr txBox="1"/>
          <p:nvPr/>
        </p:nvSpPr>
        <p:spPr>
          <a:xfrm>
            <a:off x="1041462" y="4562272"/>
            <a:ext cx="7936279" cy="1650959"/>
          </a:xfrm>
          <a:prstGeom prst="rect">
            <a:avLst/>
          </a:prstGeom>
        </p:spPr>
        <p:txBody>
          <a:bodyPr vert="horz" lIns="91440" tIns="45720" rIns="91440" bIns="45720" rtlCol="0">
            <a:noAutofit/>
          </a:bodyPr>
          <a:lstStyle/>
          <a:p>
            <a:pPr marL="342900" marR="0" lvl="0" indent="-342900" algn="l" defTabSz="914400" rtl="0" eaLnBrk="1" fontAlgn="auto" latinLnBrk="0" hangingPunct="1">
              <a:lnSpc>
                <a:spcPct val="107000"/>
              </a:lnSpc>
              <a:spcBef>
                <a:spcPts val="0"/>
              </a:spcBef>
              <a:spcAft>
                <a:spcPts val="0"/>
              </a:spcAft>
              <a:buClrTx/>
              <a:buSzTx/>
              <a:buFont typeface="Calibri" panose="020F0502020204030204" pitchFamily="34" charset="0"/>
              <a:buChar char="-"/>
              <a:tabLst/>
              <a:defRPr/>
            </a:pPr>
            <a:endParaRPr kumimoji="0" lang="en-US" sz="2400" b="1" i="0"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l" defTabSz="914400" rtl="0" eaLnBrk="1" fontAlgn="auto" latinLnBrk="0" hangingPunct="1">
              <a:lnSpc>
                <a:spcPct val="107000"/>
              </a:lnSpc>
              <a:spcBef>
                <a:spcPts val="0"/>
              </a:spcBef>
              <a:spcAft>
                <a:spcPts val="800"/>
              </a:spcAft>
              <a:buClrTx/>
              <a:buSzTx/>
              <a:buFontTx/>
              <a:buNone/>
              <a:tabLst/>
              <a:defRPr/>
            </a:pPr>
            <a:endParaRPr kumimoji="0" lang="en-GB" sz="1800" b="1" i="0"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342900" marR="0" lvl="0" indent="-342900" algn="l" defTabSz="914400" rtl="0" eaLnBrk="1" fontAlgn="auto" latinLnBrk="0" hangingPunct="1">
              <a:lnSpc>
                <a:spcPct val="107000"/>
              </a:lnSpc>
              <a:spcBef>
                <a:spcPts val="0"/>
              </a:spcBef>
              <a:spcAft>
                <a:spcPts val="800"/>
              </a:spcAft>
              <a:buClrTx/>
              <a:buSzTx/>
              <a:buFont typeface="Calibri" panose="020F0502020204030204" pitchFamily="34" charset="0"/>
              <a:buChar char="-"/>
              <a:tabLst/>
              <a:defRPr/>
            </a:pPr>
            <a:endParaRPr kumimoji="0" lang="en-GB" sz="1800" b="0" i="0"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pic>
        <p:nvPicPr>
          <p:cNvPr id="3" name="Picture 2">
            <a:extLst>
              <a:ext uri="{FF2B5EF4-FFF2-40B4-BE49-F238E27FC236}">
                <a16:creationId xmlns:a16="http://schemas.microsoft.com/office/drawing/2014/main" id="{ADBAD244-81EB-57AF-F6D7-9FCA244C2E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1972" y="609401"/>
            <a:ext cx="3854859" cy="1916416"/>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1100BEE0-22DB-6904-7962-5774F7BEBA07}"/>
              </a:ext>
            </a:extLst>
          </p:cNvPr>
          <p:cNvSpPr txBox="1"/>
          <p:nvPr/>
        </p:nvSpPr>
        <p:spPr>
          <a:xfrm>
            <a:off x="649546" y="5301574"/>
            <a:ext cx="7936279" cy="749031"/>
          </a:xfrm>
          <a:prstGeom prst="rect">
            <a:avLst/>
          </a:prstGeom>
        </p:spPr>
        <p:txBody>
          <a:bodyPr vert="horz" lIns="91440" tIns="45720" rIns="91440" bIns="45720" rtlCol="0">
            <a:noAutofit/>
          </a:bodyPr>
          <a:lstStyle/>
          <a:p>
            <a:pPr marL="0" marR="0" lvl="0" indent="0" algn="l" defTabSz="914400" rtl="0" eaLnBrk="1" fontAlgn="auto" latinLnBrk="0" hangingPunct="1">
              <a:lnSpc>
                <a:spcPct val="100000"/>
              </a:lnSpc>
              <a:spcBef>
                <a:spcPts val="0"/>
              </a:spcBef>
              <a:spcAft>
                <a:spcPts val="80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Sue Harbor – </a:t>
            </a:r>
            <a:r>
              <a:rPr kumimoji="0" lang="en-US" sz="2400"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Expert By Experience Leader</a:t>
            </a:r>
          </a:p>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GB" sz="24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Jo Poole – </a:t>
            </a:r>
            <a:r>
              <a:rPr kumimoji="0" lang="en-GB" sz="2400"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Expert by Experience Leader</a:t>
            </a:r>
          </a:p>
          <a:p>
            <a:pPr marL="342900" marR="0" lvl="0" indent="-342900" algn="l" defTabSz="914400" rtl="0" eaLnBrk="1" fontAlgn="auto" latinLnBrk="0" hangingPunct="1">
              <a:lnSpc>
                <a:spcPct val="107000"/>
              </a:lnSpc>
              <a:spcBef>
                <a:spcPts val="0"/>
              </a:spcBef>
              <a:spcAft>
                <a:spcPts val="800"/>
              </a:spcAft>
              <a:buClrTx/>
              <a:buSzTx/>
              <a:buFont typeface="Calibri" panose="020F0502020204030204" pitchFamily="34" charset="0"/>
              <a:buChar char="-"/>
              <a:tabLst/>
              <a:defRPr/>
            </a:pPr>
            <a:endParaRPr kumimoji="0" lang="en-GB" sz="1800" b="1" i="0" u="none" strike="noStrike" kern="1200" cap="none" spc="0" normalizeH="0" baseline="0" noProof="0" dirty="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2116892209"/>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ED9D4674-987D-D045-00ED-7C122751A9BD}"/>
            </a:ext>
          </a:extLst>
        </p:cNvPr>
        <p:cNvGrpSpPr/>
        <p:nvPr/>
      </p:nvGrpSpPr>
      <p:grpSpPr>
        <a:xfrm>
          <a:off x="0" y="0"/>
          <a:ext cx="0" cy="0"/>
          <a:chOff x="0" y="0"/>
          <a:chExt cx="0" cy="0"/>
        </a:xfrm>
      </p:grpSpPr>
      <p:pic>
        <p:nvPicPr>
          <p:cNvPr id="12" name="Picture 11">
            <a:extLst>
              <a:ext uri="{FF2B5EF4-FFF2-40B4-BE49-F238E27FC236}">
                <a16:creationId xmlns:a16="http://schemas.microsoft.com/office/drawing/2014/main" id="{F0047980-6C46-CD16-DDB6-77527D9A5B04}"/>
              </a:ext>
            </a:extLst>
          </p:cNvPr>
          <p:cNvPicPr>
            <a:picLocks noChangeAspect="1"/>
          </p:cNvPicPr>
          <p:nvPr/>
        </p:nvPicPr>
        <p:blipFill>
          <a:blip r:embed="rId4"/>
          <a:srcRect l="426" r="-1" b="-1"/>
          <a:stretch/>
        </p:blipFill>
        <p:spPr>
          <a:xfrm>
            <a:off x="20" y="1282"/>
            <a:ext cx="12191980" cy="6856718"/>
          </a:xfrm>
          <a:prstGeom prst="rect">
            <a:avLst/>
          </a:prstGeom>
        </p:spPr>
      </p:pic>
      <p:sp>
        <p:nvSpPr>
          <p:cNvPr id="17" name="Rectangle 16">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524" y="0"/>
            <a:ext cx="12188952"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pic>
        <p:nvPicPr>
          <p:cNvPr id="15" name="Content Placeholder 6" descr="A close up of a sign&#10;&#10;Description automatically generated">
            <a:extLst>
              <a:ext uri="{FF2B5EF4-FFF2-40B4-BE49-F238E27FC236}">
                <a16:creationId xmlns:a16="http://schemas.microsoft.com/office/drawing/2014/main" id="{53C96369-7447-C503-1ABD-8EB1380C74C5}"/>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0452304" y="666816"/>
            <a:ext cx="1321275" cy="1542326"/>
          </a:xfrm>
          <a:prstGeom prst="rect">
            <a:avLst/>
          </a:prstGeom>
        </p:spPr>
      </p:pic>
    </p:spTree>
    <p:extLst>
      <p:ext uri="{BB962C8B-B14F-4D97-AF65-F5344CB8AC3E}">
        <p14:creationId xmlns:p14="http://schemas.microsoft.com/office/powerpoint/2010/main" val="1321088580"/>
      </p:ext>
    </p:extLst>
  </p:cSld>
  <p:clrMapOvr>
    <a:masterClrMapping/>
  </p:clrMapOvr>
  <p:extLst>
    <p:ext uri="{6950BFC3-D8DA-4A85-94F7-54DA5524770B}">
      <p188:commentRel xmlns:p188="http://schemas.microsoft.com/office/powerpoint/2018/8/main" r:id="rId3"/>
    </p:ext>
  </p:extLst>
</p:sld>
</file>

<file path=ppt/slides/slide4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933E1BA0-04D5-6A2F-759C-F5F214B59B12}"/>
            </a:ext>
          </a:extLst>
        </p:cNvPr>
        <p:cNvGrpSpPr/>
        <p:nvPr/>
      </p:nvGrpSpPr>
      <p:grpSpPr>
        <a:xfrm>
          <a:off x="0" y="0"/>
          <a:ext cx="0" cy="0"/>
          <a:chOff x="0" y="0"/>
          <a:chExt cx="0" cy="0"/>
        </a:xfrm>
      </p:grpSpPr>
      <p:sp useBgFill="1">
        <p:nvSpPr>
          <p:cNvPr id="30" name="Rectangle 29">
            <a:extLst>
              <a:ext uri="{FF2B5EF4-FFF2-40B4-BE49-F238E27FC236}">
                <a16:creationId xmlns:a16="http://schemas.microsoft.com/office/drawing/2014/main" id="{D9EA662E-F70D-89EA-D588-1A4AC782DA0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reeform: Shape 31">
            <a:extLst>
              <a:ext uri="{FF2B5EF4-FFF2-40B4-BE49-F238E27FC236}">
                <a16:creationId xmlns:a16="http://schemas.microsoft.com/office/drawing/2014/main" id="{D708BB10-575F-07E8-54CB-64FBFA2C621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8748215" cy="6857999"/>
          </a:xfrm>
          <a:custGeom>
            <a:avLst/>
            <a:gdLst>
              <a:gd name="connsiteX0" fmla="*/ 0 w 9024730"/>
              <a:gd name="connsiteY0" fmla="*/ 0 h 6857999"/>
              <a:gd name="connsiteX1" fmla="*/ 9024730 w 9024730"/>
              <a:gd name="connsiteY1" fmla="*/ 0 h 6857999"/>
              <a:gd name="connsiteX2" fmla="*/ 9024730 w 9024730"/>
              <a:gd name="connsiteY2" fmla="*/ 2 h 6857999"/>
              <a:gd name="connsiteX3" fmla="*/ 8447016 w 9024730"/>
              <a:gd name="connsiteY3" fmla="*/ 2 h 6857999"/>
              <a:gd name="connsiteX4" fmla="*/ 8441214 w 9024730"/>
              <a:gd name="connsiteY4" fmla="*/ 14562 h 6857999"/>
              <a:gd name="connsiteX5" fmla="*/ 8445389 w 9024730"/>
              <a:gd name="connsiteY5" fmla="*/ 59077 h 6857999"/>
              <a:gd name="connsiteX6" fmla="*/ 8437086 w 9024730"/>
              <a:gd name="connsiteY6" fmla="*/ 107668 h 6857999"/>
              <a:gd name="connsiteX7" fmla="*/ 8458599 w 9024730"/>
              <a:gd name="connsiteY7" fmla="*/ 246136 h 6857999"/>
              <a:gd name="connsiteX8" fmla="*/ 8433237 w 9024730"/>
              <a:gd name="connsiteY8" fmla="*/ 372908 h 6857999"/>
              <a:gd name="connsiteX9" fmla="*/ 8430194 w 9024730"/>
              <a:gd name="connsiteY9" fmla="*/ 450607 h 6857999"/>
              <a:gd name="connsiteX10" fmla="*/ 8443315 w 9024730"/>
              <a:gd name="connsiteY10" fmla="*/ 812800 h 6857999"/>
              <a:gd name="connsiteX11" fmla="*/ 8453042 w 9024730"/>
              <a:gd name="connsiteY11" fmla="*/ 912727 h 6857999"/>
              <a:gd name="connsiteX12" fmla="*/ 8451649 w 9024730"/>
              <a:gd name="connsiteY12" fmla="*/ 989950 h 6857999"/>
              <a:gd name="connsiteX13" fmla="*/ 8455592 w 9024730"/>
              <a:gd name="connsiteY13" fmla="*/ 1141745 h 6857999"/>
              <a:gd name="connsiteX14" fmla="*/ 8470203 w 9024730"/>
              <a:gd name="connsiteY14" fmla="*/ 1265454 h 6857999"/>
              <a:gd name="connsiteX15" fmla="*/ 8499638 w 9024730"/>
              <a:gd name="connsiteY15" fmla="*/ 1385480 h 6857999"/>
              <a:gd name="connsiteX16" fmla="*/ 8518660 w 9024730"/>
              <a:gd name="connsiteY16" fmla="*/ 1458060 h 6857999"/>
              <a:gd name="connsiteX17" fmla="*/ 8539125 w 9024730"/>
              <a:gd name="connsiteY17" fmla="*/ 1513175 h 6857999"/>
              <a:gd name="connsiteX18" fmla="*/ 8570281 w 9024730"/>
              <a:gd name="connsiteY18" fmla="*/ 1570809 h 6857999"/>
              <a:gd name="connsiteX19" fmla="*/ 8605212 w 9024730"/>
              <a:gd name="connsiteY19" fmla="*/ 1638391 h 6857999"/>
              <a:gd name="connsiteX20" fmla="*/ 8626457 w 9024730"/>
              <a:gd name="connsiteY20" fmla="*/ 1742490 h 6857999"/>
              <a:gd name="connsiteX21" fmla="*/ 8654861 w 9024730"/>
              <a:gd name="connsiteY21" fmla="*/ 1818229 h 6857999"/>
              <a:gd name="connsiteX22" fmla="*/ 8648005 w 9024730"/>
              <a:gd name="connsiteY22" fmla="*/ 1862723 h 6857999"/>
              <a:gd name="connsiteX23" fmla="*/ 8654469 w 9024730"/>
              <a:gd name="connsiteY23" fmla="*/ 1917476 h 6857999"/>
              <a:gd name="connsiteX24" fmla="*/ 8649702 w 9024730"/>
              <a:gd name="connsiteY24" fmla="*/ 1972204 h 6857999"/>
              <a:gd name="connsiteX25" fmla="*/ 8656357 w 9024730"/>
              <a:gd name="connsiteY25" fmla="*/ 2054291 h 6857999"/>
              <a:gd name="connsiteX26" fmla="*/ 8648660 w 9024730"/>
              <a:gd name="connsiteY26" fmla="*/ 2227417 h 6857999"/>
              <a:gd name="connsiteX27" fmla="*/ 8607609 w 9024730"/>
              <a:gd name="connsiteY27" fmla="*/ 2510933 h 6857999"/>
              <a:gd name="connsiteX28" fmla="*/ 8608432 w 9024730"/>
              <a:gd name="connsiteY28" fmla="*/ 2741866 h 6857999"/>
              <a:gd name="connsiteX29" fmla="*/ 8619112 w 9024730"/>
              <a:gd name="connsiteY29" fmla="*/ 2864935 h 6857999"/>
              <a:gd name="connsiteX30" fmla="*/ 8627742 w 9024730"/>
              <a:gd name="connsiteY30" fmla="*/ 2950807 h 6857999"/>
              <a:gd name="connsiteX31" fmla="*/ 8611822 w 9024730"/>
              <a:gd name="connsiteY31" fmla="*/ 2978246 h 6857999"/>
              <a:gd name="connsiteX32" fmla="*/ 8608239 w 9024730"/>
              <a:gd name="connsiteY32" fmla="*/ 2995916 h 6857999"/>
              <a:gd name="connsiteX33" fmla="*/ 8598647 w 9024730"/>
              <a:gd name="connsiteY33" fmla="*/ 2998648 h 6857999"/>
              <a:gd name="connsiteX34" fmla="*/ 8587108 w 9024730"/>
              <a:gd name="connsiteY34" fmla="*/ 3023630 h 6857999"/>
              <a:gd name="connsiteX35" fmla="*/ 8577885 w 9024730"/>
              <a:gd name="connsiteY35" fmla="*/ 3096975 h 6857999"/>
              <a:gd name="connsiteX36" fmla="*/ 8557492 w 9024730"/>
              <a:gd name="connsiteY36" fmla="*/ 3216657 h 6857999"/>
              <a:gd name="connsiteX37" fmla="*/ 8560894 w 9024730"/>
              <a:gd name="connsiteY37" fmla="*/ 3310980 h 6857999"/>
              <a:gd name="connsiteX38" fmla="*/ 8547852 w 9024730"/>
              <a:gd name="connsiteY38" fmla="*/ 3344725 h 6857999"/>
              <a:gd name="connsiteX39" fmla="*/ 8535427 w 9024730"/>
              <a:gd name="connsiteY39" fmla="*/ 3393250 h 6857999"/>
              <a:gd name="connsiteX40" fmla="*/ 8520092 w 9024730"/>
              <a:gd name="connsiteY40" fmla="*/ 3514536 h 6857999"/>
              <a:gd name="connsiteX41" fmla="*/ 8497231 w 9024730"/>
              <a:gd name="connsiteY41" fmla="*/ 3686149 h 6857999"/>
              <a:gd name="connsiteX42" fmla="*/ 8489799 w 9024730"/>
              <a:gd name="connsiteY42" fmla="*/ 3692208 h 6857999"/>
              <a:gd name="connsiteX43" fmla="*/ 8475804 w 9024730"/>
              <a:gd name="connsiteY43" fmla="*/ 3776022 h 6857999"/>
              <a:gd name="connsiteX44" fmla="*/ 8471279 w 9024730"/>
              <a:gd name="connsiteY44" fmla="*/ 3977138 h 6857999"/>
              <a:gd name="connsiteX45" fmla="*/ 8408913 w 9024730"/>
              <a:gd name="connsiteY45" fmla="*/ 4222149 h 6857999"/>
              <a:gd name="connsiteX46" fmla="*/ 8402112 w 9024730"/>
              <a:gd name="connsiteY46" fmla="*/ 4364683 h 6857999"/>
              <a:gd name="connsiteX47" fmla="*/ 8393355 w 9024730"/>
              <a:gd name="connsiteY47" fmla="*/ 4462471 h 6857999"/>
              <a:gd name="connsiteX48" fmla="*/ 8376166 w 9024730"/>
              <a:gd name="connsiteY48" fmla="*/ 4574052 h 6857999"/>
              <a:gd name="connsiteX49" fmla="*/ 8341678 w 9024730"/>
              <a:gd name="connsiteY49" fmla="*/ 4667756 h 6857999"/>
              <a:gd name="connsiteX50" fmla="*/ 8273661 w 9024730"/>
              <a:gd name="connsiteY50" fmla="*/ 4799019 h 6857999"/>
              <a:gd name="connsiteX51" fmla="*/ 8256132 w 9024730"/>
              <a:gd name="connsiteY51" fmla="*/ 4849614 h 6857999"/>
              <a:gd name="connsiteX52" fmla="*/ 8226804 w 9024730"/>
              <a:gd name="connsiteY52" fmla="*/ 4919971 h 6857999"/>
              <a:gd name="connsiteX53" fmla="*/ 8171825 w 9024730"/>
              <a:gd name="connsiteY53" fmla="*/ 5010766 h 6857999"/>
              <a:gd name="connsiteX54" fmla="*/ 8143172 w 9024730"/>
              <a:gd name="connsiteY54" fmla="*/ 5088190 h 6857999"/>
              <a:gd name="connsiteX55" fmla="*/ 8126363 w 9024730"/>
              <a:gd name="connsiteY55" fmla="*/ 5143922 h 6857999"/>
              <a:gd name="connsiteX56" fmla="*/ 8103782 w 9024730"/>
              <a:gd name="connsiteY56" fmla="*/ 5284346 h 6857999"/>
              <a:gd name="connsiteX57" fmla="*/ 8084361 w 9024730"/>
              <a:gd name="connsiteY57" fmla="*/ 5390948 h 6857999"/>
              <a:gd name="connsiteX58" fmla="*/ 8062552 w 9024730"/>
              <a:gd name="connsiteY58" fmla="*/ 5470854 h 6857999"/>
              <a:gd name="connsiteX59" fmla="*/ 8057342 w 9024730"/>
              <a:gd name="connsiteY59" fmla="*/ 5529643 h 6857999"/>
              <a:gd name="connsiteX60" fmla="*/ 8044923 w 9024730"/>
              <a:gd name="connsiteY60" fmla="*/ 5597292 h 6857999"/>
              <a:gd name="connsiteX61" fmla="*/ 8035233 w 9024730"/>
              <a:gd name="connsiteY61" fmla="*/ 5608899 h 6857999"/>
              <a:gd name="connsiteX62" fmla="*/ 8018178 w 9024730"/>
              <a:gd name="connsiteY62" fmla="*/ 5684911 h 6857999"/>
              <a:gd name="connsiteX63" fmla="*/ 8018018 w 9024730"/>
              <a:gd name="connsiteY63" fmla="*/ 5755776 h 6857999"/>
              <a:gd name="connsiteX64" fmla="*/ 8008640 w 9024730"/>
              <a:gd name="connsiteY64" fmla="*/ 5889599 h 6857999"/>
              <a:gd name="connsiteX65" fmla="*/ 8013542 w 9024730"/>
              <a:gd name="connsiteY65" fmla="*/ 5989744 h 6857999"/>
              <a:gd name="connsiteX66" fmla="*/ 7980757 w 9024730"/>
              <a:gd name="connsiteY66" fmla="*/ 6084926 h 6857999"/>
              <a:gd name="connsiteX67" fmla="*/ 7975907 w 9024730"/>
              <a:gd name="connsiteY67" fmla="*/ 6346549 h 6857999"/>
              <a:gd name="connsiteX68" fmla="*/ 7974221 w 9024730"/>
              <a:gd name="connsiteY68" fmla="*/ 6527527 h 6857999"/>
              <a:gd name="connsiteX69" fmla="*/ 7979135 w 9024730"/>
              <a:gd name="connsiteY69" fmla="*/ 6627129 h 6857999"/>
              <a:gd name="connsiteX70" fmla="*/ 7979404 w 9024730"/>
              <a:gd name="connsiteY70" fmla="*/ 6694819 h 6857999"/>
              <a:gd name="connsiteX71" fmla="*/ 8009526 w 9024730"/>
              <a:gd name="connsiteY71" fmla="*/ 6765445 h 6857999"/>
              <a:gd name="connsiteX72" fmla="*/ 8018211 w 9024730"/>
              <a:gd name="connsiteY72" fmla="*/ 6844697 h 6857999"/>
              <a:gd name="connsiteX73" fmla="*/ 8019608 w 9024730"/>
              <a:gd name="connsiteY73" fmla="*/ 6857999 h 6857999"/>
              <a:gd name="connsiteX74" fmla="*/ 0 w 9024730"/>
              <a:gd name="connsiteY74" fmla="*/ 6857999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9024730" h="6857999">
                <a:moveTo>
                  <a:pt x="0" y="0"/>
                </a:moveTo>
                <a:lnTo>
                  <a:pt x="9024730" y="0"/>
                </a:lnTo>
                <a:lnTo>
                  <a:pt x="9024730" y="2"/>
                </a:lnTo>
                <a:lnTo>
                  <a:pt x="8447016" y="2"/>
                </a:lnTo>
                <a:lnTo>
                  <a:pt x="8441214" y="14562"/>
                </a:lnTo>
                <a:lnTo>
                  <a:pt x="8445389" y="59077"/>
                </a:lnTo>
                <a:cubicBezTo>
                  <a:pt x="8445971" y="76949"/>
                  <a:pt x="8436504" y="89796"/>
                  <a:pt x="8437086" y="107668"/>
                </a:cubicBezTo>
                <a:cubicBezTo>
                  <a:pt x="8417947" y="138162"/>
                  <a:pt x="8459241" y="201929"/>
                  <a:pt x="8458599" y="246136"/>
                </a:cubicBezTo>
                <a:cubicBezTo>
                  <a:pt x="8457958" y="290343"/>
                  <a:pt x="8471649" y="364179"/>
                  <a:pt x="8433237" y="372908"/>
                </a:cubicBezTo>
                <a:cubicBezTo>
                  <a:pt x="8426916" y="431308"/>
                  <a:pt x="8438389" y="357606"/>
                  <a:pt x="8430194" y="450607"/>
                </a:cubicBezTo>
                <a:cubicBezTo>
                  <a:pt x="8466727" y="551950"/>
                  <a:pt x="8430182" y="787036"/>
                  <a:pt x="8443315" y="812800"/>
                </a:cubicBezTo>
                <a:cubicBezTo>
                  <a:pt x="8478999" y="860799"/>
                  <a:pt x="8435788" y="854953"/>
                  <a:pt x="8453042" y="912727"/>
                </a:cubicBezTo>
                <a:cubicBezTo>
                  <a:pt x="8462900" y="945986"/>
                  <a:pt x="8451223" y="951781"/>
                  <a:pt x="8451649" y="989950"/>
                </a:cubicBezTo>
                <a:cubicBezTo>
                  <a:pt x="8452074" y="1028120"/>
                  <a:pt x="8452500" y="1095828"/>
                  <a:pt x="8455592" y="1141745"/>
                </a:cubicBezTo>
                <a:cubicBezTo>
                  <a:pt x="8458684" y="1187662"/>
                  <a:pt x="8470047" y="1234783"/>
                  <a:pt x="8470203" y="1265454"/>
                </a:cubicBezTo>
                <a:cubicBezTo>
                  <a:pt x="8458947" y="1304052"/>
                  <a:pt x="8496012" y="1370755"/>
                  <a:pt x="8499638" y="1385480"/>
                </a:cubicBezTo>
                <a:cubicBezTo>
                  <a:pt x="8514485" y="1422714"/>
                  <a:pt x="8525070" y="1428103"/>
                  <a:pt x="8518660" y="1458060"/>
                </a:cubicBezTo>
                <a:cubicBezTo>
                  <a:pt x="8518783" y="1468057"/>
                  <a:pt x="8539003" y="1503177"/>
                  <a:pt x="8539125" y="1513175"/>
                </a:cubicBezTo>
                <a:lnTo>
                  <a:pt x="8570281" y="1570809"/>
                </a:lnTo>
                <a:cubicBezTo>
                  <a:pt x="8597636" y="1617136"/>
                  <a:pt x="8594573" y="1601443"/>
                  <a:pt x="8605212" y="1638391"/>
                </a:cubicBezTo>
                <a:cubicBezTo>
                  <a:pt x="8629645" y="1719640"/>
                  <a:pt x="8613884" y="1715203"/>
                  <a:pt x="8626457" y="1742490"/>
                </a:cubicBezTo>
                <a:lnTo>
                  <a:pt x="8654861" y="1818229"/>
                </a:lnTo>
                <a:cubicBezTo>
                  <a:pt x="8657202" y="1824059"/>
                  <a:pt x="8651899" y="1851211"/>
                  <a:pt x="8648005" y="1862723"/>
                </a:cubicBezTo>
                <a:lnTo>
                  <a:pt x="8654469" y="1917476"/>
                </a:lnTo>
                <a:lnTo>
                  <a:pt x="8649702" y="1972204"/>
                </a:lnTo>
                <a:cubicBezTo>
                  <a:pt x="8652251" y="1979569"/>
                  <a:pt x="8651461" y="2048203"/>
                  <a:pt x="8656357" y="2054291"/>
                </a:cubicBezTo>
                <a:cubicBezTo>
                  <a:pt x="8672645" y="2141657"/>
                  <a:pt x="8632397" y="2189849"/>
                  <a:pt x="8648660" y="2227417"/>
                </a:cubicBezTo>
                <a:cubicBezTo>
                  <a:pt x="8639941" y="2317591"/>
                  <a:pt x="8613796" y="2407644"/>
                  <a:pt x="8607609" y="2510933"/>
                </a:cubicBezTo>
                <a:cubicBezTo>
                  <a:pt x="8633490" y="2597916"/>
                  <a:pt x="8602674" y="2649734"/>
                  <a:pt x="8608432" y="2741866"/>
                </a:cubicBezTo>
                <a:cubicBezTo>
                  <a:pt x="8630300" y="2779815"/>
                  <a:pt x="8631929" y="2817058"/>
                  <a:pt x="8619112" y="2864935"/>
                </a:cubicBezTo>
                <a:cubicBezTo>
                  <a:pt x="8655820" y="2860552"/>
                  <a:pt x="8588374" y="2937673"/>
                  <a:pt x="8627742" y="2950807"/>
                </a:cubicBezTo>
                <a:lnTo>
                  <a:pt x="8611822" y="2978246"/>
                </a:lnTo>
                <a:lnTo>
                  <a:pt x="8608239" y="2995916"/>
                </a:lnTo>
                <a:lnTo>
                  <a:pt x="8598647" y="2998648"/>
                </a:lnTo>
                <a:lnTo>
                  <a:pt x="8587108" y="3023630"/>
                </a:lnTo>
                <a:cubicBezTo>
                  <a:pt x="8584111" y="3033333"/>
                  <a:pt x="8577413" y="3084375"/>
                  <a:pt x="8577885" y="3096975"/>
                </a:cubicBezTo>
                <a:cubicBezTo>
                  <a:pt x="8594321" y="3142205"/>
                  <a:pt x="8535131" y="3160433"/>
                  <a:pt x="8557492" y="3216657"/>
                </a:cubicBezTo>
                <a:cubicBezTo>
                  <a:pt x="8562518" y="3237178"/>
                  <a:pt x="8573573" y="3299737"/>
                  <a:pt x="8560894" y="3310980"/>
                </a:cubicBezTo>
                <a:cubicBezTo>
                  <a:pt x="8557601" y="3323902"/>
                  <a:pt x="8561083" y="3339340"/>
                  <a:pt x="8547852" y="3344725"/>
                </a:cubicBezTo>
                <a:cubicBezTo>
                  <a:pt x="8531788" y="3353908"/>
                  <a:pt x="8553430" y="3400659"/>
                  <a:pt x="8535427" y="3393250"/>
                </a:cubicBezTo>
                <a:cubicBezTo>
                  <a:pt x="8550195" y="3426421"/>
                  <a:pt x="8529553" y="3487753"/>
                  <a:pt x="8520092" y="3514536"/>
                </a:cubicBezTo>
                <a:cubicBezTo>
                  <a:pt x="8513726" y="3563353"/>
                  <a:pt x="8500070" y="3650327"/>
                  <a:pt x="8497231" y="3686149"/>
                </a:cubicBezTo>
                <a:cubicBezTo>
                  <a:pt x="8494574" y="3687657"/>
                  <a:pt x="8493370" y="3677229"/>
                  <a:pt x="8489799" y="3692208"/>
                </a:cubicBezTo>
                <a:cubicBezTo>
                  <a:pt x="8486228" y="3707187"/>
                  <a:pt x="8465938" y="3757479"/>
                  <a:pt x="8475804" y="3776022"/>
                </a:cubicBezTo>
                <a:cubicBezTo>
                  <a:pt x="8441061" y="3875691"/>
                  <a:pt x="8487451" y="3939839"/>
                  <a:pt x="8471279" y="3977138"/>
                </a:cubicBezTo>
                <a:cubicBezTo>
                  <a:pt x="8465599" y="4067300"/>
                  <a:pt x="8419685" y="4164564"/>
                  <a:pt x="8408913" y="4222149"/>
                </a:cubicBezTo>
                <a:cubicBezTo>
                  <a:pt x="8403583" y="4287917"/>
                  <a:pt x="8398240" y="4339232"/>
                  <a:pt x="8402112" y="4364683"/>
                </a:cubicBezTo>
                <a:lnTo>
                  <a:pt x="8393355" y="4462471"/>
                </a:lnTo>
                <a:cubicBezTo>
                  <a:pt x="8396004" y="4503329"/>
                  <a:pt x="8376320" y="4548111"/>
                  <a:pt x="8376166" y="4574052"/>
                </a:cubicBezTo>
                <a:cubicBezTo>
                  <a:pt x="8369380" y="4670665"/>
                  <a:pt x="8352302" y="4649921"/>
                  <a:pt x="8341678" y="4667756"/>
                </a:cubicBezTo>
                <a:cubicBezTo>
                  <a:pt x="8320864" y="4705850"/>
                  <a:pt x="8290794" y="4758928"/>
                  <a:pt x="8273661" y="4799019"/>
                </a:cubicBezTo>
                <a:cubicBezTo>
                  <a:pt x="8254323" y="4834076"/>
                  <a:pt x="8262378" y="4811645"/>
                  <a:pt x="8256132" y="4849614"/>
                </a:cubicBezTo>
                <a:cubicBezTo>
                  <a:pt x="8239320" y="4853334"/>
                  <a:pt x="8207060" y="4883089"/>
                  <a:pt x="8226804" y="4919971"/>
                </a:cubicBezTo>
                <a:lnTo>
                  <a:pt x="8171825" y="5010766"/>
                </a:lnTo>
                <a:cubicBezTo>
                  <a:pt x="8150097" y="4983259"/>
                  <a:pt x="8165842" y="5107656"/>
                  <a:pt x="8143172" y="5088190"/>
                </a:cubicBezTo>
                <a:cubicBezTo>
                  <a:pt x="8128060" y="5102008"/>
                  <a:pt x="8138350" y="5118851"/>
                  <a:pt x="8126363" y="5143922"/>
                </a:cubicBezTo>
                <a:cubicBezTo>
                  <a:pt x="8116335" y="5192745"/>
                  <a:pt x="8111851" y="5226225"/>
                  <a:pt x="8103782" y="5284346"/>
                </a:cubicBezTo>
                <a:cubicBezTo>
                  <a:pt x="8101016" y="5338386"/>
                  <a:pt x="8095811" y="5337325"/>
                  <a:pt x="8084361" y="5390948"/>
                </a:cubicBezTo>
                <a:cubicBezTo>
                  <a:pt x="8082912" y="5429655"/>
                  <a:pt x="8063705" y="5449508"/>
                  <a:pt x="8062552" y="5470854"/>
                </a:cubicBezTo>
                <a:cubicBezTo>
                  <a:pt x="8086776" y="5526328"/>
                  <a:pt x="8037513" y="5496377"/>
                  <a:pt x="8057342" y="5529643"/>
                </a:cubicBezTo>
                <a:cubicBezTo>
                  <a:pt x="8050653" y="5550879"/>
                  <a:pt x="8055939" y="5587444"/>
                  <a:pt x="8044923" y="5597292"/>
                </a:cubicBezTo>
                <a:lnTo>
                  <a:pt x="8035233" y="5608899"/>
                </a:lnTo>
                <a:cubicBezTo>
                  <a:pt x="8030775" y="5623501"/>
                  <a:pt x="8021047" y="5660431"/>
                  <a:pt x="8018178" y="5684911"/>
                </a:cubicBezTo>
                <a:cubicBezTo>
                  <a:pt x="8005590" y="5692608"/>
                  <a:pt x="8011744" y="5734344"/>
                  <a:pt x="8018018" y="5755776"/>
                </a:cubicBezTo>
                <a:cubicBezTo>
                  <a:pt x="8019409" y="5792777"/>
                  <a:pt x="7989082" y="5848613"/>
                  <a:pt x="8008640" y="5889599"/>
                </a:cubicBezTo>
                <a:cubicBezTo>
                  <a:pt x="8011480" y="5932097"/>
                  <a:pt x="8009486" y="5940901"/>
                  <a:pt x="8013542" y="5989744"/>
                </a:cubicBezTo>
                <a:cubicBezTo>
                  <a:pt x="8022089" y="6020787"/>
                  <a:pt x="7982918" y="6024963"/>
                  <a:pt x="7980757" y="6084926"/>
                </a:cubicBezTo>
                <a:cubicBezTo>
                  <a:pt x="7974117" y="6134231"/>
                  <a:pt x="7999371" y="6240432"/>
                  <a:pt x="7975907" y="6346549"/>
                </a:cubicBezTo>
                <a:cubicBezTo>
                  <a:pt x="7987225" y="6409741"/>
                  <a:pt x="7980509" y="6468689"/>
                  <a:pt x="7974221" y="6527527"/>
                </a:cubicBezTo>
                <a:cubicBezTo>
                  <a:pt x="7955361" y="6585667"/>
                  <a:pt x="7987786" y="6579284"/>
                  <a:pt x="7979135" y="6627129"/>
                </a:cubicBezTo>
                <a:cubicBezTo>
                  <a:pt x="7983057" y="6635153"/>
                  <a:pt x="7984986" y="6697665"/>
                  <a:pt x="7979404" y="6694819"/>
                </a:cubicBezTo>
                <a:cubicBezTo>
                  <a:pt x="7981755" y="6716947"/>
                  <a:pt x="8003903" y="6732844"/>
                  <a:pt x="8009526" y="6765445"/>
                </a:cubicBezTo>
                <a:cubicBezTo>
                  <a:pt x="8011113" y="6776325"/>
                  <a:pt x="8014662" y="6810511"/>
                  <a:pt x="8018211" y="6844697"/>
                </a:cubicBezTo>
                <a:lnTo>
                  <a:pt x="8019608" y="6857999"/>
                </a:lnTo>
                <a:lnTo>
                  <a:pt x="0" y="6857999"/>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990492AB-34BB-07D4-5AD2-1398595300DD}"/>
              </a:ext>
            </a:extLst>
          </p:cNvPr>
          <p:cNvSpPr>
            <a:spLocks noGrp="1"/>
          </p:cNvSpPr>
          <p:nvPr>
            <p:ph type="ctrTitle"/>
          </p:nvPr>
        </p:nvSpPr>
        <p:spPr>
          <a:xfrm>
            <a:off x="4425102" y="2637741"/>
            <a:ext cx="7476498" cy="1322888"/>
          </a:xfrm>
        </p:spPr>
        <p:txBody>
          <a:bodyPr vert="horz" lIns="91440" tIns="45720" rIns="91440" bIns="45720" rtlCol="0" anchor="ctr">
            <a:noAutofit/>
          </a:bodyPr>
          <a:lstStyle/>
          <a:p>
            <a:pPr algn="l">
              <a:lnSpc>
                <a:spcPct val="100000"/>
              </a:lnSpc>
            </a:pPr>
            <a:r>
              <a:rPr lang="en-US" sz="4800">
                <a:latin typeface="Arial" panose="020B0604020202020204" pitchFamily="34" charset="0"/>
                <a:cs typeface="Arial" panose="020B0604020202020204" pitchFamily="34" charset="0"/>
              </a:rPr>
              <a:t>Roping People In</a:t>
            </a:r>
          </a:p>
        </p:txBody>
      </p:sp>
      <p:sp>
        <p:nvSpPr>
          <p:cNvPr id="6" name="TextBox 5">
            <a:extLst>
              <a:ext uri="{FF2B5EF4-FFF2-40B4-BE49-F238E27FC236}">
                <a16:creationId xmlns:a16="http://schemas.microsoft.com/office/drawing/2014/main" id="{E40828A2-145E-58DE-F6B6-A8F5AF98C7EF}"/>
              </a:ext>
            </a:extLst>
          </p:cNvPr>
          <p:cNvSpPr txBox="1"/>
          <p:nvPr/>
        </p:nvSpPr>
        <p:spPr>
          <a:xfrm>
            <a:off x="681972" y="4451798"/>
            <a:ext cx="8295769" cy="1650959"/>
          </a:xfrm>
          <a:prstGeom prst="rect">
            <a:avLst/>
          </a:prstGeom>
        </p:spPr>
        <p:txBody>
          <a:bodyPr vert="horz" lIns="91440" tIns="45720" rIns="91440" bIns="45720" rtlCol="0">
            <a:noAutofit/>
          </a:bodyPr>
          <a:lstStyle/>
          <a:p>
            <a:r>
              <a:rPr kumimoji="0" lang="en-US" sz="2400" b="1" i="0"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Emma Brown </a:t>
            </a:r>
            <a:endParaRPr lang="en-US" sz="2400" b="1">
              <a:solidFill>
                <a:prstClr val="black"/>
              </a:solidFill>
              <a:latin typeface="Arial" panose="020B0604020202020204" pitchFamily="34" charset="0"/>
              <a:ea typeface="Calibri" panose="020F0502020204030204" pitchFamily="34" charset="0"/>
              <a:cs typeface="Arial" panose="020B0604020202020204" pitchFamily="34" charset="0"/>
            </a:endParaRPr>
          </a:p>
          <a:p>
            <a:r>
              <a:rPr lang="en-GB" sz="2000">
                <a:effectLst/>
                <a:latin typeface="Arial" panose="020B0604020202020204" pitchFamily="34" charset="0"/>
                <a:ea typeface="Aptos" panose="020B0004020202020204" pitchFamily="34" charset="0"/>
                <a:cs typeface="Arial" panose="020B0604020202020204" pitchFamily="34" charset="0"/>
              </a:rPr>
              <a:t>Operations Manager - Open Mental Health for the Balsam Centre</a:t>
            </a:r>
          </a:p>
          <a:p>
            <a:pPr marL="0" marR="0" lvl="0" indent="0" algn="l" defTabSz="914400" rtl="0" eaLnBrk="1" fontAlgn="auto" latinLnBrk="0" hangingPunct="1">
              <a:spcBef>
                <a:spcPts val="0"/>
              </a:spcBef>
              <a:buClrTx/>
              <a:buSzTx/>
              <a:buFontTx/>
              <a:buNone/>
              <a:tabLst/>
              <a:defRPr/>
            </a:pPr>
            <a:r>
              <a:rPr lang="en-US" sz="2400" b="1">
                <a:solidFill>
                  <a:prstClr val="black"/>
                </a:solidFill>
                <a:latin typeface="Arial" panose="020B0604020202020204" pitchFamily="34" charset="0"/>
                <a:ea typeface="Calibri" panose="020F0502020204030204" pitchFamily="34" charset="0"/>
                <a:cs typeface="Arial" panose="020B0604020202020204" pitchFamily="34" charset="0"/>
              </a:rPr>
              <a:t>Hannah Clegg </a:t>
            </a:r>
          </a:p>
          <a:p>
            <a:pPr marL="0" marR="0" lvl="0" indent="0" algn="l" defTabSz="914400" rtl="0" eaLnBrk="1" fontAlgn="auto" latinLnBrk="0" hangingPunct="1">
              <a:spcBef>
                <a:spcPts val="0"/>
              </a:spcBef>
              <a:buClrTx/>
              <a:buSzTx/>
              <a:buFontTx/>
              <a:buNone/>
              <a:tabLst/>
              <a:defRPr/>
            </a:pPr>
            <a:r>
              <a:rPr lang="en-US" sz="2000">
                <a:solidFill>
                  <a:prstClr val="black"/>
                </a:solidFill>
                <a:latin typeface="Arial" panose="020B0604020202020204" pitchFamily="34" charset="0"/>
                <a:ea typeface="Calibri" panose="020F0502020204030204" pitchFamily="34" charset="0"/>
                <a:cs typeface="Arial" panose="020B0604020202020204" pitchFamily="34" charset="0"/>
              </a:rPr>
              <a:t>Trainee Clinical Associate Psychologist, Somerset Foundation Trust</a:t>
            </a:r>
            <a:endParaRPr lang="en-US" sz="2400">
              <a:solidFill>
                <a:prstClr val="black"/>
              </a:solidFill>
              <a:latin typeface="Arial" panose="020B0604020202020204" pitchFamily="34" charset="0"/>
              <a:ea typeface="Calibri" panose="020F0502020204030204" pitchFamily="34"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800"/>
              </a:spcAft>
              <a:buClrTx/>
              <a:buSzTx/>
              <a:buFontTx/>
              <a:buNone/>
              <a:tabLst/>
              <a:defRPr/>
            </a:pPr>
            <a:endParaRPr lang="en-US" sz="2400" b="1">
              <a:solidFill>
                <a:prstClr val="black"/>
              </a:solidFill>
              <a:latin typeface="Arial" panose="020B0604020202020204" pitchFamily="34" charset="0"/>
              <a:ea typeface="Calibri" panose="020F0502020204030204" pitchFamily="34"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l" defTabSz="914400" rtl="0" eaLnBrk="1" fontAlgn="auto" latinLnBrk="0" hangingPunct="1">
              <a:lnSpc>
                <a:spcPct val="107000"/>
              </a:lnSpc>
              <a:spcBef>
                <a:spcPts val="0"/>
              </a:spcBef>
              <a:spcAft>
                <a:spcPts val="800"/>
              </a:spcAft>
              <a:buClrTx/>
              <a:buSzTx/>
              <a:buFontTx/>
              <a:buNone/>
              <a:tabLst/>
              <a:defRPr/>
            </a:pPr>
            <a:endParaRPr kumimoji="0" lang="en-GB" sz="1800" b="1" i="0"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342900" marR="0" lvl="0" indent="-342900" algn="l" defTabSz="914400" rtl="0" eaLnBrk="1" fontAlgn="auto" latinLnBrk="0" hangingPunct="1">
              <a:lnSpc>
                <a:spcPct val="107000"/>
              </a:lnSpc>
              <a:spcBef>
                <a:spcPts val="0"/>
              </a:spcBef>
              <a:spcAft>
                <a:spcPts val="800"/>
              </a:spcAft>
              <a:buClrTx/>
              <a:buSzTx/>
              <a:buFont typeface="Calibri" panose="020F0502020204030204" pitchFamily="34" charset="0"/>
              <a:buChar char="-"/>
              <a:tabLst/>
              <a:defRPr/>
            </a:pPr>
            <a:endParaRPr kumimoji="0" lang="en-GB" sz="1800" b="1" i="0"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pic>
        <p:nvPicPr>
          <p:cNvPr id="3" name="Picture 2">
            <a:extLst>
              <a:ext uri="{FF2B5EF4-FFF2-40B4-BE49-F238E27FC236}">
                <a16:creationId xmlns:a16="http://schemas.microsoft.com/office/drawing/2014/main" id="{46C0A07F-AC04-00D4-E2AD-EE030E7ED0C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81972" y="609401"/>
            <a:ext cx="3854859" cy="1916416"/>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descr="A person and person sitting at a table&#10;&#10;Description automatically generated">
            <a:extLst>
              <a:ext uri="{FF2B5EF4-FFF2-40B4-BE49-F238E27FC236}">
                <a16:creationId xmlns:a16="http://schemas.microsoft.com/office/drawing/2014/main" id="{E8D8E52A-2712-091A-A627-BABEC8A2E235}"/>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594380" y="4046602"/>
            <a:ext cx="3521929" cy="2551768"/>
          </a:xfrm>
          <a:prstGeom prst="rect">
            <a:avLst/>
          </a:prstGeom>
        </p:spPr>
      </p:pic>
    </p:spTree>
    <p:extLst>
      <p:ext uri="{BB962C8B-B14F-4D97-AF65-F5344CB8AC3E}">
        <p14:creationId xmlns:p14="http://schemas.microsoft.com/office/powerpoint/2010/main" val="2065425435"/>
      </p:ext>
    </p:extLst>
  </p:cSld>
  <p:clrMapOvr>
    <a:masterClrMapping/>
  </p:clrMapOvr>
  <p:extLst>
    <p:ext uri="{6950BFC3-D8DA-4A85-94F7-54DA5524770B}">
      <p188:commentRel xmlns:p188="http://schemas.microsoft.com/office/powerpoint/2018/8/main" r:id="rId3"/>
    </p:ext>
  </p:extLst>
</p:sld>
</file>

<file path=ppt/slides/slide4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71DB02C8-66C8-A0C5-9A50-3B0C2A12E220}"/>
            </a:ext>
          </a:extLst>
        </p:cNvPr>
        <p:cNvGrpSpPr/>
        <p:nvPr/>
      </p:nvGrpSpPr>
      <p:grpSpPr>
        <a:xfrm>
          <a:off x="0" y="0"/>
          <a:ext cx="0" cy="0"/>
          <a:chOff x="0" y="0"/>
          <a:chExt cx="0" cy="0"/>
        </a:xfrm>
      </p:grpSpPr>
      <p:sp useBgFill="1">
        <p:nvSpPr>
          <p:cNvPr id="30" name="Rectangle 29">
            <a:extLst>
              <a:ext uri="{FF2B5EF4-FFF2-40B4-BE49-F238E27FC236}">
                <a16:creationId xmlns:a16="http://schemas.microsoft.com/office/drawing/2014/main" id="{305A2F25-77F1-66C9-1F57-CCB7D65FD70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reeform: Shape 31">
            <a:extLst>
              <a:ext uri="{FF2B5EF4-FFF2-40B4-BE49-F238E27FC236}">
                <a16:creationId xmlns:a16="http://schemas.microsoft.com/office/drawing/2014/main" id="{54DE2613-5DAA-768D-FFF7-B86F2C56DCF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8748215" cy="6857999"/>
          </a:xfrm>
          <a:custGeom>
            <a:avLst/>
            <a:gdLst>
              <a:gd name="connsiteX0" fmla="*/ 0 w 9024730"/>
              <a:gd name="connsiteY0" fmla="*/ 0 h 6857999"/>
              <a:gd name="connsiteX1" fmla="*/ 9024730 w 9024730"/>
              <a:gd name="connsiteY1" fmla="*/ 0 h 6857999"/>
              <a:gd name="connsiteX2" fmla="*/ 9024730 w 9024730"/>
              <a:gd name="connsiteY2" fmla="*/ 2 h 6857999"/>
              <a:gd name="connsiteX3" fmla="*/ 8447016 w 9024730"/>
              <a:gd name="connsiteY3" fmla="*/ 2 h 6857999"/>
              <a:gd name="connsiteX4" fmla="*/ 8441214 w 9024730"/>
              <a:gd name="connsiteY4" fmla="*/ 14562 h 6857999"/>
              <a:gd name="connsiteX5" fmla="*/ 8445389 w 9024730"/>
              <a:gd name="connsiteY5" fmla="*/ 59077 h 6857999"/>
              <a:gd name="connsiteX6" fmla="*/ 8437086 w 9024730"/>
              <a:gd name="connsiteY6" fmla="*/ 107668 h 6857999"/>
              <a:gd name="connsiteX7" fmla="*/ 8458599 w 9024730"/>
              <a:gd name="connsiteY7" fmla="*/ 246136 h 6857999"/>
              <a:gd name="connsiteX8" fmla="*/ 8433237 w 9024730"/>
              <a:gd name="connsiteY8" fmla="*/ 372908 h 6857999"/>
              <a:gd name="connsiteX9" fmla="*/ 8430194 w 9024730"/>
              <a:gd name="connsiteY9" fmla="*/ 450607 h 6857999"/>
              <a:gd name="connsiteX10" fmla="*/ 8443315 w 9024730"/>
              <a:gd name="connsiteY10" fmla="*/ 812800 h 6857999"/>
              <a:gd name="connsiteX11" fmla="*/ 8453042 w 9024730"/>
              <a:gd name="connsiteY11" fmla="*/ 912727 h 6857999"/>
              <a:gd name="connsiteX12" fmla="*/ 8451649 w 9024730"/>
              <a:gd name="connsiteY12" fmla="*/ 989950 h 6857999"/>
              <a:gd name="connsiteX13" fmla="*/ 8455592 w 9024730"/>
              <a:gd name="connsiteY13" fmla="*/ 1141745 h 6857999"/>
              <a:gd name="connsiteX14" fmla="*/ 8470203 w 9024730"/>
              <a:gd name="connsiteY14" fmla="*/ 1265454 h 6857999"/>
              <a:gd name="connsiteX15" fmla="*/ 8499638 w 9024730"/>
              <a:gd name="connsiteY15" fmla="*/ 1385480 h 6857999"/>
              <a:gd name="connsiteX16" fmla="*/ 8518660 w 9024730"/>
              <a:gd name="connsiteY16" fmla="*/ 1458060 h 6857999"/>
              <a:gd name="connsiteX17" fmla="*/ 8539125 w 9024730"/>
              <a:gd name="connsiteY17" fmla="*/ 1513175 h 6857999"/>
              <a:gd name="connsiteX18" fmla="*/ 8570281 w 9024730"/>
              <a:gd name="connsiteY18" fmla="*/ 1570809 h 6857999"/>
              <a:gd name="connsiteX19" fmla="*/ 8605212 w 9024730"/>
              <a:gd name="connsiteY19" fmla="*/ 1638391 h 6857999"/>
              <a:gd name="connsiteX20" fmla="*/ 8626457 w 9024730"/>
              <a:gd name="connsiteY20" fmla="*/ 1742490 h 6857999"/>
              <a:gd name="connsiteX21" fmla="*/ 8654861 w 9024730"/>
              <a:gd name="connsiteY21" fmla="*/ 1818229 h 6857999"/>
              <a:gd name="connsiteX22" fmla="*/ 8648005 w 9024730"/>
              <a:gd name="connsiteY22" fmla="*/ 1862723 h 6857999"/>
              <a:gd name="connsiteX23" fmla="*/ 8654469 w 9024730"/>
              <a:gd name="connsiteY23" fmla="*/ 1917476 h 6857999"/>
              <a:gd name="connsiteX24" fmla="*/ 8649702 w 9024730"/>
              <a:gd name="connsiteY24" fmla="*/ 1972204 h 6857999"/>
              <a:gd name="connsiteX25" fmla="*/ 8656357 w 9024730"/>
              <a:gd name="connsiteY25" fmla="*/ 2054291 h 6857999"/>
              <a:gd name="connsiteX26" fmla="*/ 8648660 w 9024730"/>
              <a:gd name="connsiteY26" fmla="*/ 2227417 h 6857999"/>
              <a:gd name="connsiteX27" fmla="*/ 8607609 w 9024730"/>
              <a:gd name="connsiteY27" fmla="*/ 2510933 h 6857999"/>
              <a:gd name="connsiteX28" fmla="*/ 8608432 w 9024730"/>
              <a:gd name="connsiteY28" fmla="*/ 2741866 h 6857999"/>
              <a:gd name="connsiteX29" fmla="*/ 8619112 w 9024730"/>
              <a:gd name="connsiteY29" fmla="*/ 2864935 h 6857999"/>
              <a:gd name="connsiteX30" fmla="*/ 8627742 w 9024730"/>
              <a:gd name="connsiteY30" fmla="*/ 2950807 h 6857999"/>
              <a:gd name="connsiteX31" fmla="*/ 8611822 w 9024730"/>
              <a:gd name="connsiteY31" fmla="*/ 2978246 h 6857999"/>
              <a:gd name="connsiteX32" fmla="*/ 8608239 w 9024730"/>
              <a:gd name="connsiteY32" fmla="*/ 2995916 h 6857999"/>
              <a:gd name="connsiteX33" fmla="*/ 8598647 w 9024730"/>
              <a:gd name="connsiteY33" fmla="*/ 2998648 h 6857999"/>
              <a:gd name="connsiteX34" fmla="*/ 8587108 w 9024730"/>
              <a:gd name="connsiteY34" fmla="*/ 3023630 h 6857999"/>
              <a:gd name="connsiteX35" fmla="*/ 8577885 w 9024730"/>
              <a:gd name="connsiteY35" fmla="*/ 3096975 h 6857999"/>
              <a:gd name="connsiteX36" fmla="*/ 8557492 w 9024730"/>
              <a:gd name="connsiteY36" fmla="*/ 3216657 h 6857999"/>
              <a:gd name="connsiteX37" fmla="*/ 8560894 w 9024730"/>
              <a:gd name="connsiteY37" fmla="*/ 3310980 h 6857999"/>
              <a:gd name="connsiteX38" fmla="*/ 8547852 w 9024730"/>
              <a:gd name="connsiteY38" fmla="*/ 3344725 h 6857999"/>
              <a:gd name="connsiteX39" fmla="*/ 8535427 w 9024730"/>
              <a:gd name="connsiteY39" fmla="*/ 3393250 h 6857999"/>
              <a:gd name="connsiteX40" fmla="*/ 8520092 w 9024730"/>
              <a:gd name="connsiteY40" fmla="*/ 3514536 h 6857999"/>
              <a:gd name="connsiteX41" fmla="*/ 8497231 w 9024730"/>
              <a:gd name="connsiteY41" fmla="*/ 3686149 h 6857999"/>
              <a:gd name="connsiteX42" fmla="*/ 8489799 w 9024730"/>
              <a:gd name="connsiteY42" fmla="*/ 3692208 h 6857999"/>
              <a:gd name="connsiteX43" fmla="*/ 8475804 w 9024730"/>
              <a:gd name="connsiteY43" fmla="*/ 3776022 h 6857999"/>
              <a:gd name="connsiteX44" fmla="*/ 8471279 w 9024730"/>
              <a:gd name="connsiteY44" fmla="*/ 3977138 h 6857999"/>
              <a:gd name="connsiteX45" fmla="*/ 8408913 w 9024730"/>
              <a:gd name="connsiteY45" fmla="*/ 4222149 h 6857999"/>
              <a:gd name="connsiteX46" fmla="*/ 8402112 w 9024730"/>
              <a:gd name="connsiteY46" fmla="*/ 4364683 h 6857999"/>
              <a:gd name="connsiteX47" fmla="*/ 8393355 w 9024730"/>
              <a:gd name="connsiteY47" fmla="*/ 4462471 h 6857999"/>
              <a:gd name="connsiteX48" fmla="*/ 8376166 w 9024730"/>
              <a:gd name="connsiteY48" fmla="*/ 4574052 h 6857999"/>
              <a:gd name="connsiteX49" fmla="*/ 8341678 w 9024730"/>
              <a:gd name="connsiteY49" fmla="*/ 4667756 h 6857999"/>
              <a:gd name="connsiteX50" fmla="*/ 8273661 w 9024730"/>
              <a:gd name="connsiteY50" fmla="*/ 4799019 h 6857999"/>
              <a:gd name="connsiteX51" fmla="*/ 8256132 w 9024730"/>
              <a:gd name="connsiteY51" fmla="*/ 4849614 h 6857999"/>
              <a:gd name="connsiteX52" fmla="*/ 8226804 w 9024730"/>
              <a:gd name="connsiteY52" fmla="*/ 4919971 h 6857999"/>
              <a:gd name="connsiteX53" fmla="*/ 8171825 w 9024730"/>
              <a:gd name="connsiteY53" fmla="*/ 5010766 h 6857999"/>
              <a:gd name="connsiteX54" fmla="*/ 8143172 w 9024730"/>
              <a:gd name="connsiteY54" fmla="*/ 5088190 h 6857999"/>
              <a:gd name="connsiteX55" fmla="*/ 8126363 w 9024730"/>
              <a:gd name="connsiteY55" fmla="*/ 5143922 h 6857999"/>
              <a:gd name="connsiteX56" fmla="*/ 8103782 w 9024730"/>
              <a:gd name="connsiteY56" fmla="*/ 5284346 h 6857999"/>
              <a:gd name="connsiteX57" fmla="*/ 8084361 w 9024730"/>
              <a:gd name="connsiteY57" fmla="*/ 5390948 h 6857999"/>
              <a:gd name="connsiteX58" fmla="*/ 8062552 w 9024730"/>
              <a:gd name="connsiteY58" fmla="*/ 5470854 h 6857999"/>
              <a:gd name="connsiteX59" fmla="*/ 8057342 w 9024730"/>
              <a:gd name="connsiteY59" fmla="*/ 5529643 h 6857999"/>
              <a:gd name="connsiteX60" fmla="*/ 8044923 w 9024730"/>
              <a:gd name="connsiteY60" fmla="*/ 5597292 h 6857999"/>
              <a:gd name="connsiteX61" fmla="*/ 8035233 w 9024730"/>
              <a:gd name="connsiteY61" fmla="*/ 5608899 h 6857999"/>
              <a:gd name="connsiteX62" fmla="*/ 8018178 w 9024730"/>
              <a:gd name="connsiteY62" fmla="*/ 5684911 h 6857999"/>
              <a:gd name="connsiteX63" fmla="*/ 8018018 w 9024730"/>
              <a:gd name="connsiteY63" fmla="*/ 5755776 h 6857999"/>
              <a:gd name="connsiteX64" fmla="*/ 8008640 w 9024730"/>
              <a:gd name="connsiteY64" fmla="*/ 5889599 h 6857999"/>
              <a:gd name="connsiteX65" fmla="*/ 8013542 w 9024730"/>
              <a:gd name="connsiteY65" fmla="*/ 5989744 h 6857999"/>
              <a:gd name="connsiteX66" fmla="*/ 7980757 w 9024730"/>
              <a:gd name="connsiteY66" fmla="*/ 6084926 h 6857999"/>
              <a:gd name="connsiteX67" fmla="*/ 7975907 w 9024730"/>
              <a:gd name="connsiteY67" fmla="*/ 6346549 h 6857999"/>
              <a:gd name="connsiteX68" fmla="*/ 7974221 w 9024730"/>
              <a:gd name="connsiteY68" fmla="*/ 6527527 h 6857999"/>
              <a:gd name="connsiteX69" fmla="*/ 7979135 w 9024730"/>
              <a:gd name="connsiteY69" fmla="*/ 6627129 h 6857999"/>
              <a:gd name="connsiteX70" fmla="*/ 7979404 w 9024730"/>
              <a:gd name="connsiteY70" fmla="*/ 6694819 h 6857999"/>
              <a:gd name="connsiteX71" fmla="*/ 8009526 w 9024730"/>
              <a:gd name="connsiteY71" fmla="*/ 6765445 h 6857999"/>
              <a:gd name="connsiteX72" fmla="*/ 8018211 w 9024730"/>
              <a:gd name="connsiteY72" fmla="*/ 6844697 h 6857999"/>
              <a:gd name="connsiteX73" fmla="*/ 8019608 w 9024730"/>
              <a:gd name="connsiteY73" fmla="*/ 6857999 h 6857999"/>
              <a:gd name="connsiteX74" fmla="*/ 0 w 9024730"/>
              <a:gd name="connsiteY74" fmla="*/ 6857999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9024730" h="6857999">
                <a:moveTo>
                  <a:pt x="0" y="0"/>
                </a:moveTo>
                <a:lnTo>
                  <a:pt x="9024730" y="0"/>
                </a:lnTo>
                <a:lnTo>
                  <a:pt x="9024730" y="2"/>
                </a:lnTo>
                <a:lnTo>
                  <a:pt x="8447016" y="2"/>
                </a:lnTo>
                <a:lnTo>
                  <a:pt x="8441214" y="14562"/>
                </a:lnTo>
                <a:lnTo>
                  <a:pt x="8445389" y="59077"/>
                </a:lnTo>
                <a:cubicBezTo>
                  <a:pt x="8445971" y="76949"/>
                  <a:pt x="8436504" y="89796"/>
                  <a:pt x="8437086" y="107668"/>
                </a:cubicBezTo>
                <a:cubicBezTo>
                  <a:pt x="8417947" y="138162"/>
                  <a:pt x="8459241" y="201929"/>
                  <a:pt x="8458599" y="246136"/>
                </a:cubicBezTo>
                <a:cubicBezTo>
                  <a:pt x="8457958" y="290343"/>
                  <a:pt x="8471649" y="364179"/>
                  <a:pt x="8433237" y="372908"/>
                </a:cubicBezTo>
                <a:cubicBezTo>
                  <a:pt x="8426916" y="431308"/>
                  <a:pt x="8438389" y="357606"/>
                  <a:pt x="8430194" y="450607"/>
                </a:cubicBezTo>
                <a:cubicBezTo>
                  <a:pt x="8466727" y="551950"/>
                  <a:pt x="8430182" y="787036"/>
                  <a:pt x="8443315" y="812800"/>
                </a:cubicBezTo>
                <a:cubicBezTo>
                  <a:pt x="8478999" y="860799"/>
                  <a:pt x="8435788" y="854953"/>
                  <a:pt x="8453042" y="912727"/>
                </a:cubicBezTo>
                <a:cubicBezTo>
                  <a:pt x="8462900" y="945986"/>
                  <a:pt x="8451223" y="951781"/>
                  <a:pt x="8451649" y="989950"/>
                </a:cubicBezTo>
                <a:cubicBezTo>
                  <a:pt x="8452074" y="1028120"/>
                  <a:pt x="8452500" y="1095828"/>
                  <a:pt x="8455592" y="1141745"/>
                </a:cubicBezTo>
                <a:cubicBezTo>
                  <a:pt x="8458684" y="1187662"/>
                  <a:pt x="8470047" y="1234783"/>
                  <a:pt x="8470203" y="1265454"/>
                </a:cubicBezTo>
                <a:cubicBezTo>
                  <a:pt x="8458947" y="1304052"/>
                  <a:pt x="8496012" y="1370755"/>
                  <a:pt x="8499638" y="1385480"/>
                </a:cubicBezTo>
                <a:cubicBezTo>
                  <a:pt x="8514485" y="1422714"/>
                  <a:pt x="8525070" y="1428103"/>
                  <a:pt x="8518660" y="1458060"/>
                </a:cubicBezTo>
                <a:cubicBezTo>
                  <a:pt x="8518783" y="1468057"/>
                  <a:pt x="8539003" y="1503177"/>
                  <a:pt x="8539125" y="1513175"/>
                </a:cubicBezTo>
                <a:lnTo>
                  <a:pt x="8570281" y="1570809"/>
                </a:lnTo>
                <a:cubicBezTo>
                  <a:pt x="8597636" y="1617136"/>
                  <a:pt x="8594573" y="1601443"/>
                  <a:pt x="8605212" y="1638391"/>
                </a:cubicBezTo>
                <a:cubicBezTo>
                  <a:pt x="8629645" y="1719640"/>
                  <a:pt x="8613884" y="1715203"/>
                  <a:pt x="8626457" y="1742490"/>
                </a:cubicBezTo>
                <a:lnTo>
                  <a:pt x="8654861" y="1818229"/>
                </a:lnTo>
                <a:cubicBezTo>
                  <a:pt x="8657202" y="1824059"/>
                  <a:pt x="8651899" y="1851211"/>
                  <a:pt x="8648005" y="1862723"/>
                </a:cubicBezTo>
                <a:lnTo>
                  <a:pt x="8654469" y="1917476"/>
                </a:lnTo>
                <a:lnTo>
                  <a:pt x="8649702" y="1972204"/>
                </a:lnTo>
                <a:cubicBezTo>
                  <a:pt x="8652251" y="1979569"/>
                  <a:pt x="8651461" y="2048203"/>
                  <a:pt x="8656357" y="2054291"/>
                </a:cubicBezTo>
                <a:cubicBezTo>
                  <a:pt x="8672645" y="2141657"/>
                  <a:pt x="8632397" y="2189849"/>
                  <a:pt x="8648660" y="2227417"/>
                </a:cubicBezTo>
                <a:cubicBezTo>
                  <a:pt x="8639941" y="2317591"/>
                  <a:pt x="8613796" y="2407644"/>
                  <a:pt x="8607609" y="2510933"/>
                </a:cubicBezTo>
                <a:cubicBezTo>
                  <a:pt x="8633490" y="2597916"/>
                  <a:pt x="8602674" y="2649734"/>
                  <a:pt x="8608432" y="2741866"/>
                </a:cubicBezTo>
                <a:cubicBezTo>
                  <a:pt x="8630300" y="2779815"/>
                  <a:pt x="8631929" y="2817058"/>
                  <a:pt x="8619112" y="2864935"/>
                </a:cubicBezTo>
                <a:cubicBezTo>
                  <a:pt x="8655820" y="2860552"/>
                  <a:pt x="8588374" y="2937673"/>
                  <a:pt x="8627742" y="2950807"/>
                </a:cubicBezTo>
                <a:lnTo>
                  <a:pt x="8611822" y="2978246"/>
                </a:lnTo>
                <a:lnTo>
                  <a:pt x="8608239" y="2995916"/>
                </a:lnTo>
                <a:lnTo>
                  <a:pt x="8598647" y="2998648"/>
                </a:lnTo>
                <a:lnTo>
                  <a:pt x="8587108" y="3023630"/>
                </a:lnTo>
                <a:cubicBezTo>
                  <a:pt x="8584111" y="3033333"/>
                  <a:pt x="8577413" y="3084375"/>
                  <a:pt x="8577885" y="3096975"/>
                </a:cubicBezTo>
                <a:cubicBezTo>
                  <a:pt x="8594321" y="3142205"/>
                  <a:pt x="8535131" y="3160433"/>
                  <a:pt x="8557492" y="3216657"/>
                </a:cubicBezTo>
                <a:cubicBezTo>
                  <a:pt x="8562518" y="3237178"/>
                  <a:pt x="8573573" y="3299737"/>
                  <a:pt x="8560894" y="3310980"/>
                </a:cubicBezTo>
                <a:cubicBezTo>
                  <a:pt x="8557601" y="3323902"/>
                  <a:pt x="8561083" y="3339340"/>
                  <a:pt x="8547852" y="3344725"/>
                </a:cubicBezTo>
                <a:cubicBezTo>
                  <a:pt x="8531788" y="3353908"/>
                  <a:pt x="8553430" y="3400659"/>
                  <a:pt x="8535427" y="3393250"/>
                </a:cubicBezTo>
                <a:cubicBezTo>
                  <a:pt x="8550195" y="3426421"/>
                  <a:pt x="8529553" y="3487753"/>
                  <a:pt x="8520092" y="3514536"/>
                </a:cubicBezTo>
                <a:cubicBezTo>
                  <a:pt x="8513726" y="3563353"/>
                  <a:pt x="8500070" y="3650327"/>
                  <a:pt x="8497231" y="3686149"/>
                </a:cubicBezTo>
                <a:cubicBezTo>
                  <a:pt x="8494574" y="3687657"/>
                  <a:pt x="8493370" y="3677229"/>
                  <a:pt x="8489799" y="3692208"/>
                </a:cubicBezTo>
                <a:cubicBezTo>
                  <a:pt x="8486228" y="3707187"/>
                  <a:pt x="8465938" y="3757479"/>
                  <a:pt x="8475804" y="3776022"/>
                </a:cubicBezTo>
                <a:cubicBezTo>
                  <a:pt x="8441061" y="3875691"/>
                  <a:pt x="8487451" y="3939839"/>
                  <a:pt x="8471279" y="3977138"/>
                </a:cubicBezTo>
                <a:cubicBezTo>
                  <a:pt x="8465599" y="4067300"/>
                  <a:pt x="8419685" y="4164564"/>
                  <a:pt x="8408913" y="4222149"/>
                </a:cubicBezTo>
                <a:cubicBezTo>
                  <a:pt x="8403583" y="4287917"/>
                  <a:pt x="8398240" y="4339232"/>
                  <a:pt x="8402112" y="4364683"/>
                </a:cubicBezTo>
                <a:lnTo>
                  <a:pt x="8393355" y="4462471"/>
                </a:lnTo>
                <a:cubicBezTo>
                  <a:pt x="8396004" y="4503329"/>
                  <a:pt x="8376320" y="4548111"/>
                  <a:pt x="8376166" y="4574052"/>
                </a:cubicBezTo>
                <a:cubicBezTo>
                  <a:pt x="8369380" y="4670665"/>
                  <a:pt x="8352302" y="4649921"/>
                  <a:pt x="8341678" y="4667756"/>
                </a:cubicBezTo>
                <a:cubicBezTo>
                  <a:pt x="8320864" y="4705850"/>
                  <a:pt x="8290794" y="4758928"/>
                  <a:pt x="8273661" y="4799019"/>
                </a:cubicBezTo>
                <a:cubicBezTo>
                  <a:pt x="8254323" y="4834076"/>
                  <a:pt x="8262378" y="4811645"/>
                  <a:pt x="8256132" y="4849614"/>
                </a:cubicBezTo>
                <a:cubicBezTo>
                  <a:pt x="8239320" y="4853334"/>
                  <a:pt x="8207060" y="4883089"/>
                  <a:pt x="8226804" y="4919971"/>
                </a:cubicBezTo>
                <a:lnTo>
                  <a:pt x="8171825" y="5010766"/>
                </a:lnTo>
                <a:cubicBezTo>
                  <a:pt x="8150097" y="4983259"/>
                  <a:pt x="8165842" y="5107656"/>
                  <a:pt x="8143172" y="5088190"/>
                </a:cubicBezTo>
                <a:cubicBezTo>
                  <a:pt x="8128060" y="5102008"/>
                  <a:pt x="8138350" y="5118851"/>
                  <a:pt x="8126363" y="5143922"/>
                </a:cubicBezTo>
                <a:cubicBezTo>
                  <a:pt x="8116335" y="5192745"/>
                  <a:pt x="8111851" y="5226225"/>
                  <a:pt x="8103782" y="5284346"/>
                </a:cubicBezTo>
                <a:cubicBezTo>
                  <a:pt x="8101016" y="5338386"/>
                  <a:pt x="8095811" y="5337325"/>
                  <a:pt x="8084361" y="5390948"/>
                </a:cubicBezTo>
                <a:cubicBezTo>
                  <a:pt x="8082912" y="5429655"/>
                  <a:pt x="8063705" y="5449508"/>
                  <a:pt x="8062552" y="5470854"/>
                </a:cubicBezTo>
                <a:cubicBezTo>
                  <a:pt x="8086776" y="5526328"/>
                  <a:pt x="8037513" y="5496377"/>
                  <a:pt x="8057342" y="5529643"/>
                </a:cubicBezTo>
                <a:cubicBezTo>
                  <a:pt x="8050653" y="5550879"/>
                  <a:pt x="8055939" y="5587444"/>
                  <a:pt x="8044923" y="5597292"/>
                </a:cubicBezTo>
                <a:lnTo>
                  <a:pt x="8035233" y="5608899"/>
                </a:lnTo>
                <a:cubicBezTo>
                  <a:pt x="8030775" y="5623501"/>
                  <a:pt x="8021047" y="5660431"/>
                  <a:pt x="8018178" y="5684911"/>
                </a:cubicBezTo>
                <a:cubicBezTo>
                  <a:pt x="8005590" y="5692608"/>
                  <a:pt x="8011744" y="5734344"/>
                  <a:pt x="8018018" y="5755776"/>
                </a:cubicBezTo>
                <a:cubicBezTo>
                  <a:pt x="8019409" y="5792777"/>
                  <a:pt x="7989082" y="5848613"/>
                  <a:pt x="8008640" y="5889599"/>
                </a:cubicBezTo>
                <a:cubicBezTo>
                  <a:pt x="8011480" y="5932097"/>
                  <a:pt x="8009486" y="5940901"/>
                  <a:pt x="8013542" y="5989744"/>
                </a:cubicBezTo>
                <a:cubicBezTo>
                  <a:pt x="8022089" y="6020787"/>
                  <a:pt x="7982918" y="6024963"/>
                  <a:pt x="7980757" y="6084926"/>
                </a:cubicBezTo>
                <a:cubicBezTo>
                  <a:pt x="7974117" y="6134231"/>
                  <a:pt x="7999371" y="6240432"/>
                  <a:pt x="7975907" y="6346549"/>
                </a:cubicBezTo>
                <a:cubicBezTo>
                  <a:pt x="7987225" y="6409741"/>
                  <a:pt x="7980509" y="6468689"/>
                  <a:pt x="7974221" y="6527527"/>
                </a:cubicBezTo>
                <a:cubicBezTo>
                  <a:pt x="7955361" y="6585667"/>
                  <a:pt x="7987786" y="6579284"/>
                  <a:pt x="7979135" y="6627129"/>
                </a:cubicBezTo>
                <a:cubicBezTo>
                  <a:pt x="7983057" y="6635153"/>
                  <a:pt x="7984986" y="6697665"/>
                  <a:pt x="7979404" y="6694819"/>
                </a:cubicBezTo>
                <a:cubicBezTo>
                  <a:pt x="7981755" y="6716947"/>
                  <a:pt x="8003903" y="6732844"/>
                  <a:pt x="8009526" y="6765445"/>
                </a:cubicBezTo>
                <a:cubicBezTo>
                  <a:pt x="8011113" y="6776325"/>
                  <a:pt x="8014662" y="6810511"/>
                  <a:pt x="8018211" y="6844697"/>
                </a:cubicBezTo>
                <a:lnTo>
                  <a:pt x="8019608" y="6857999"/>
                </a:lnTo>
                <a:lnTo>
                  <a:pt x="0" y="6857999"/>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020EBDC7-3CA5-E7FA-E512-460E84808E36}"/>
              </a:ext>
            </a:extLst>
          </p:cNvPr>
          <p:cNvSpPr>
            <a:spLocks noGrp="1"/>
          </p:cNvSpPr>
          <p:nvPr>
            <p:ph type="ctrTitle"/>
          </p:nvPr>
        </p:nvSpPr>
        <p:spPr>
          <a:xfrm>
            <a:off x="4425102" y="2637741"/>
            <a:ext cx="7476498" cy="1322888"/>
          </a:xfrm>
        </p:spPr>
        <p:txBody>
          <a:bodyPr vert="horz" lIns="91440" tIns="45720" rIns="91440" bIns="45720" rtlCol="0" anchor="ctr">
            <a:noAutofit/>
          </a:bodyPr>
          <a:lstStyle/>
          <a:p>
            <a:pPr algn="l">
              <a:lnSpc>
                <a:spcPct val="100000"/>
              </a:lnSpc>
            </a:pPr>
            <a:r>
              <a:rPr lang="en-US" sz="4800">
                <a:latin typeface="Arial" panose="020B0604020202020204" pitchFamily="34" charset="0"/>
                <a:cs typeface="Arial" panose="020B0604020202020204" pitchFamily="34" charset="0"/>
              </a:rPr>
              <a:t>Find The Right Door</a:t>
            </a:r>
            <a:br>
              <a:rPr lang="en-US" sz="4800">
                <a:latin typeface="Arial" panose="020B0604020202020204" pitchFamily="34" charset="0"/>
                <a:cs typeface="Arial" panose="020B0604020202020204" pitchFamily="34" charset="0"/>
              </a:rPr>
            </a:br>
            <a:r>
              <a:rPr lang="en-US" sz="4800">
                <a:latin typeface="Arial" panose="020B0604020202020204" pitchFamily="34" charset="0"/>
                <a:cs typeface="Arial" panose="020B0604020202020204" pitchFamily="34" charset="0"/>
              </a:rPr>
              <a:t>Activity</a:t>
            </a:r>
          </a:p>
        </p:txBody>
      </p:sp>
      <p:sp>
        <p:nvSpPr>
          <p:cNvPr id="6" name="TextBox 5">
            <a:extLst>
              <a:ext uri="{FF2B5EF4-FFF2-40B4-BE49-F238E27FC236}">
                <a16:creationId xmlns:a16="http://schemas.microsoft.com/office/drawing/2014/main" id="{667CB44B-8036-8F6F-4446-FA3BA38B217A}"/>
              </a:ext>
            </a:extLst>
          </p:cNvPr>
          <p:cNvSpPr txBox="1"/>
          <p:nvPr/>
        </p:nvSpPr>
        <p:spPr>
          <a:xfrm>
            <a:off x="292432" y="4332184"/>
            <a:ext cx="11371032" cy="1650959"/>
          </a:xfrm>
          <a:prstGeom prst="rect">
            <a:avLst/>
          </a:prstGeom>
        </p:spPr>
        <p:txBody>
          <a:bodyPr vert="horz" lIns="91440" tIns="45720" rIns="91440" bIns="45720" rtlCol="0">
            <a:noAutofit/>
          </a:bodyPr>
          <a:lstStyle/>
          <a:p>
            <a:pPr marL="342900" marR="0" lvl="0" indent="-342900" algn="l" defTabSz="914400" rtl="0" eaLnBrk="1" fontAlgn="auto" latinLnBrk="0" hangingPunct="1">
              <a:lnSpc>
                <a:spcPct val="107000"/>
              </a:lnSpc>
              <a:spcBef>
                <a:spcPts val="0"/>
              </a:spcBef>
              <a:spcAft>
                <a:spcPts val="0"/>
              </a:spcAft>
              <a:buClrTx/>
              <a:buSzTx/>
              <a:buFont typeface="Calibri" panose="020F0502020204030204" pitchFamily="34" charset="0"/>
              <a:buChar char="-"/>
              <a:tabLst/>
              <a:defRPr/>
            </a:pPr>
            <a:endParaRPr kumimoji="0" lang="en-US" sz="2400" b="1" i="0"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800"/>
              </a:spcAft>
              <a:buClrTx/>
              <a:buSzTx/>
              <a:buFontTx/>
              <a:buNone/>
              <a:tabLst/>
              <a:defRPr/>
            </a:pPr>
            <a:r>
              <a:rPr kumimoji="0" lang="en-US" sz="2400" b="1" i="0"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Locality Leads </a:t>
            </a:r>
            <a:r>
              <a:rPr lang="en-US" sz="2400" b="1">
                <a:solidFill>
                  <a:prstClr val="black"/>
                </a:solidFill>
                <a:latin typeface="Arial" panose="020B0604020202020204" pitchFamily="34" charset="0"/>
                <a:ea typeface="Calibri" panose="020F0502020204030204" pitchFamily="34" charset="0"/>
                <a:cs typeface="Arial" panose="020B0604020202020204" pitchFamily="34" charset="0"/>
              </a:rPr>
              <a:t>&amp; Experts By Experience  </a:t>
            </a:r>
            <a:endParaRPr kumimoji="0" lang="en-US" sz="2400" b="1" i="0"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GB" sz="2400" b="1" i="0"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Hosted by Emma Brown - </a:t>
            </a:r>
            <a:r>
              <a:rPr lang="en-GB" sz="2000">
                <a:effectLst/>
                <a:latin typeface="Arial" panose="020B0604020202020204" pitchFamily="34" charset="0"/>
                <a:ea typeface="Aptos" panose="020B0004020202020204" pitchFamily="34" charset="0"/>
                <a:cs typeface="Arial" panose="020B0604020202020204" pitchFamily="34" charset="0"/>
              </a:rPr>
              <a:t>Operations Manager - Open Mental Health for the Balsam Centre</a:t>
            </a:r>
            <a:endParaRPr kumimoji="0" lang="en-GB" sz="2400" i="0"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342900" marR="0" lvl="0" indent="-342900" algn="l" defTabSz="914400" rtl="0" eaLnBrk="1" fontAlgn="auto" latinLnBrk="0" hangingPunct="1">
              <a:lnSpc>
                <a:spcPct val="107000"/>
              </a:lnSpc>
              <a:spcBef>
                <a:spcPts val="0"/>
              </a:spcBef>
              <a:spcAft>
                <a:spcPts val="800"/>
              </a:spcAft>
              <a:buClrTx/>
              <a:buSzTx/>
              <a:buFont typeface="Calibri" panose="020F0502020204030204" pitchFamily="34" charset="0"/>
              <a:buChar char="-"/>
              <a:tabLst/>
              <a:defRPr/>
            </a:pPr>
            <a:endParaRPr kumimoji="0" lang="en-GB" sz="1800" b="1" i="0"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pic>
        <p:nvPicPr>
          <p:cNvPr id="3" name="Picture 2">
            <a:extLst>
              <a:ext uri="{FF2B5EF4-FFF2-40B4-BE49-F238E27FC236}">
                <a16:creationId xmlns:a16="http://schemas.microsoft.com/office/drawing/2014/main" id="{A6F39BF3-B13F-E5E9-D83B-E0238F32936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1972" y="609401"/>
            <a:ext cx="3854859" cy="191641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53215825"/>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0BFAF531-092B-7E1C-8500-4E41D51A5353}"/>
              </a:ext>
            </a:extLst>
          </p:cNvPr>
          <p:cNvSpPr txBox="1">
            <a:spLocks/>
          </p:cNvSpPr>
          <p:nvPr/>
        </p:nvSpPr>
        <p:spPr>
          <a:xfrm>
            <a:off x="985179" y="369124"/>
            <a:ext cx="8168549" cy="1322888"/>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sz="3600" b="0" i="0" u="none" strike="noStrike" kern="1200" cap="none" spc="0" normalizeH="0" baseline="0" noProof="0">
                <a:ln>
                  <a:noFill/>
                </a:ln>
                <a:solidFill>
                  <a:prstClr val="black"/>
                </a:solidFill>
                <a:effectLst/>
                <a:uLnTx/>
                <a:uFillTx/>
                <a:latin typeface="Arial" panose="020B0604020202020204" pitchFamily="34" charset="0"/>
                <a:ea typeface="+mj-ea"/>
                <a:cs typeface="Arial" panose="020B0604020202020204" pitchFamily="34" charset="0"/>
              </a:rPr>
              <a:t>Find the Right Door - Activity</a:t>
            </a:r>
          </a:p>
        </p:txBody>
      </p:sp>
      <p:pic>
        <p:nvPicPr>
          <p:cNvPr id="6" name="Content Placeholder 6">
            <a:extLst>
              <a:ext uri="{FF2B5EF4-FFF2-40B4-BE49-F238E27FC236}">
                <a16:creationId xmlns:a16="http://schemas.microsoft.com/office/drawing/2014/main" id="{4895340E-031B-9A9E-2D69-9ABF01E996E5}"/>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p:blipFill>
        <p:spPr>
          <a:xfrm>
            <a:off x="10923868" y="473293"/>
            <a:ext cx="980521" cy="1114549"/>
          </a:xfrm>
          <a:prstGeom prst="rect">
            <a:avLst/>
          </a:prstGeom>
        </p:spPr>
      </p:pic>
      <p:pic>
        <p:nvPicPr>
          <p:cNvPr id="3" name="Picture 2" descr="A cartoon of a person's body&#10;&#10;Description automatically generated with low confidence">
            <a:extLst>
              <a:ext uri="{FF2B5EF4-FFF2-40B4-BE49-F238E27FC236}">
                <a16:creationId xmlns:a16="http://schemas.microsoft.com/office/drawing/2014/main" id="{F2810B21-13C2-F2B3-1ACC-A857DE137BB4}"/>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1012053" y="3688594"/>
            <a:ext cx="660038" cy="2686532"/>
          </a:xfrm>
          <a:prstGeom prst="rect">
            <a:avLst/>
          </a:prstGeom>
        </p:spPr>
      </p:pic>
      <p:sp>
        <p:nvSpPr>
          <p:cNvPr id="4" name="Rectangle 3">
            <a:extLst>
              <a:ext uri="{FF2B5EF4-FFF2-40B4-BE49-F238E27FC236}">
                <a16:creationId xmlns:a16="http://schemas.microsoft.com/office/drawing/2014/main" id="{00A7490D-A5F2-3225-C3C5-B19F5FEBF64C}"/>
              </a:ext>
            </a:extLst>
          </p:cNvPr>
          <p:cNvSpPr/>
          <p:nvPr/>
        </p:nvSpPr>
        <p:spPr>
          <a:xfrm>
            <a:off x="6574942" y="4837023"/>
            <a:ext cx="4141145" cy="1726743"/>
          </a:xfrm>
          <a:prstGeom prst="rect">
            <a:avLst/>
          </a:prstGeom>
          <a:solidFill>
            <a:srgbClr val="FFC000">
              <a:alpha val="60000"/>
            </a:srgbClr>
          </a:solidFill>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marL="285750" indent="-285750">
              <a:buFont typeface="Arial" panose="020B0604020202020204" pitchFamily="34" charset="0"/>
              <a:buChar char="•"/>
            </a:pPr>
            <a:r>
              <a:rPr lang="en-US">
                <a:solidFill>
                  <a:schemeClr val="tx1"/>
                </a:solidFill>
                <a:latin typeface="Arial"/>
                <a:cs typeface="Arial"/>
              </a:rPr>
              <a:t>What did the client want?</a:t>
            </a:r>
          </a:p>
          <a:p>
            <a:pPr marL="285750" indent="-285750">
              <a:buFont typeface="Arial" panose="020B0604020202020204" pitchFamily="34" charset="0"/>
              <a:buChar char="•"/>
            </a:pPr>
            <a:r>
              <a:rPr lang="en-US">
                <a:solidFill>
                  <a:schemeClr val="tx1"/>
                </a:solidFill>
                <a:latin typeface="Arial"/>
                <a:cs typeface="Arial"/>
              </a:rPr>
              <a:t>What is the plan – what information did you find for your client?</a:t>
            </a:r>
          </a:p>
          <a:p>
            <a:pPr marL="285750" indent="-285750">
              <a:buFont typeface="Arial" panose="020B0604020202020204" pitchFamily="34" charset="0"/>
              <a:buChar char="•"/>
            </a:pPr>
            <a:r>
              <a:rPr lang="en-US">
                <a:solidFill>
                  <a:schemeClr val="tx1"/>
                </a:solidFill>
                <a:latin typeface="Arial"/>
                <a:cs typeface="Arial"/>
              </a:rPr>
              <a:t>What have you learned about the client journey?</a:t>
            </a:r>
            <a:endParaRPr lang="en-GB">
              <a:solidFill>
                <a:schemeClr val="tx1"/>
              </a:solidFill>
              <a:latin typeface="Arial"/>
              <a:cs typeface="Arial"/>
            </a:endParaRPr>
          </a:p>
        </p:txBody>
      </p:sp>
      <p:sp>
        <p:nvSpPr>
          <p:cNvPr id="23" name="Callout: Down Arrow 22">
            <a:extLst>
              <a:ext uri="{FF2B5EF4-FFF2-40B4-BE49-F238E27FC236}">
                <a16:creationId xmlns:a16="http://schemas.microsoft.com/office/drawing/2014/main" id="{0A20342D-2C61-FB96-ED1A-C7517CF3EBD0}"/>
              </a:ext>
            </a:extLst>
          </p:cNvPr>
          <p:cNvSpPr/>
          <p:nvPr/>
        </p:nvSpPr>
        <p:spPr>
          <a:xfrm>
            <a:off x="501926" y="2285353"/>
            <a:ext cx="10214161" cy="867826"/>
          </a:xfrm>
          <a:prstGeom prst="downArrowCallout">
            <a:avLst>
              <a:gd name="adj1" fmla="val 25000"/>
              <a:gd name="adj2" fmla="val 24201"/>
              <a:gd name="adj3" fmla="val 16206"/>
              <a:gd name="adj4" fmla="val 76170"/>
            </a:avLst>
          </a:prstGeom>
          <a:solidFill>
            <a:srgbClr val="FFC000"/>
          </a:solidFill>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marR="0" lvl="0" algn="ctr" defTabSz="914400" rtl="0" eaLnBrk="1" fontAlgn="auto" latinLnBrk="0" hangingPunct="1">
              <a:lnSpc>
                <a:spcPct val="100000"/>
              </a:lnSpc>
              <a:spcBef>
                <a:spcPts val="0"/>
              </a:spcBef>
              <a:spcAft>
                <a:spcPts val="0"/>
              </a:spcAft>
              <a:buClrTx/>
              <a:buSzTx/>
              <a:tabLst/>
              <a:defRPr/>
            </a:pPr>
            <a:r>
              <a:rPr kumimoji="0" lang="en-US" sz="1800" b="0" i="0" u="none" strike="noStrike" kern="1200" cap="none" spc="0" normalizeH="0" baseline="0" noProof="0">
                <a:ln>
                  <a:noFill/>
                </a:ln>
                <a:solidFill>
                  <a:srgbClr val="000000"/>
                </a:solidFill>
                <a:effectLst/>
                <a:uLnTx/>
                <a:uFillTx/>
                <a:latin typeface="Arial"/>
                <a:cs typeface="Arial"/>
              </a:rPr>
              <a:t>Visit our partners</a:t>
            </a:r>
            <a:r>
              <a:rPr lang="en-US">
                <a:solidFill>
                  <a:srgbClr val="000000"/>
                </a:solidFill>
                <a:latin typeface="Arial"/>
                <a:cs typeface="Arial"/>
              </a:rPr>
              <a:t>'</a:t>
            </a:r>
            <a:r>
              <a:rPr kumimoji="0" lang="en-US" sz="1800" b="0" i="0" u="none" strike="noStrike" kern="1200" cap="none" spc="0" normalizeH="0" baseline="0" noProof="0">
                <a:ln>
                  <a:noFill/>
                </a:ln>
                <a:solidFill>
                  <a:srgbClr val="000000"/>
                </a:solidFill>
                <a:effectLst/>
                <a:uLnTx/>
                <a:uFillTx/>
                <a:latin typeface="Arial"/>
                <a:cs typeface="Arial"/>
              </a:rPr>
              <a:t> stands to find out as much information as you can to provide some solutions for your client.</a:t>
            </a:r>
          </a:p>
        </p:txBody>
      </p:sp>
      <p:sp>
        <p:nvSpPr>
          <p:cNvPr id="25" name="Callout: Down Arrow 24">
            <a:extLst>
              <a:ext uri="{FF2B5EF4-FFF2-40B4-BE49-F238E27FC236}">
                <a16:creationId xmlns:a16="http://schemas.microsoft.com/office/drawing/2014/main" id="{397CFCB3-72EB-5C68-49E6-90522778C08E}"/>
              </a:ext>
            </a:extLst>
          </p:cNvPr>
          <p:cNvSpPr/>
          <p:nvPr/>
        </p:nvSpPr>
        <p:spPr>
          <a:xfrm>
            <a:off x="519909" y="3170667"/>
            <a:ext cx="10196178" cy="867826"/>
          </a:xfrm>
          <a:prstGeom prst="downArrowCallout">
            <a:avLst>
              <a:gd name="adj1" fmla="val 25000"/>
              <a:gd name="adj2" fmla="val 24201"/>
              <a:gd name="adj3" fmla="val 16206"/>
              <a:gd name="adj4" fmla="val 76170"/>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800">
                <a:solidFill>
                  <a:schemeClr val="tx1"/>
                </a:solidFill>
                <a:effectLst/>
                <a:latin typeface="Arial" panose="020B0604020202020204" pitchFamily="34" charset="0"/>
                <a:cs typeface="Arial" panose="020B0604020202020204" pitchFamily="34" charset="0"/>
              </a:rPr>
              <a:t>When you have gathered information for your client, visit them at the EBE Table and ask what they want. This will help </a:t>
            </a:r>
            <a:r>
              <a:rPr lang="en-US" sz="1800" err="1">
                <a:solidFill>
                  <a:schemeClr val="tx1"/>
                </a:solidFill>
                <a:effectLst/>
                <a:latin typeface="Arial" panose="020B0604020202020204" pitchFamily="34" charset="0"/>
                <a:cs typeface="Arial" panose="020B0604020202020204" pitchFamily="34" charset="0"/>
              </a:rPr>
              <a:t>personalise</a:t>
            </a:r>
            <a:r>
              <a:rPr lang="en-US" sz="1800">
                <a:solidFill>
                  <a:schemeClr val="tx1"/>
                </a:solidFill>
                <a:effectLst/>
                <a:latin typeface="Arial" panose="020B0604020202020204" pitchFamily="34" charset="0"/>
                <a:cs typeface="Arial" panose="020B0604020202020204" pitchFamily="34" charset="0"/>
              </a:rPr>
              <a:t> the plan – find out more information! ​</a:t>
            </a:r>
          </a:p>
        </p:txBody>
      </p:sp>
      <p:sp>
        <p:nvSpPr>
          <p:cNvPr id="26" name="Callout: Down Arrow 25">
            <a:extLst>
              <a:ext uri="{FF2B5EF4-FFF2-40B4-BE49-F238E27FC236}">
                <a16:creationId xmlns:a16="http://schemas.microsoft.com/office/drawing/2014/main" id="{C6FA4982-D30E-EB0E-1CB6-C22C75FAC4B1}"/>
              </a:ext>
            </a:extLst>
          </p:cNvPr>
          <p:cNvSpPr/>
          <p:nvPr/>
        </p:nvSpPr>
        <p:spPr>
          <a:xfrm>
            <a:off x="501926" y="1396652"/>
            <a:ext cx="10214161" cy="867826"/>
          </a:xfrm>
          <a:prstGeom prst="downArrowCallout">
            <a:avLst>
              <a:gd name="adj1" fmla="val 25000"/>
              <a:gd name="adj2" fmla="val 24201"/>
              <a:gd name="adj3" fmla="val 16206"/>
              <a:gd name="adj4" fmla="val 76170"/>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GB" sz="1800">
                <a:solidFill>
                  <a:srgbClr val="000000"/>
                </a:solidFill>
                <a:latin typeface="Arial"/>
                <a:cs typeface="Arial"/>
              </a:rPr>
              <a:t>You have been given a </a:t>
            </a:r>
            <a:r>
              <a:rPr lang="en-GB">
                <a:solidFill>
                  <a:srgbClr val="000000"/>
                </a:solidFill>
                <a:latin typeface="Arial"/>
                <a:cs typeface="Arial"/>
              </a:rPr>
              <a:t>client</a:t>
            </a:r>
            <a:r>
              <a:rPr lang="en-GB" sz="1800">
                <a:solidFill>
                  <a:srgbClr val="000000"/>
                </a:solidFill>
                <a:latin typeface="Arial"/>
                <a:cs typeface="Arial"/>
              </a:rPr>
              <a:t> based on a real introduction. </a:t>
            </a:r>
          </a:p>
          <a:p>
            <a:pPr algn="ctr"/>
            <a:r>
              <a:rPr lang="en-GB" sz="1800">
                <a:solidFill>
                  <a:srgbClr val="000000"/>
                </a:solidFill>
                <a:latin typeface="Arial"/>
                <a:cs typeface="Arial"/>
              </a:rPr>
              <a:t>The information you have is based on the introduction and the initial client contact. </a:t>
            </a:r>
            <a:r>
              <a:rPr kumimoji="0" lang="en-GB" sz="1800" b="0" i="0" u="none" strike="noStrike" kern="1200" cap="none" spc="0" normalizeH="0" baseline="0" noProof="0">
                <a:ln>
                  <a:noFill/>
                </a:ln>
                <a:solidFill>
                  <a:srgbClr val="242424"/>
                </a:solidFill>
                <a:effectLst/>
                <a:uLnTx/>
                <a:uFillTx/>
                <a:latin typeface="Arial"/>
                <a:ea typeface="Times New Roman" panose="02020603050405020304" pitchFamily="18" charset="0"/>
                <a:cs typeface="Arial"/>
              </a:rPr>
              <a:t> </a:t>
            </a:r>
            <a:endParaRPr lang="en-GB" sz="1800" b="0" i="0" u="none" strike="noStrike" kern="1200" cap="none" spc="0" normalizeH="0" baseline="0" noProof="0">
              <a:ln>
                <a:noFill/>
              </a:ln>
              <a:solidFill>
                <a:srgbClr val="242424"/>
              </a:solidFill>
              <a:effectLst/>
              <a:uLnTx/>
              <a:uFillTx/>
              <a:latin typeface="Arial"/>
              <a:ea typeface="Times New Roman" panose="02020603050405020304" pitchFamily="18" charset="0"/>
              <a:cs typeface="Arial"/>
            </a:endParaRPr>
          </a:p>
        </p:txBody>
      </p:sp>
      <p:sp>
        <p:nvSpPr>
          <p:cNvPr id="29" name="Callout: Right Arrow 28">
            <a:extLst>
              <a:ext uri="{FF2B5EF4-FFF2-40B4-BE49-F238E27FC236}">
                <a16:creationId xmlns:a16="http://schemas.microsoft.com/office/drawing/2014/main" id="{6D48CAD2-9D30-0F16-AD8E-551F6D2AED55}"/>
              </a:ext>
            </a:extLst>
          </p:cNvPr>
          <p:cNvSpPr/>
          <p:nvPr/>
        </p:nvSpPr>
        <p:spPr>
          <a:xfrm>
            <a:off x="519909" y="5031860"/>
            <a:ext cx="6014875" cy="907825"/>
          </a:xfrm>
          <a:prstGeom prst="rightArrowCallout">
            <a:avLst>
              <a:gd name="adj1" fmla="val 20292"/>
              <a:gd name="adj2" fmla="val 29708"/>
              <a:gd name="adj3" fmla="val 17937"/>
              <a:gd name="adj4" fmla="val 87792"/>
            </a:avLst>
          </a:prstGeom>
          <a:solidFill>
            <a:schemeClr val="bg1"/>
          </a:solid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R="0" lvl="0" algn="ctr" defTabSz="914400" rtl="0" eaLnBrk="1" fontAlgn="auto" latinLnBrk="0" hangingPunct="1">
              <a:lnSpc>
                <a:spcPct val="100000"/>
              </a:lnSpc>
              <a:spcBef>
                <a:spcPts val="0"/>
              </a:spcBef>
              <a:spcAft>
                <a:spcPts val="0"/>
              </a:spcAft>
              <a:buClrTx/>
              <a:buSzTx/>
              <a:tabLst/>
              <a:defRPr/>
            </a:pPr>
            <a:r>
              <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rPr>
              <a:t>When you have all the information create</a:t>
            </a:r>
            <a:r>
              <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mn-cs"/>
              </a:rPr>
              <a:t> a plan</a:t>
            </a:r>
            <a:r>
              <a:rPr kumimoji="0" lang="en-GB" sz="1800" b="0" i="0" u="none" strike="noStrike" kern="1200" cap="none" spc="0" normalizeH="0" baseline="0" noProof="0">
                <a:ln>
                  <a:noFill/>
                </a:ln>
                <a:solidFill>
                  <a:prstClr val="black"/>
                </a:solidFill>
                <a:effectLst/>
                <a:uLnTx/>
                <a:uFillTx/>
                <a:latin typeface="Arial" panose="020B0604020202020204" pitchFamily="34" charset="0"/>
                <a:ea typeface="SimSun" panose="02010600030101010101" pitchFamily="2" charset="-122"/>
                <a:cs typeface="+mn-cs"/>
              </a:rPr>
              <a:t>! </a:t>
            </a:r>
          </a:p>
        </p:txBody>
      </p:sp>
      <p:sp>
        <p:nvSpPr>
          <p:cNvPr id="32" name="Callout: Down Arrow 31">
            <a:extLst>
              <a:ext uri="{FF2B5EF4-FFF2-40B4-BE49-F238E27FC236}">
                <a16:creationId xmlns:a16="http://schemas.microsoft.com/office/drawing/2014/main" id="{90352860-BEEF-3C30-4A59-AF4FB0DFA0DF}"/>
              </a:ext>
            </a:extLst>
          </p:cNvPr>
          <p:cNvSpPr/>
          <p:nvPr/>
        </p:nvSpPr>
        <p:spPr>
          <a:xfrm>
            <a:off x="519909" y="4074199"/>
            <a:ext cx="10196178" cy="867826"/>
          </a:xfrm>
          <a:prstGeom prst="downArrowCallout">
            <a:avLst>
              <a:gd name="adj1" fmla="val 25000"/>
              <a:gd name="adj2" fmla="val 24201"/>
              <a:gd name="adj3" fmla="val 16206"/>
              <a:gd name="adj4" fmla="val 76170"/>
            </a:avLst>
          </a:prstGeom>
          <a:solidFill>
            <a:srgbClr val="FFC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R="0" lvl="0" algn="l" defTabSz="914400" rtl="0" eaLnBrk="1" fontAlgn="auto" latinLnBrk="0" hangingPunct="1">
              <a:lnSpc>
                <a:spcPct val="100000"/>
              </a:lnSpc>
              <a:spcBef>
                <a:spcPts val="0"/>
              </a:spcBef>
              <a:spcAft>
                <a:spcPts val="0"/>
              </a:spcAft>
              <a:buClrTx/>
              <a:buSzTx/>
              <a:tabLst/>
              <a:defRPr/>
            </a:pPr>
            <a:r>
              <a:rPr kumimoji="0" lang="en-GB" sz="1800" b="0" i="0" u="none" strike="noStrike" kern="1200" cap="none" spc="0" normalizeH="0" baseline="0" noProof="0">
                <a:ln>
                  <a:noFill/>
                </a:ln>
                <a:solidFill>
                  <a:prstClr val="black"/>
                </a:solidFill>
                <a:effectLst/>
                <a:uLnTx/>
                <a:uFillTx/>
                <a:latin typeface="Arial" panose="020B0604020202020204" pitchFamily="34" charset="0"/>
                <a:ea typeface="SimSun" panose="02010600030101010101" pitchFamily="2" charset="-122"/>
                <a:cs typeface="+mn-cs"/>
              </a:rPr>
              <a:t>Circumstances Change!!!  Find a Locality Lead to get a LIFE CARD! This might change your plan</a:t>
            </a:r>
          </a:p>
        </p:txBody>
      </p:sp>
    </p:spTree>
    <p:extLst>
      <p:ext uri="{BB962C8B-B14F-4D97-AF65-F5344CB8AC3E}">
        <p14:creationId xmlns:p14="http://schemas.microsoft.com/office/powerpoint/2010/main" val="3962148064"/>
      </p:ext>
    </p:extLst>
  </p:cSld>
  <p:clrMapOvr>
    <a:masterClrMapping/>
  </p:clrMapOvr>
  <p:extLst>
    <p:ext uri="{6950BFC3-D8DA-4A85-94F7-54DA5524770B}">
      <p188:commentRel xmlns:p188="http://schemas.microsoft.com/office/powerpoint/2018/8/main" r:id="rId3"/>
    </p:ext>
  </p:extLst>
</p:sld>
</file>

<file path=ppt/slides/slide4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CF03950C-12B2-975D-318C-7BE3707C761D}"/>
            </a:ext>
          </a:extLst>
        </p:cNvPr>
        <p:cNvGrpSpPr/>
        <p:nvPr/>
      </p:nvGrpSpPr>
      <p:grpSpPr>
        <a:xfrm>
          <a:off x="0" y="0"/>
          <a:ext cx="0" cy="0"/>
          <a:chOff x="0" y="0"/>
          <a:chExt cx="0" cy="0"/>
        </a:xfrm>
      </p:grpSpPr>
      <p:sp useBgFill="1">
        <p:nvSpPr>
          <p:cNvPr id="2061" name="Rectangle 2060">
            <a:extLst>
              <a:ext uri="{FF2B5EF4-FFF2-40B4-BE49-F238E27FC236}">
                <a16:creationId xmlns:a16="http://schemas.microsoft.com/office/drawing/2014/main" id="{239AA3B6-D84E-27F4-22F1-A63FFCBCB74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62" name="Freeform: Shape 2061">
            <a:extLst>
              <a:ext uri="{FF2B5EF4-FFF2-40B4-BE49-F238E27FC236}">
                <a16:creationId xmlns:a16="http://schemas.microsoft.com/office/drawing/2014/main" id="{58967DF5-DE62-004D-7290-D48ACA5F803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1766176" cy="2061837"/>
          </a:xfrm>
          <a:custGeom>
            <a:avLst/>
            <a:gdLst>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13657 w 10768629"/>
              <a:gd name="connsiteY144" fmla="*/ 1730706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84330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0768629" h="1978172">
                <a:moveTo>
                  <a:pt x="0" y="0"/>
                </a:moveTo>
                <a:lnTo>
                  <a:pt x="10768629" y="0"/>
                </a:lnTo>
                <a:lnTo>
                  <a:pt x="10733254" y="31439"/>
                </a:lnTo>
                <a:lnTo>
                  <a:pt x="10727085" y="37910"/>
                </a:lnTo>
                <a:cubicBezTo>
                  <a:pt x="10712973" y="56080"/>
                  <a:pt x="10699457" y="78430"/>
                  <a:pt x="10675953" y="68623"/>
                </a:cubicBezTo>
                <a:cubicBezTo>
                  <a:pt x="10685972" y="89202"/>
                  <a:pt x="10641629" y="69781"/>
                  <a:pt x="10637091" y="90361"/>
                </a:cubicBezTo>
                <a:cubicBezTo>
                  <a:pt x="10635214" y="107005"/>
                  <a:pt x="10621323" y="104993"/>
                  <a:pt x="10610971" y="110764"/>
                </a:cubicBezTo>
                <a:cubicBezTo>
                  <a:pt x="10603980" y="127568"/>
                  <a:pt x="10551417" y="141180"/>
                  <a:pt x="10532872" y="138028"/>
                </a:cubicBezTo>
                <a:cubicBezTo>
                  <a:pt x="10480300" y="119072"/>
                  <a:pt x="10440532" y="186296"/>
                  <a:pt x="10398558" y="172911"/>
                </a:cubicBezTo>
                <a:cubicBezTo>
                  <a:pt x="10387708" y="174114"/>
                  <a:pt x="10378792" y="177646"/>
                  <a:pt x="10371128" y="182609"/>
                </a:cubicBezTo>
                <a:lnTo>
                  <a:pt x="10352178" y="199976"/>
                </a:lnTo>
                <a:lnTo>
                  <a:pt x="10351815" y="211879"/>
                </a:lnTo>
                <a:lnTo>
                  <a:pt x="10337471" y="218661"/>
                </a:lnTo>
                <a:lnTo>
                  <a:pt x="10334625" y="222351"/>
                </a:lnTo>
                <a:cubicBezTo>
                  <a:pt x="10321108" y="225227"/>
                  <a:pt x="10278615" y="228401"/>
                  <a:pt x="10256365" y="235917"/>
                </a:cubicBezTo>
                <a:cubicBezTo>
                  <a:pt x="10218136" y="258033"/>
                  <a:pt x="10224552" y="209685"/>
                  <a:pt x="10201127" y="267448"/>
                </a:cubicBezTo>
                <a:cubicBezTo>
                  <a:pt x="10121320" y="273476"/>
                  <a:pt x="10040763" y="345580"/>
                  <a:pt x="9961218" y="326720"/>
                </a:cubicBezTo>
                <a:cubicBezTo>
                  <a:pt x="9980173" y="341621"/>
                  <a:pt x="9883038" y="318484"/>
                  <a:pt x="9859715" y="355698"/>
                </a:cubicBezTo>
                <a:cubicBezTo>
                  <a:pt x="9812822" y="367758"/>
                  <a:pt x="9752089" y="383830"/>
                  <a:pt x="9679867" y="399081"/>
                </a:cubicBezTo>
                <a:cubicBezTo>
                  <a:pt x="9618357" y="415668"/>
                  <a:pt x="9525492" y="446315"/>
                  <a:pt x="9490654" y="455225"/>
                </a:cubicBezTo>
                <a:lnTo>
                  <a:pt x="9470837" y="452539"/>
                </a:lnTo>
                <a:lnTo>
                  <a:pt x="9469082" y="454891"/>
                </a:lnTo>
                <a:cubicBezTo>
                  <a:pt x="9460057" y="461184"/>
                  <a:pt x="9453495" y="461729"/>
                  <a:pt x="9448038" y="459733"/>
                </a:cubicBezTo>
                <a:lnTo>
                  <a:pt x="9396821" y="455795"/>
                </a:lnTo>
                <a:lnTo>
                  <a:pt x="9392197" y="459796"/>
                </a:lnTo>
                <a:lnTo>
                  <a:pt x="9347994" y="464462"/>
                </a:lnTo>
                <a:cubicBezTo>
                  <a:pt x="9347959" y="465155"/>
                  <a:pt x="9347925" y="465846"/>
                  <a:pt x="9347889" y="466539"/>
                </a:cubicBezTo>
                <a:cubicBezTo>
                  <a:pt x="9346648" y="471307"/>
                  <a:pt x="9343831" y="475025"/>
                  <a:pt x="9337639" y="476654"/>
                </a:cubicBezTo>
                <a:cubicBezTo>
                  <a:pt x="9354547" y="503661"/>
                  <a:pt x="9307720" y="510631"/>
                  <a:pt x="9287964" y="513052"/>
                </a:cubicBezTo>
                <a:cubicBezTo>
                  <a:pt x="9269905" y="526173"/>
                  <a:pt x="9245386" y="544358"/>
                  <a:pt x="9229283" y="555377"/>
                </a:cubicBezTo>
                <a:lnTo>
                  <a:pt x="9220274" y="557502"/>
                </a:lnTo>
                <a:cubicBezTo>
                  <a:pt x="9220250" y="557668"/>
                  <a:pt x="9220226" y="557835"/>
                  <a:pt x="9220202" y="558001"/>
                </a:cubicBezTo>
                <a:cubicBezTo>
                  <a:pt x="9218468" y="559434"/>
                  <a:pt x="9215591" y="560497"/>
                  <a:pt x="9210908" y="561147"/>
                </a:cubicBezTo>
                <a:lnTo>
                  <a:pt x="9186374" y="565502"/>
                </a:lnTo>
                <a:lnTo>
                  <a:pt x="9181058" y="569943"/>
                </a:lnTo>
                <a:lnTo>
                  <a:pt x="9167549" y="584727"/>
                </a:lnTo>
                <a:lnTo>
                  <a:pt x="9149110" y="598906"/>
                </a:lnTo>
                <a:cubicBezTo>
                  <a:pt x="9133575" y="594395"/>
                  <a:pt x="9087390" y="636567"/>
                  <a:pt x="9078556" y="644039"/>
                </a:cubicBezTo>
                <a:lnTo>
                  <a:pt x="8996399" y="690055"/>
                </a:lnTo>
                <a:cubicBezTo>
                  <a:pt x="8913147" y="777045"/>
                  <a:pt x="8867993" y="772591"/>
                  <a:pt x="8803791" y="813860"/>
                </a:cubicBezTo>
                <a:cubicBezTo>
                  <a:pt x="8745270" y="819906"/>
                  <a:pt x="8690049" y="823612"/>
                  <a:pt x="8636202" y="848463"/>
                </a:cubicBezTo>
                <a:cubicBezTo>
                  <a:pt x="8594799" y="860014"/>
                  <a:pt x="8568613" y="864779"/>
                  <a:pt x="8555372" y="883171"/>
                </a:cubicBezTo>
                <a:lnTo>
                  <a:pt x="8507229" y="901665"/>
                </a:lnTo>
                <a:lnTo>
                  <a:pt x="8428473" y="927985"/>
                </a:lnTo>
                <a:cubicBezTo>
                  <a:pt x="8428287" y="929817"/>
                  <a:pt x="8428100" y="931648"/>
                  <a:pt x="8427914" y="933480"/>
                </a:cubicBezTo>
                <a:lnTo>
                  <a:pt x="8420327" y="941984"/>
                </a:lnTo>
                <a:lnTo>
                  <a:pt x="8394729" y="948347"/>
                </a:lnTo>
                <a:lnTo>
                  <a:pt x="8380548" y="987916"/>
                </a:lnTo>
                <a:lnTo>
                  <a:pt x="8375330" y="965444"/>
                </a:lnTo>
                <a:cubicBezTo>
                  <a:pt x="8372375" y="964202"/>
                  <a:pt x="8344433" y="977378"/>
                  <a:pt x="8340796" y="980522"/>
                </a:cubicBezTo>
                <a:cubicBezTo>
                  <a:pt x="8328292" y="982128"/>
                  <a:pt x="8319237" y="991089"/>
                  <a:pt x="8304438" y="996739"/>
                </a:cubicBezTo>
                <a:cubicBezTo>
                  <a:pt x="8297193" y="1005683"/>
                  <a:pt x="8289328" y="1014568"/>
                  <a:pt x="8280929" y="1023089"/>
                </a:cubicBezTo>
                <a:lnTo>
                  <a:pt x="8275760" y="1027772"/>
                </a:lnTo>
                <a:lnTo>
                  <a:pt x="8275478" y="1027605"/>
                </a:lnTo>
                <a:cubicBezTo>
                  <a:pt x="8273970" y="1028076"/>
                  <a:pt x="8251461" y="1029408"/>
                  <a:pt x="8249003" y="1032033"/>
                </a:cubicBezTo>
                <a:lnTo>
                  <a:pt x="8203836" y="1037347"/>
                </a:lnTo>
                <a:cubicBezTo>
                  <a:pt x="8172789" y="1049890"/>
                  <a:pt x="8148166" y="1034625"/>
                  <a:pt x="8122936" y="1063113"/>
                </a:cubicBezTo>
                <a:cubicBezTo>
                  <a:pt x="8093850" y="1074757"/>
                  <a:pt x="8066781" y="1075350"/>
                  <a:pt x="8043658" y="1092746"/>
                </a:cubicBezTo>
                <a:cubicBezTo>
                  <a:pt x="8032157" y="1089174"/>
                  <a:pt x="8022145" y="1089998"/>
                  <a:pt x="8015351" y="1105478"/>
                </a:cubicBezTo>
                <a:cubicBezTo>
                  <a:pt x="7987544" y="1113006"/>
                  <a:pt x="7977708" y="1099152"/>
                  <a:pt x="7963145" y="1119346"/>
                </a:cubicBezTo>
                <a:cubicBezTo>
                  <a:pt x="7942622" y="1098880"/>
                  <a:pt x="7943760" y="1109516"/>
                  <a:pt x="7938145" y="1120225"/>
                </a:cubicBezTo>
                <a:lnTo>
                  <a:pt x="7937238" y="1121204"/>
                </a:lnTo>
                <a:lnTo>
                  <a:pt x="7934398" y="1118240"/>
                </a:lnTo>
                <a:lnTo>
                  <a:pt x="7918248" y="1124371"/>
                </a:lnTo>
                <a:lnTo>
                  <a:pt x="7914119" y="1127653"/>
                </a:lnTo>
                <a:cubicBezTo>
                  <a:pt x="7911201" y="1129547"/>
                  <a:pt x="7909169" y="1130331"/>
                  <a:pt x="7907658" y="1130350"/>
                </a:cubicBezTo>
                <a:lnTo>
                  <a:pt x="7907434" y="1130103"/>
                </a:lnTo>
                <a:lnTo>
                  <a:pt x="7901508" y="1133245"/>
                </a:lnTo>
                <a:cubicBezTo>
                  <a:pt x="7891644" y="1139271"/>
                  <a:pt x="7882185" y="1145815"/>
                  <a:pt x="7873287" y="1152609"/>
                </a:cubicBezTo>
                <a:cubicBezTo>
                  <a:pt x="7864672" y="1141906"/>
                  <a:pt x="7845199" y="1159242"/>
                  <a:pt x="7834833" y="1153868"/>
                </a:cubicBezTo>
                <a:lnTo>
                  <a:pt x="7828661" y="1139994"/>
                </a:lnTo>
                <a:lnTo>
                  <a:pt x="7823966" y="1143178"/>
                </a:lnTo>
                <a:lnTo>
                  <a:pt x="7815078" y="1151776"/>
                </a:lnTo>
                <a:cubicBezTo>
                  <a:pt x="7813692" y="1152943"/>
                  <a:pt x="7812687" y="1153116"/>
                  <a:pt x="7812026" y="1151522"/>
                </a:cubicBezTo>
                <a:cubicBezTo>
                  <a:pt x="7806555" y="1153054"/>
                  <a:pt x="7788673" y="1159989"/>
                  <a:pt x="7782249" y="1160970"/>
                </a:cubicBezTo>
                <a:lnTo>
                  <a:pt x="7773476" y="1157414"/>
                </a:lnTo>
                <a:lnTo>
                  <a:pt x="7769600" y="1157365"/>
                </a:lnTo>
                <a:lnTo>
                  <a:pt x="7752631" y="1172815"/>
                </a:lnTo>
                <a:lnTo>
                  <a:pt x="7739392" y="1192062"/>
                </a:lnTo>
                <a:lnTo>
                  <a:pt x="7677677" y="1216394"/>
                </a:lnTo>
                <a:lnTo>
                  <a:pt x="7586920" y="1261888"/>
                </a:lnTo>
                <a:cubicBezTo>
                  <a:pt x="7556723" y="1298911"/>
                  <a:pt x="7489187" y="1284518"/>
                  <a:pt x="7486100" y="1292563"/>
                </a:cubicBezTo>
                <a:cubicBezTo>
                  <a:pt x="7454875" y="1308356"/>
                  <a:pt x="7453335" y="1326361"/>
                  <a:pt x="7411323" y="1340732"/>
                </a:cubicBezTo>
                <a:cubicBezTo>
                  <a:pt x="7372519" y="1390006"/>
                  <a:pt x="7288617" y="1403664"/>
                  <a:pt x="7240698" y="1438832"/>
                </a:cubicBezTo>
                <a:cubicBezTo>
                  <a:pt x="7206467" y="1417136"/>
                  <a:pt x="7227555" y="1441678"/>
                  <a:pt x="7197675" y="1447530"/>
                </a:cubicBezTo>
                <a:cubicBezTo>
                  <a:pt x="7211601" y="1474927"/>
                  <a:pt x="7159483" y="1444981"/>
                  <a:pt x="7164788" y="1480293"/>
                </a:cubicBezTo>
                <a:cubicBezTo>
                  <a:pt x="7159184" y="1480240"/>
                  <a:pt x="7153584" y="1479075"/>
                  <a:pt x="7147929" y="1477641"/>
                </a:cubicBezTo>
                <a:lnTo>
                  <a:pt x="7144965" y="1476908"/>
                </a:lnTo>
                <a:lnTo>
                  <a:pt x="7134299" y="1479969"/>
                </a:lnTo>
                <a:lnTo>
                  <a:pt x="7129809" y="1473339"/>
                </a:lnTo>
                <a:lnTo>
                  <a:pt x="7112688" y="1472575"/>
                </a:lnTo>
                <a:cubicBezTo>
                  <a:pt x="7106506" y="1473449"/>
                  <a:pt x="7100123" y="1475741"/>
                  <a:pt x="7093470" y="1480300"/>
                </a:cubicBezTo>
                <a:cubicBezTo>
                  <a:pt x="7079039" y="1501274"/>
                  <a:pt x="7048991" y="1495718"/>
                  <a:pt x="7025034" y="1506934"/>
                </a:cubicBezTo>
                <a:lnTo>
                  <a:pt x="7014783" y="1515868"/>
                </a:lnTo>
                <a:lnTo>
                  <a:pt x="6979706" y="1523511"/>
                </a:lnTo>
                <a:lnTo>
                  <a:pt x="6977890" y="1525793"/>
                </a:lnTo>
                <a:cubicBezTo>
                  <a:pt x="6971996" y="1527914"/>
                  <a:pt x="6959488" y="1529941"/>
                  <a:pt x="6944339" y="1536237"/>
                </a:cubicBezTo>
                <a:lnTo>
                  <a:pt x="6886996" y="1563569"/>
                </a:lnTo>
                <a:lnTo>
                  <a:pt x="6874510" y="1558469"/>
                </a:lnTo>
                <a:lnTo>
                  <a:pt x="6871943" y="1554651"/>
                </a:lnTo>
                <a:lnTo>
                  <a:pt x="6856174" y="1562024"/>
                </a:lnTo>
                <a:lnTo>
                  <a:pt x="6842321" y="1560554"/>
                </a:lnTo>
                <a:lnTo>
                  <a:pt x="6832713" y="1569357"/>
                </a:lnTo>
                <a:lnTo>
                  <a:pt x="6816351" y="1571495"/>
                </a:lnTo>
                <a:cubicBezTo>
                  <a:pt x="6810216" y="1571510"/>
                  <a:pt x="6803310" y="1571324"/>
                  <a:pt x="6795800" y="1572010"/>
                </a:cubicBezTo>
                <a:lnTo>
                  <a:pt x="6777546" y="1568661"/>
                </a:lnTo>
                <a:lnTo>
                  <a:pt x="6751528" y="1574143"/>
                </a:lnTo>
                <a:cubicBezTo>
                  <a:pt x="6731455" y="1578562"/>
                  <a:pt x="6712054" y="1582098"/>
                  <a:pt x="6691966" y="1582255"/>
                </a:cubicBezTo>
                <a:cubicBezTo>
                  <a:pt x="6677921" y="1590738"/>
                  <a:pt x="6663787" y="1595441"/>
                  <a:pt x="6646941" y="1588471"/>
                </a:cubicBezTo>
                <a:cubicBezTo>
                  <a:pt x="6605135" y="1597971"/>
                  <a:pt x="6598373" y="1612583"/>
                  <a:pt x="6568576" y="1606488"/>
                </a:cubicBezTo>
                <a:cubicBezTo>
                  <a:pt x="6562510" y="1614734"/>
                  <a:pt x="6558067" y="1619360"/>
                  <a:pt x="6554358" y="1621701"/>
                </a:cubicBezTo>
                <a:cubicBezTo>
                  <a:pt x="6543227" y="1628727"/>
                  <a:pt x="6538724" y="1615196"/>
                  <a:pt x="6516968" y="1617195"/>
                </a:cubicBezTo>
                <a:cubicBezTo>
                  <a:pt x="6493173" y="1617368"/>
                  <a:pt x="6528193" y="1598652"/>
                  <a:pt x="6506479" y="1602227"/>
                </a:cubicBezTo>
                <a:cubicBezTo>
                  <a:pt x="6486674" y="1613929"/>
                  <a:pt x="6478484" y="1593997"/>
                  <a:pt x="6458436" y="1607332"/>
                </a:cubicBezTo>
                <a:cubicBezTo>
                  <a:pt x="6471168" y="1620800"/>
                  <a:pt x="6410323" y="1615478"/>
                  <a:pt x="6414786" y="1628815"/>
                </a:cubicBezTo>
                <a:cubicBezTo>
                  <a:pt x="6385942" y="1615041"/>
                  <a:pt x="6386569" y="1640238"/>
                  <a:pt x="6357085" y="1640846"/>
                </a:cubicBezTo>
                <a:cubicBezTo>
                  <a:pt x="6341163" y="1636809"/>
                  <a:pt x="6331497" y="1637754"/>
                  <a:pt x="6322636" y="1648213"/>
                </a:cubicBezTo>
                <a:cubicBezTo>
                  <a:pt x="6248448" y="1627802"/>
                  <a:pt x="6286748" y="1654976"/>
                  <a:pt x="6226172" y="1654676"/>
                </a:cubicBezTo>
                <a:lnTo>
                  <a:pt x="6221217" y="1654506"/>
                </a:lnTo>
                <a:lnTo>
                  <a:pt x="6204956" y="1664280"/>
                </a:lnTo>
                <a:cubicBezTo>
                  <a:pt x="6204728" y="1665114"/>
                  <a:pt x="6204498" y="1665947"/>
                  <a:pt x="6204270" y="1666782"/>
                </a:cubicBezTo>
                <a:lnTo>
                  <a:pt x="6143810" y="1661963"/>
                </a:lnTo>
                <a:lnTo>
                  <a:pt x="6136560" y="1665728"/>
                </a:lnTo>
                <a:lnTo>
                  <a:pt x="6096155" y="1656951"/>
                </a:lnTo>
                <a:lnTo>
                  <a:pt x="6075812" y="1655422"/>
                </a:lnTo>
                <a:lnTo>
                  <a:pt x="6039495" y="1649680"/>
                </a:lnTo>
                <a:lnTo>
                  <a:pt x="6036523" y="1652121"/>
                </a:lnTo>
                <a:lnTo>
                  <a:pt x="6029328" y="1649904"/>
                </a:lnTo>
                <a:lnTo>
                  <a:pt x="6024075" y="1652779"/>
                </a:lnTo>
                <a:lnTo>
                  <a:pt x="6018085" y="1652030"/>
                </a:lnTo>
                <a:cubicBezTo>
                  <a:pt x="6006658" y="1653831"/>
                  <a:pt x="5968194" y="1662035"/>
                  <a:pt x="5955513" y="1663584"/>
                </a:cubicBezTo>
                <a:lnTo>
                  <a:pt x="5941996" y="1661326"/>
                </a:lnTo>
                <a:lnTo>
                  <a:pt x="5931789" y="1669915"/>
                </a:lnTo>
                <a:lnTo>
                  <a:pt x="5888686" y="1672175"/>
                </a:lnTo>
                <a:lnTo>
                  <a:pt x="5873794" y="1665454"/>
                </a:lnTo>
                <a:lnTo>
                  <a:pt x="5860022" y="1660635"/>
                </a:lnTo>
                <a:lnTo>
                  <a:pt x="5858237" y="1660649"/>
                </a:lnTo>
                <a:lnTo>
                  <a:pt x="5840319" y="1660798"/>
                </a:lnTo>
                <a:lnTo>
                  <a:pt x="5806984" y="1661075"/>
                </a:lnTo>
                <a:cubicBezTo>
                  <a:pt x="5785708" y="1661533"/>
                  <a:pt x="5764126" y="1662974"/>
                  <a:pt x="5742351" y="1667489"/>
                </a:cubicBezTo>
                <a:cubicBezTo>
                  <a:pt x="5659069" y="1645168"/>
                  <a:pt x="5615134" y="1706361"/>
                  <a:pt x="5521171" y="1671626"/>
                </a:cubicBezTo>
                <a:cubicBezTo>
                  <a:pt x="5491803" y="1671296"/>
                  <a:pt x="5498089" y="1662666"/>
                  <a:pt x="5457384" y="1683952"/>
                </a:cubicBezTo>
                <a:cubicBezTo>
                  <a:pt x="5356959" y="1699287"/>
                  <a:pt x="5078905" y="1774579"/>
                  <a:pt x="4950070" y="1748401"/>
                </a:cubicBezTo>
                <a:cubicBezTo>
                  <a:pt x="4918276" y="1752255"/>
                  <a:pt x="4891043" y="1756936"/>
                  <a:pt x="4872172" y="1757222"/>
                </a:cubicBezTo>
                <a:lnTo>
                  <a:pt x="4809524" y="1761033"/>
                </a:lnTo>
                <a:cubicBezTo>
                  <a:pt x="4791324" y="1772975"/>
                  <a:pt x="4777258" y="1754591"/>
                  <a:pt x="4759058" y="1766533"/>
                </a:cubicBezTo>
                <a:cubicBezTo>
                  <a:pt x="4747481" y="1770744"/>
                  <a:pt x="4734604" y="1772921"/>
                  <a:pt x="4719749" y="1771811"/>
                </a:cubicBezTo>
                <a:cubicBezTo>
                  <a:pt x="4671168" y="1780243"/>
                  <a:pt x="4634134" y="1775931"/>
                  <a:pt x="4568686" y="1786141"/>
                </a:cubicBezTo>
                <a:cubicBezTo>
                  <a:pt x="4544667" y="1777910"/>
                  <a:pt x="4432547" y="1778168"/>
                  <a:pt x="4418751" y="1796932"/>
                </a:cubicBezTo>
                <a:cubicBezTo>
                  <a:pt x="4403360" y="1801488"/>
                  <a:pt x="4385278" y="1795746"/>
                  <a:pt x="4378377" y="1815528"/>
                </a:cubicBezTo>
                <a:cubicBezTo>
                  <a:pt x="4366870" y="1839461"/>
                  <a:pt x="4337372" y="1814003"/>
                  <a:pt x="4320575" y="1832722"/>
                </a:cubicBezTo>
                <a:cubicBezTo>
                  <a:pt x="4277898" y="1857053"/>
                  <a:pt x="4243945" y="1846759"/>
                  <a:pt x="4211935" y="1860177"/>
                </a:cubicBezTo>
                <a:cubicBezTo>
                  <a:pt x="4181519" y="1859584"/>
                  <a:pt x="4171342" y="1859762"/>
                  <a:pt x="4101228" y="1868717"/>
                </a:cubicBezTo>
                <a:cubicBezTo>
                  <a:pt x="4080159" y="1876188"/>
                  <a:pt x="4039427" y="1877381"/>
                  <a:pt x="3973223" y="1881015"/>
                </a:cubicBezTo>
                <a:cubicBezTo>
                  <a:pt x="3971330" y="1884974"/>
                  <a:pt x="3952843" y="1879225"/>
                  <a:pt x="3900992" y="1880603"/>
                </a:cubicBezTo>
                <a:cubicBezTo>
                  <a:pt x="3849141" y="1881981"/>
                  <a:pt x="3740060" y="1895686"/>
                  <a:pt x="3662119" y="1889285"/>
                </a:cubicBezTo>
                <a:cubicBezTo>
                  <a:pt x="3565155" y="1881322"/>
                  <a:pt x="3613412" y="1915150"/>
                  <a:pt x="3496919" y="1873180"/>
                </a:cubicBezTo>
                <a:cubicBezTo>
                  <a:pt x="3488062" y="1895719"/>
                  <a:pt x="3474293" y="1876288"/>
                  <a:pt x="3449433" y="1889681"/>
                </a:cubicBezTo>
                <a:cubicBezTo>
                  <a:pt x="3406553" y="1891629"/>
                  <a:pt x="3413217" y="1897797"/>
                  <a:pt x="3369766" y="1916653"/>
                </a:cubicBezTo>
                <a:cubicBezTo>
                  <a:pt x="3338805" y="1929531"/>
                  <a:pt x="3289487" y="1928617"/>
                  <a:pt x="3269672" y="1938036"/>
                </a:cubicBezTo>
                <a:lnTo>
                  <a:pt x="3224897" y="1943733"/>
                </a:lnTo>
                <a:cubicBezTo>
                  <a:pt x="3188693" y="1949271"/>
                  <a:pt x="3178540" y="1909145"/>
                  <a:pt x="3161463" y="1946591"/>
                </a:cubicBezTo>
                <a:lnTo>
                  <a:pt x="3112044" y="1935614"/>
                </a:lnTo>
                <a:lnTo>
                  <a:pt x="3069716" y="1930463"/>
                </a:lnTo>
                <a:cubicBezTo>
                  <a:pt x="3049937" y="1924285"/>
                  <a:pt x="3047816" y="1925644"/>
                  <a:pt x="3005773" y="1915878"/>
                </a:cubicBezTo>
                <a:cubicBezTo>
                  <a:pt x="2978838" y="1921092"/>
                  <a:pt x="2967972" y="1927319"/>
                  <a:pt x="2897201" y="1926772"/>
                </a:cubicBezTo>
                <a:lnTo>
                  <a:pt x="2783891" y="1931749"/>
                </a:lnTo>
                <a:cubicBezTo>
                  <a:pt x="2753098" y="1932794"/>
                  <a:pt x="2731621" y="1915151"/>
                  <a:pt x="2712447" y="1933044"/>
                </a:cubicBezTo>
                <a:cubicBezTo>
                  <a:pt x="2621923" y="1990472"/>
                  <a:pt x="2637976" y="1949546"/>
                  <a:pt x="2560151" y="1963609"/>
                </a:cubicBezTo>
                <a:cubicBezTo>
                  <a:pt x="2472084" y="1973456"/>
                  <a:pt x="2423631" y="1962133"/>
                  <a:pt x="2367221" y="1971884"/>
                </a:cubicBezTo>
                <a:cubicBezTo>
                  <a:pt x="2355331" y="1950582"/>
                  <a:pt x="2295649" y="1950006"/>
                  <a:pt x="2272130" y="1961162"/>
                </a:cubicBezTo>
                <a:cubicBezTo>
                  <a:pt x="2229336" y="1964326"/>
                  <a:pt x="2232627" y="1943953"/>
                  <a:pt x="2189404" y="1978172"/>
                </a:cubicBezTo>
                <a:cubicBezTo>
                  <a:pt x="2153824" y="1968017"/>
                  <a:pt x="2114605" y="1969166"/>
                  <a:pt x="2077704" y="1965002"/>
                </a:cubicBezTo>
                <a:cubicBezTo>
                  <a:pt x="2053064" y="1962036"/>
                  <a:pt x="2051584" y="1971011"/>
                  <a:pt x="2033299" y="1969042"/>
                </a:cubicBezTo>
                <a:cubicBezTo>
                  <a:pt x="2015014" y="1967073"/>
                  <a:pt x="1998956" y="1958903"/>
                  <a:pt x="1967996" y="1953187"/>
                </a:cubicBezTo>
                <a:cubicBezTo>
                  <a:pt x="1924117" y="1970917"/>
                  <a:pt x="1915668" y="1940297"/>
                  <a:pt x="1855805" y="1926082"/>
                </a:cubicBezTo>
                <a:cubicBezTo>
                  <a:pt x="1830663" y="1943732"/>
                  <a:pt x="1810564" y="1935694"/>
                  <a:pt x="1790957" y="1919460"/>
                </a:cubicBezTo>
                <a:cubicBezTo>
                  <a:pt x="1732588" y="1924884"/>
                  <a:pt x="1679506" y="1900619"/>
                  <a:pt x="1613978" y="1891581"/>
                </a:cubicBezTo>
                <a:cubicBezTo>
                  <a:pt x="1542961" y="1912227"/>
                  <a:pt x="1506863" y="1865666"/>
                  <a:pt x="1436831" y="1856201"/>
                </a:cubicBezTo>
                <a:cubicBezTo>
                  <a:pt x="1409149" y="1862955"/>
                  <a:pt x="1416370" y="1829853"/>
                  <a:pt x="1357365" y="1832140"/>
                </a:cubicBezTo>
                <a:cubicBezTo>
                  <a:pt x="1285880" y="1811785"/>
                  <a:pt x="1273193" y="1786872"/>
                  <a:pt x="1232341" y="1785942"/>
                </a:cubicBezTo>
                <a:cubicBezTo>
                  <a:pt x="1223903" y="1792798"/>
                  <a:pt x="1160576" y="1793911"/>
                  <a:pt x="1162595" y="1784330"/>
                </a:cubicBezTo>
                <a:cubicBezTo>
                  <a:pt x="1153167" y="1787110"/>
                  <a:pt x="1122206" y="1805077"/>
                  <a:pt x="1120257" y="1789615"/>
                </a:cubicBezTo>
                <a:cubicBezTo>
                  <a:pt x="1073149" y="1786750"/>
                  <a:pt x="1034361" y="1768718"/>
                  <a:pt x="991903" y="1786741"/>
                </a:cubicBezTo>
                <a:cubicBezTo>
                  <a:pt x="966383" y="1781126"/>
                  <a:pt x="949501" y="1800915"/>
                  <a:pt x="883960" y="1809389"/>
                </a:cubicBezTo>
                <a:cubicBezTo>
                  <a:pt x="836064" y="1808194"/>
                  <a:pt x="826980" y="1826610"/>
                  <a:pt x="766531" y="1805053"/>
                </a:cubicBezTo>
                <a:cubicBezTo>
                  <a:pt x="732778" y="1801141"/>
                  <a:pt x="694055" y="1787044"/>
                  <a:pt x="669779" y="1800537"/>
                </a:cubicBezTo>
                <a:cubicBezTo>
                  <a:pt x="645252" y="1794709"/>
                  <a:pt x="563495" y="1813232"/>
                  <a:pt x="523898" y="1811085"/>
                </a:cubicBezTo>
                <a:cubicBezTo>
                  <a:pt x="457555" y="1798530"/>
                  <a:pt x="395227" y="1824052"/>
                  <a:pt x="360251" y="1830735"/>
                </a:cubicBezTo>
                <a:cubicBezTo>
                  <a:pt x="313564" y="1825583"/>
                  <a:pt x="298281" y="1811622"/>
                  <a:pt x="255207" y="1818275"/>
                </a:cubicBezTo>
                <a:cubicBezTo>
                  <a:pt x="206572" y="1839769"/>
                  <a:pt x="160277" y="1836800"/>
                  <a:pt x="101803" y="1870647"/>
                </a:cubicBezTo>
                <a:cubicBezTo>
                  <a:pt x="85849" y="1910002"/>
                  <a:pt x="27997" y="1845258"/>
                  <a:pt x="25397" y="1888443"/>
                </a:cubicBezTo>
                <a:cubicBezTo>
                  <a:pt x="19096" y="1881154"/>
                  <a:pt x="11260" y="1878398"/>
                  <a:pt x="2370" y="1878311"/>
                </a:cubicBezTo>
                <a:lnTo>
                  <a:pt x="0" y="1878785"/>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 name="Content Placeholder 6" descr="A close up of a sign&#10;&#10;Description automatically generated">
            <a:extLst>
              <a:ext uri="{FF2B5EF4-FFF2-40B4-BE49-F238E27FC236}">
                <a16:creationId xmlns:a16="http://schemas.microsoft.com/office/drawing/2014/main" id="{E2514C93-F82E-782D-A694-F47497CEA39E}"/>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677878" y="253223"/>
            <a:ext cx="1321275" cy="1542326"/>
          </a:xfrm>
          <a:prstGeom prst="rect">
            <a:avLst/>
          </a:prstGeom>
        </p:spPr>
      </p:pic>
      <p:sp>
        <p:nvSpPr>
          <p:cNvPr id="2068" name="Freeform: Shape 2067">
            <a:extLst>
              <a:ext uri="{FF2B5EF4-FFF2-40B4-BE49-F238E27FC236}">
                <a16:creationId xmlns:a16="http://schemas.microsoft.com/office/drawing/2014/main" id="{9B9050C4-9BFA-13C3-66D8-28717DACDC5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5381624" y="6209414"/>
            <a:ext cx="6810375" cy="648586"/>
          </a:xfrm>
          <a:custGeom>
            <a:avLst/>
            <a:gdLst>
              <a:gd name="connsiteX0" fmla="*/ 0 w 10753706"/>
              <a:gd name="connsiteY0" fmla="*/ 0 h 1027260"/>
              <a:gd name="connsiteX1" fmla="*/ 10753706 w 10753706"/>
              <a:gd name="connsiteY1" fmla="*/ 0 h 1027260"/>
              <a:gd name="connsiteX2" fmla="*/ 10748809 w 10753706"/>
              <a:gd name="connsiteY2" fmla="*/ 2522 h 1027260"/>
              <a:gd name="connsiteX3" fmla="*/ 10725330 w 10753706"/>
              <a:gd name="connsiteY3" fmla="*/ 11977 h 1027260"/>
              <a:gd name="connsiteX4" fmla="*/ 10615423 w 10753706"/>
              <a:gd name="connsiteY4" fmla="*/ 52967 h 1027260"/>
              <a:gd name="connsiteX5" fmla="*/ 10533936 w 10753706"/>
              <a:gd name="connsiteY5" fmla="*/ 53095 h 1027260"/>
              <a:gd name="connsiteX6" fmla="*/ 10466876 w 10753706"/>
              <a:gd name="connsiteY6" fmla="*/ 45180 h 1027260"/>
              <a:gd name="connsiteX7" fmla="*/ 10355090 w 10753706"/>
              <a:gd name="connsiteY7" fmla="*/ 89741 h 1027260"/>
              <a:gd name="connsiteX8" fmla="*/ 10087145 w 10753706"/>
              <a:gd name="connsiteY8" fmla="*/ 66115 h 1027260"/>
              <a:gd name="connsiteX9" fmla="*/ 10015902 w 10753706"/>
              <a:gd name="connsiteY9" fmla="*/ 76178 h 1027260"/>
              <a:gd name="connsiteX10" fmla="*/ 9806005 w 10753706"/>
              <a:gd name="connsiteY10" fmla="*/ 102435 h 1027260"/>
              <a:gd name="connsiteX11" fmla="*/ 9602583 w 10753706"/>
              <a:gd name="connsiteY11" fmla="*/ 179170 h 1027260"/>
              <a:gd name="connsiteX12" fmla="*/ 9469719 w 10753706"/>
              <a:gd name="connsiteY12" fmla="*/ 174721 h 1027260"/>
              <a:gd name="connsiteX13" fmla="*/ 9408692 w 10753706"/>
              <a:gd name="connsiteY13" fmla="*/ 189513 h 1027260"/>
              <a:gd name="connsiteX14" fmla="*/ 9364151 w 10753706"/>
              <a:gd name="connsiteY14" fmla="*/ 194072 h 1027260"/>
              <a:gd name="connsiteX15" fmla="*/ 9337751 w 10753706"/>
              <a:gd name="connsiteY15" fmla="*/ 197579 h 1027260"/>
              <a:gd name="connsiteX16" fmla="*/ 9297166 w 10753706"/>
              <a:gd name="connsiteY16" fmla="*/ 216558 h 1027260"/>
              <a:gd name="connsiteX17" fmla="*/ 9123859 w 10753706"/>
              <a:gd name="connsiteY17" fmla="*/ 237356 h 1027260"/>
              <a:gd name="connsiteX18" fmla="*/ 8950741 w 10753706"/>
              <a:gd name="connsiteY18" fmla="*/ 238020 h 1027260"/>
              <a:gd name="connsiteX19" fmla="*/ 8718236 w 10753706"/>
              <a:gd name="connsiteY19" fmla="*/ 303148 h 1027260"/>
              <a:gd name="connsiteX20" fmla="*/ 8694011 w 10753706"/>
              <a:gd name="connsiteY20" fmla="*/ 308812 h 1027260"/>
              <a:gd name="connsiteX21" fmla="*/ 8611976 w 10753706"/>
              <a:gd name="connsiteY21" fmla="*/ 324819 h 1027260"/>
              <a:gd name="connsiteX22" fmla="*/ 8562074 w 10753706"/>
              <a:gd name="connsiteY22" fmla="*/ 337971 h 1027260"/>
              <a:gd name="connsiteX23" fmla="*/ 8501724 w 10753706"/>
              <a:gd name="connsiteY23" fmla="*/ 360865 h 1027260"/>
              <a:gd name="connsiteX24" fmla="*/ 8504489 w 10753706"/>
              <a:gd name="connsiteY24" fmla="*/ 364790 h 1027260"/>
              <a:gd name="connsiteX25" fmla="*/ 8492774 w 10753706"/>
              <a:gd name="connsiteY25" fmla="*/ 366181 h 1027260"/>
              <a:gd name="connsiteX26" fmla="*/ 8466405 w 10753706"/>
              <a:gd name="connsiteY26" fmla="*/ 368724 h 1027260"/>
              <a:gd name="connsiteX27" fmla="*/ 8427069 w 10753706"/>
              <a:gd name="connsiteY27" fmla="*/ 387211 h 1027260"/>
              <a:gd name="connsiteX28" fmla="*/ 8387766 w 10753706"/>
              <a:gd name="connsiteY28" fmla="*/ 377161 h 1027260"/>
              <a:gd name="connsiteX29" fmla="*/ 8315874 w 10753706"/>
              <a:gd name="connsiteY29" fmla="*/ 395527 h 1027260"/>
              <a:gd name="connsiteX30" fmla="*/ 8274474 w 10753706"/>
              <a:gd name="connsiteY30" fmla="*/ 405112 h 1027260"/>
              <a:gd name="connsiteX31" fmla="*/ 8234664 w 10753706"/>
              <a:gd name="connsiteY31" fmla="*/ 410219 h 1027260"/>
              <a:gd name="connsiteX32" fmla="*/ 8211268 w 10753706"/>
              <a:gd name="connsiteY32" fmla="*/ 416791 h 1027260"/>
              <a:gd name="connsiteX33" fmla="*/ 8188615 w 10753706"/>
              <a:gd name="connsiteY33" fmla="*/ 421755 h 1027260"/>
              <a:gd name="connsiteX34" fmla="*/ 8179981 w 10753706"/>
              <a:gd name="connsiteY34" fmla="*/ 420402 h 1027260"/>
              <a:gd name="connsiteX35" fmla="*/ 8179307 w 10753706"/>
              <a:gd name="connsiteY35" fmla="*/ 422516 h 1027260"/>
              <a:gd name="connsiteX36" fmla="*/ 8147929 w 10753706"/>
              <a:gd name="connsiteY36" fmla="*/ 450302 h 1027260"/>
              <a:gd name="connsiteX37" fmla="*/ 8089136 w 10753706"/>
              <a:gd name="connsiteY37" fmla="*/ 465283 h 1027260"/>
              <a:gd name="connsiteX38" fmla="*/ 8049973 w 10753706"/>
              <a:gd name="connsiteY38" fmla="*/ 454121 h 1027260"/>
              <a:gd name="connsiteX39" fmla="*/ 7965913 w 10753706"/>
              <a:gd name="connsiteY39" fmla="*/ 464415 h 1027260"/>
              <a:gd name="connsiteX40" fmla="*/ 7945093 w 10753706"/>
              <a:gd name="connsiteY40" fmla="*/ 464798 h 1027260"/>
              <a:gd name="connsiteX41" fmla="*/ 7935335 w 10753706"/>
              <a:gd name="connsiteY41" fmla="*/ 462442 h 1027260"/>
              <a:gd name="connsiteX42" fmla="*/ 7904779 w 10753706"/>
              <a:gd name="connsiteY42" fmla="*/ 471429 h 1027260"/>
              <a:gd name="connsiteX43" fmla="*/ 7855604 w 10753706"/>
              <a:gd name="connsiteY43" fmla="*/ 480199 h 1027260"/>
              <a:gd name="connsiteX44" fmla="*/ 7832630 w 10753706"/>
              <a:gd name="connsiteY44" fmla="*/ 485371 h 1027260"/>
              <a:gd name="connsiteX45" fmla="*/ 7812438 w 10753706"/>
              <a:gd name="connsiteY45" fmla="*/ 485391 h 1027260"/>
              <a:gd name="connsiteX46" fmla="*/ 7701399 w 10753706"/>
              <a:gd name="connsiteY46" fmla="*/ 495197 h 1027260"/>
              <a:gd name="connsiteX47" fmla="*/ 7674778 w 10753706"/>
              <a:gd name="connsiteY47" fmla="*/ 494723 h 1027260"/>
              <a:gd name="connsiteX48" fmla="*/ 7660445 w 10753706"/>
              <a:gd name="connsiteY48" fmla="*/ 490194 h 1027260"/>
              <a:gd name="connsiteX49" fmla="*/ 7651781 w 10753706"/>
              <a:gd name="connsiteY49" fmla="*/ 493084 h 1027260"/>
              <a:gd name="connsiteX50" fmla="*/ 7584807 w 10753706"/>
              <a:gd name="connsiteY50" fmla="*/ 499490 h 1027260"/>
              <a:gd name="connsiteX51" fmla="*/ 7541324 w 10753706"/>
              <a:gd name="connsiteY51" fmla="*/ 504184 h 1027260"/>
              <a:gd name="connsiteX52" fmla="*/ 7541756 w 10753706"/>
              <a:gd name="connsiteY52" fmla="*/ 512184 h 1027260"/>
              <a:gd name="connsiteX53" fmla="*/ 7503906 w 10753706"/>
              <a:gd name="connsiteY53" fmla="*/ 518551 h 1027260"/>
              <a:gd name="connsiteX54" fmla="*/ 7460411 w 10753706"/>
              <a:gd name="connsiteY54" fmla="*/ 517415 h 1027260"/>
              <a:gd name="connsiteX55" fmla="*/ 7460116 w 10753706"/>
              <a:gd name="connsiteY55" fmla="*/ 517548 h 1027260"/>
              <a:gd name="connsiteX56" fmla="*/ 7297810 w 10753706"/>
              <a:gd name="connsiteY56" fmla="*/ 563947 h 1027260"/>
              <a:gd name="connsiteX57" fmla="*/ 6946388 w 10753706"/>
              <a:gd name="connsiteY57" fmla="*/ 665244 h 1027260"/>
              <a:gd name="connsiteX58" fmla="*/ 6741704 w 10753706"/>
              <a:gd name="connsiteY58" fmla="*/ 679365 h 1027260"/>
              <a:gd name="connsiteX59" fmla="*/ 6624680 w 10753706"/>
              <a:gd name="connsiteY59" fmla="*/ 677674 h 1027260"/>
              <a:gd name="connsiteX60" fmla="*/ 6605700 w 10753706"/>
              <a:gd name="connsiteY60" fmla="*/ 683566 h 1027260"/>
              <a:gd name="connsiteX61" fmla="*/ 6576922 w 10753706"/>
              <a:gd name="connsiteY61" fmla="*/ 683030 h 1027260"/>
              <a:gd name="connsiteX62" fmla="*/ 6405123 w 10753706"/>
              <a:gd name="connsiteY62" fmla="*/ 721946 h 1027260"/>
              <a:gd name="connsiteX63" fmla="*/ 6368938 w 10753706"/>
              <a:gd name="connsiteY63" fmla="*/ 717341 h 1027260"/>
              <a:gd name="connsiteX64" fmla="*/ 6295102 w 10753706"/>
              <a:gd name="connsiteY64" fmla="*/ 729508 h 1027260"/>
              <a:gd name="connsiteX65" fmla="*/ 6202084 w 10753706"/>
              <a:gd name="connsiteY65" fmla="*/ 767091 h 1027260"/>
              <a:gd name="connsiteX66" fmla="*/ 6067157 w 10753706"/>
              <a:gd name="connsiteY66" fmla="*/ 790339 h 1027260"/>
              <a:gd name="connsiteX67" fmla="*/ 6061443 w 10753706"/>
              <a:gd name="connsiteY67" fmla="*/ 796151 h 1027260"/>
              <a:gd name="connsiteX68" fmla="*/ 6051406 w 10753706"/>
              <a:gd name="connsiteY68" fmla="*/ 800684 h 1027260"/>
              <a:gd name="connsiteX69" fmla="*/ 6049097 w 10753706"/>
              <a:gd name="connsiteY69" fmla="*/ 800636 h 1027260"/>
              <a:gd name="connsiteX70" fmla="*/ 6034222 w 10753706"/>
              <a:gd name="connsiteY70" fmla="*/ 804110 h 1027260"/>
              <a:gd name="connsiteX71" fmla="*/ 6033121 w 10753706"/>
              <a:gd name="connsiteY71" fmla="*/ 806078 h 1027260"/>
              <a:gd name="connsiteX72" fmla="*/ 6023593 w 10753706"/>
              <a:gd name="connsiteY72" fmla="*/ 808842 h 1027260"/>
              <a:gd name="connsiteX73" fmla="*/ 6006639 w 10753706"/>
              <a:gd name="connsiteY73" fmla="*/ 815304 h 1027260"/>
              <a:gd name="connsiteX74" fmla="*/ 6001762 w 10753706"/>
              <a:gd name="connsiteY74" fmla="*/ 815557 h 1027260"/>
              <a:gd name="connsiteX75" fmla="*/ 5973534 w 10753706"/>
              <a:gd name="connsiteY75" fmla="*/ 823815 h 1027260"/>
              <a:gd name="connsiteX76" fmla="*/ 5972336 w 10753706"/>
              <a:gd name="connsiteY76" fmla="*/ 823476 h 1027260"/>
              <a:gd name="connsiteX77" fmla="*/ 5960841 w 10753706"/>
              <a:gd name="connsiteY77" fmla="*/ 823819 h 1027260"/>
              <a:gd name="connsiteX78" fmla="*/ 5940719 w 10753706"/>
              <a:gd name="connsiteY78" fmla="*/ 825514 h 1027260"/>
              <a:gd name="connsiteX79" fmla="*/ 5884298 w 10753706"/>
              <a:gd name="connsiteY79" fmla="*/ 823806 h 1027260"/>
              <a:gd name="connsiteX80" fmla="*/ 5854779 w 10753706"/>
              <a:gd name="connsiteY80" fmla="*/ 832365 h 1027260"/>
              <a:gd name="connsiteX81" fmla="*/ 5848382 w 10753706"/>
              <a:gd name="connsiteY81" fmla="*/ 833844 h 1027260"/>
              <a:gd name="connsiteX82" fmla="*/ 5848066 w 10753706"/>
              <a:gd name="connsiteY82" fmla="*/ 833772 h 1027260"/>
              <a:gd name="connsiteX83" fmla="*/ 5840944 w 10753706"/>
              <a:gd name="connsiteY83" fmla="*/ 835132 h 1027260"/>
              <a:gd name="connsiteX84" fmla="*/ 5836719 w 10753706"/>
              <a:gd name="connsiteY84" fmla="*/ 836539 h 1027260"/>
              <a:gd name="connsiteX85" fmla="*/ 5824311 w 10753706"/>
              <a:gd name="connsiteY85" fmla="*/ 839408 h 1027260"/>
              <a:gd name="connsiteX86" fmla="*/ 5818788 w 10753706"/>
              <a:gd name="connsiteY86" fmla="*/ 839727 h 1027260"/>
              <a:gd name="connsiteX87" fmla="*/ 5763953 w 10753706"/>
              <a:gd name="connsiteY87" fmla="*/ 834282 h 1027260"/>
              <a:gd name="connsiteX88" fmla="*/ 5667748 w 10753706"/>
              <a:gd name="connsiteY88" fmla="*/ 840211 h 1027260"/>
              <a:gd name="connsiteX89" fmla="*/ 5573108 w 10753706"/>
              <a:gd name="connsiteY89" fmla="*/ 847611 h 1027260"/>
              <a:gd name="connsiteX90" fmla="*/ 5539137 w 10753706"/>
              <a:gd name="connsiteY90" fmla="*/ 851033 h 1027260"/>
              <a:gd name="connsiteX91" fmla="*/ 5510651 w 10753706"/>
              <a:gd name="connsiteY91" fmla="*/ 844215 h 1027260"/>
              <a:gd name="connsiteX92" fmla="*/ 5457331 w 10753706"/>
              <a:gd name="connsiteY92" fmla="*/ 839159 h 1027260"/>
              <a:gd name="connsiteX93" fmla="*/ 5410613 w 10753706"/>
              <a:gd name="connsiteY93" fmla="*/ 834358 h 1027260"/>
              <a:gd name="connsiteX94" fmla="*/ 5370040 w 10753706"/>
              <a:gd name="connsiteY94" fmla="*/ 862127 h 1027260"/>
              <a:gd name="connsiteX95" fmla="*/ 5318778 w 10753706"/>
              <a:gd name="connsiteY95" fmla="*/ 855310 h 1027260"/>
              <a:gd name="connsiteX96" fmla="*/ 5298645 w 10753706"/>
              <a:gd name="connsiteY96" fmla="*/ 855171 h 1027260"/>
              <a:gd name="connsiteX97" fmla="*/ 5253828 w 10753706"/>
              <a:gd name="connsiteY97" fmla="*/ 859670 h 1027260"/>
              <a:gd name="connsiteX98" fmla="*/ 5216955 w 10753706"/>
              <a:gd name="connsiteY98" fmla="*/ 866245 h 1027260"/>
              <a:gd name="connsiteX99" fmla="*/ 5214344 w 10753706"/>
              <a:gd name="connsiteY99" fmla="*/ 868102 h 1027260"/>
              <a:gd name="connsiteX100" fmla="*/ 5195561 w 10753706"/>
              <a:gd name="connsiteY100" fmla="*/ 869949 h 1027260"/>
              <a:gd name="connsiteX101" fmla="*/ 5182555 w 10753706"/>
              <a:gd name="connsiteY101" fmla="*/ 873542 h 1027260"/>
              <a:gd name="connsiteX102" fmla="*/ 5172552 w 10753706"/>
              <a:gd name="connsiteY102" fmla="*/ 878801 h 1027260"/>
              <a:gd name="connsiteX103" fmla="*/ 5027993 w 10753706"/>
              <a:gd name="connsiteY103" fmla="*/ 889666 h 1027260"/>
              <a:gd name="connsiteX104" fmla="*/ 4939844 w 10753706"/>
              <a:gd name="connsiteY104" fmla="*/ 934802 h 1027260"/>
              <a:gd name="connsiteX105" fmla="*/ 4792576 w 10753706"/>
              <a:gd name="connsiteY105" fmla="*/ 934820 h 1027260"/>
              <a:gd name="connsiteX106" fmla="*/ 4602423 w 10753706"/>
              <a:gd name="connsiteY106" fmla="*/ 958063 h 1027260"/>
              <a:gd name="connsiteX107" fmla="*/ 4290656 w 10753706"/>
              <a:gd name="connsiteY107" fmla="*/ 969152 h 1027260"/>
              <a:gd name="connsiteX108" fmla="*/ 3952334 w 10753706"/>
              <a:gd name="connsiteY108" fmla="*/ 954043 h 1027260"/>
              <a:gd name="connsiteX109" fmla="*/ 3858560 w 10753706"/>
              <a:gd name="connsiteY109" fmla="*/ 948781 h 1027260"/>
              <a:gd name="connsiteX110" fmla="*/ 3846597 w 10753706"/>
              <a:gd name="connsiteY110" fmla="*/ 948382 h 1027260"/>
              <a:gd name="connsiteX111" fmla="*/ 3736044 w 10753706"/>
              <a:gd name="connsiteY111" fmla="*/ 947759 h 1027260"/>
              <a:gd name="connsiteX112" fmla="*/ 3713136 w 10753706"/>
              <a:gd name="connsiteY112" fmla="*/ 946963 h 1027260"/>
              <a:gd name="connsiteX113" fmla="*/ 3695939 w 10753706"/>
              <a:gd name="connsiteY113" fmla="*/ 943639 h 1027260"/>
              <a:gd name="connsiteX114" fmla="*/ 3694125 w 10753706"/>
              <a:gd name="connsiteY114" fmla="*/ 940567 h 1027260"/>
              <a:gd name="connsiteX115" fmla="*/ 3681925 w 10753706"/>
              <a:gd name="connsiteY115" fmla="*/ 939706 h 1027260"/>
              <a:gd name="connsiteX116" fmla="*/ 3679204 w 10753706"/>
              <a:gd name="connsiteY116" fmla="*/ 938926 h 1027260"/>
              <a:gd name="connsiteX117" fmla="*/ 3615656 w 10753706"/>
              <a:gd name="connsiteY117" fmla="*/ 940320 h 1027260"/>
              <a:gd name="connsiteX118" fmla="*/ 3567983 w 10753706"/>
              <a:gd name="connsiteY118" fmla="*/ 935596 h 1027260"/>
              <a:gd name="connsiteX119" fmla="*/ 3422423 w 10753706"/>
              <a:gd name="connsiteY119" fmla="*/ 932129 h 1027260"/>
              <a:gd name="connsiteX120" fmla="*/ 3310925 w 10753706"/>
              <a:gd name="connsiteY120" fmla="*/ 911072 h 1027260"/>
              <a:gd name="connsiteX121" fmla="*/ 3139421 w 10753706"/>
              <a:gd name="connsiteY121" fmla="*/ 934151 h 1027260"/>
              <a:gd name="connsiteX122" fmla="*/ 2996922 w 10753706"/>
              <a:gd name="connsiteY122" fmla="*/ 927537 h 1027260"/>
              <a:gd name="connsiteX123" fmla="*/ 2982785 w 10753706"/>
              <a:gd name="connsiteY123" fmla="*/ 931453 h 1027260"/>
              <a:gd name="connsiteX124" fmla="*/ 2967478 w 10753706"/>
              <a:gd name="connsiteY124" fmla="*/ 933397 h 1027260"/>
              <a:gd name="connsiteX125" fmla="*/ 2948552 w 10753706"/>
              <a:gd name="connsiteY125" fmla="*/ 932961 h 1027260"/>
              <a:gd name="connsiteX126" fmla="*/ 2944404 w 10753706"/>
              <a:gd name="connsiteY126" fmla="*/ 934452 h 1027260"/>
              <a:gd name="connsiteX127" fmla="*/ 2908608 w 10753706"/>
              <a:gd name="connsiteY127" fmla="*/ 937205 h 1027260"/>
              <a:gd name="connsiteX128" fmla="*/ 2904443 w 10753706"/>
              <a:gd name="connsiteY128" fmla="*/ 936455 h 1027260"/>
              <a:gd name="connsiteX129" fmla="*/ 2868935 w 10753706"/>
              <a:gd name="connsiteY129" fmla="*/ 938022 h 1027260"/>
              <a:gd name="connsiteX130" fmla="*/ 2868586 w 10753706"/>
              <a:gd name="connsiteY130" fmla="*/ 937487 h 1027260"/>
              <a:gd name="connsiteX131" fmla="*/ 2859191 w 10753706"/>
              <a:gd name="connsiteY131" fmla="*/ 935503 h 1027260"/>
              <a:gd name="connsiteX132" fmla="*/ 2840915 w 10753706"/>
              <a:gd name="connsiteY132" fmla="*/ 932977 h 1027260"/>
              <a:gd name="connsiteX133" fmla="*/ 2763509 w 10753706"/>
              <a:gd name="connsiteY133" fmla="*/ 921850 h 1027260"/>
              <a:gd name="connsiteX134" fmla="*/ 2756121 w 10753706"/>
              <a:gd name="connsiteY134" fmla="*/ 921864 h 1027260"/>
              <a:gd name="connsiteX135" fmla="*/ 2755998 w 10753706"/>
              <a:gd name="connsiteY135" fmla="*/ 921739 h 1027260"/>
              <a:gd name="connsiteX136" fmla="*/ 2748255 w 10753706"/>
              <a:gd name="connsiteY136" fmla="*/ 921505 h 1027260"/>
              <a:gd name="connsiteX137" fmla="*/ 2694601 w 10753706"/>
              <a:gd name="connsiteY137" fmla="*/ 915575 h 1027260"/>
              <a:gd name="connsiteX138" fmla="*/ 2635357 w 10753706"/>
              <a:gd name="connsiteY138" fmla="*/ 910976 h 1027260"/>
              <a:gd name="connsiteX139" fmla="*/ 2601047 w 10753706"/>
              <a:gd name="connsiteY139" fmla="*/ 910263 h 1027260"/>
              <a:gd name="connsiteX140" fmla="*/ 2507482 w 10753706"/>
              <a:gd name="connsiteY140" fmla="*/ 906211 h 1027260"/>
              <a:gd name="connsiteX141" fmla="*/ 2413884 w 10753706"/>
              <a:gd name="connsiteY141" fmla="*/ 900545 h 1027260"/>
              <a:gd name="connsiteX142" fmla="*/ 2368912 w 10753706"/>
              <a:gd name="connsiteY142" fmla="*/ 888755 h 1027260"/>
              <a:gd name="connsiteX143" fmla="*/ 2349490 w 10753706"/>
              <a:gd name="connsiteY143" fmla="*/ 889719 h 1027260"/>
              <a:gd name="connsiteX144" fmla="*/ 2344290 w 10753706"/>
              <a:gd name="connsiteY144" fmla="*/ 890584 h 1027260"/>
              <a:gd name="connsiteX145" fmla="*/ 2336488 w 10753706"/>
              <a:gd name="connsiteY145" fmla="*/ 891058 h 1027260"/>
              <a:gd name="connsiteX146" fmla="*/ 2329015 w 10753706"/>
              <a:gd name="connsiteY146" fmla="*/ 891627 h 1027260"/>
              <a:gd name="connsiteX147" fmla="*/ 2293898 w 10753706"/>
              <a:gd name="connsiteY147" fmla="*/ 896431 h 1027260"/>
              <a:gd name="connsiteX148" fmla="*/ 2243927 w 10753706"/>
              <a:gd name="connsiteY148" fmla="*/ 888076 h 1027260"/>
              <a:gd name="connsiteX149" fmla="*/ 2223920 w 10753706"/>
              <a:gd name="connsiteY149" fmla="*/ 887331 h 1027260"/>
              <a:gd name="connsiteX150" fmla="*/ 2213081 w 10753706"/>
              <a:gd name="connsiteY150" fmla="*/ 886302 h 1027260"/>
              <a:gd name="connsiteX151" fmla="*/ 2212307 w 10753706"/>
              <a:gd name="connsiteY151" fmla="*/ 885829 h 1027260"/>
              <a:gd name="connsiteX152" fmla="*/ 2152321 w 10753706"/>
              <a:gd name="connsiteY152" fmla="*/ 894418 h 1027260"/>
              <a:gd name="connsiteX153" fmla="*/ 2140985 w 10753706"/>
              <a:gd name="connsiteY153" fmla="*/ 895968 h 1027260"/>
              <a:gd name="connsiteX154" fmla="*/ 2121210 w 10753706"/>
              <a:gd name="connsiteY154" fmla="*/ 899354 h 1027260"/>
              <a:gd name="connsiteX155" fmla="*/ 2119146 w 10753706"/>
              <a:gd name="connsiteY155" fmla="*/ 899033 h 1027260"/>
              <a:gd name="connsiteX156" fmla="*/ 2105666 w 10753706"/>
              <a:gd name="connsiteY156" fmla="*/ 902240 h 1027260"/>
              <a:gd name="connsiteX157" fmla="*/ 2094924 w 10753706"/>
              <a:gd name="connsiteY157" fmla="*/ 907203 h 1027260"/>
              <a:gd name="connsiteX158" fmla="*/ 1949478 w 10753706"/>
              <a:gd name="connsiteY158" fmla="*/ 913748 h 1027260"/>
              <a:gd name="connsiteX159" fmla="*/ 1749684 w 10753706"/>
              <a:gd name="connsiteY159" fmla="*/ 942223 h 1027260"/>
              <a:gd name="connsiteX160" fmla="*/ 1585576 w 10753706"/>
              <a:gd name="connsiteY160" fmla="*/ 954170 h 1027260"/>
              <a:gd name="connsiteX161" fmla="*/ 1476250 w 10753706"/>
              <a:gd name="connsiteY161" fmla="*/ 950653 h 1027260"/>
              <a:gd name="connsiteX162" fmla="*/ 1433927 w 10753706"/>
              <a:gd name="connsiteY162" fmla="*/ 959926 h 1027260"/>
              <a:gd name="connsiteX163" fmla="*/ 1414893 w 10753706"/>
              <a:gd name="connsiteY163" fmla="*/ 957671 h 1027260"/>
              <a:gd name="connsiteX164" fmla="*/ 1411585 w 10753706"/>
              <a:gd name="connsiteY164" fmla="*/ 957179 h 1027260"/>
              <a:gd name="connsiteX165" fmla="*/ 1398896 w 10753706"/>
              <a:gd name="connsiteY165" fmla="*/ 957460 h 1027260"/>
              <a:gd name="connsiteX166" fmla="*/ 1394632 w 10753706"/>
              <a:gd name="connsiteY166" fmla="*/ 954725 h 1027260"/>
              <a:gd name="connsiteX167" fmla="*/ 1375043 w 10753706"/>
              <a:gd name="connsiteY167" fmla="*/ 953132 h 1027260"/>
              <a:gd name="connsiteX168" fmla="*/ 1351876 w 10753706"/>
              <a:gd name="connsiteY168" fmla="*/ 954436 h 1027260"/>
              <a:gd name="connsiteX169" fmla="*/ 1242676 w 10753706"/>
              <a:gd name="connsiteY169" fmla="*/ 963767 h 1027260"/>
              <a:gd name="connsiteX170" fmla="*/ 1205993 w 10753706"/>
              <a:gd name="connsiteY170" fmla="*/ 974080 h 1027260"/>
              <a:gd name="connsiteX171" fmla="*/ 1052221 w 10753706"/>
              <a:gd name="connsiteY171" fmla="*/ 963954 h 1027260"/>
              <a:gd name="connsiteX172" fmla="*/ 968270 w 10753706"/>
              <a:gd name="connsiteY172" fmla="*/ 964761 h 1027260"/>
              <a:gd name="connsiteX173" fmla="*/ 874493 w 10753706"/>
              <a:gd name="connsiteY173" fmla="*/ 998122 h 1027260"/>
              <a:gd name="connsiteX174" fmla="*/ 814411 w 10753706"/>
              <a:gd name="connsiteY174" fmla="*/ 1007391 h 1027260"/>
              <a:gd name="connsiteX175" fmla="*/ 688604 w 10753706"/>
              <a:gd name="connsiteY175" fmla="*/ 1015631 h 1027260"/>
              <a:gd name="connsiteX176" fmla="*/ 618171 w 10753706"/>
              <a:gd name="connsiteY176" fmla="*/ 1027260 h 1027260"/>
              <a:gd name="connsiteX177" fmla="*/ 570379 w 10753706"/>
              <a:gd name="connsiteY177" fmla="*/ 1023487 h 1027260"/>
              <a:gd name="connsiteX178" fmla="*/ 482519 w 10753706"/>
              <a:gd name="connsiteY178" fmla="*/ 1002108 h 1027260"/>
              <a:gd name="connsiteX179" fmla="*/ 475319 w 10753706"/>
              <a:gd name="connsiteY179" fmla="*/ 1009922 h 1027260"/>
              <a:gd name="connsiteX180" fmla="*/ 431104 w 10753706"/>
              <a:gd name="connsiteY180" fmla="*/ 1009317 h 1027260"/>
              <a:gd name="connsiteX181" fmla="*/ 363782 w 10753706"/>
              <a:gd name="connsiteY181" fmla="*/ 1007585 h 1027260"/>
              <a:gd name="connsiteX182" fmla="*/ 325533 w 10753706"/>
              <a:gd name="connsiteY182" fmla="*/ 1008502 h 1027260"/>
              <a:gd name="connsiteX183" fmla="*/ 220429 w 10753706"/>
              <a:gd name="connsiteY183" fmla="*/ 1008927 h 1027260"/>
              <a:gd name="connsiteX184" fmla="*/ 114676 w 10753706"/>
              <a:gd name="connsiteY184" fmla="*/ 1007765 h 1027260"/>
              <a:gd name="connsiteX185" fmla="*/ 13470 w 10753706"/>
              <a:gd name="connsiteY185" fmla="*/ 998544 h 1027260"/>
              <a:gd name="connsiteX186" fmla="*/ 0 w 10753706"/>
              <a:gd name="connsiteY186" fmla="*/ 997355 h 1027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10753706" h="1027260">
                <a:moveTo>
                  <a:pt x="0" y="0"/>
                </a:moveTo>
                <a:lnTo>
                  <a:pt x="10753706" y="0"/>
                </a:lnTo>
                <a:lnTo>
                  <a:pt x="10748809" y="2522"/>
                </a:lnTo>
                <a:cubicBezTo>
                  <a:pt x="10744031" y="4644"/>
                  <a:pt x="10737551" y="7204"/>
                  <a:pt x="10725330" y="11977"/>
                </a:cubicBezTo>
                <a:cubicBezTo>
                  <a:pt x="10700888" y="21523"/>
                  <a:pt x="10652058" y="39304"/>
                  <a:pt x="10615423" y="52967"/>
                </a:cubicBezTo>
                <a:cubicBezTo>
                  <a:pt x="10598524" y="49017"/>
                  <a:pt x="10550674" y="61360"/>
                  <a:pt x="10533936" y="53095"/>
                </a:cubicBezTo>
                <a:cubicBezTo>
                  <a:pt x="10519435" y="55674"/>
                  <a:pt x="10480156" y="49393"/>
                  <a:pt x="10466876" y="45180"/>
                </a:cubicBezTo>
                <a:cubicBezTo>
                  <a:pt x="10443145" y="68059"/>
                  <a:pt x="10382269" y="71294"/>
                  <a:pt x="10355090" y="89741"/>
                </a:cubicBezTo>
                <a:cubicBezTo>
                  <a:pt x="10286222" y="95376"/>
                  <a:pt x="10146285" y="63529"/>
                  <a:pt x="10087145" y="66115"/>
                </a:cubicBezTo>
                <a:cubicBezTo>
                  <a:pt x="10067575" y="79584"/>
                  <a:pt x="10043111" y="68921"/>
                  <a:pt x="10015902" y="76178"/>
                </a:cubicBezTo>
                <a:cubicBezTo>
                  <a:pt x="9952302" y="84628"/>
                  <a:pt x="9893286" y="103337"/>
                  <a:pt x="9806005" y="102435"/>
                </a:cubicBezTo>
                <a:cubicBezTo>
                  <a:pt x="9782247" y="141133"/>
                  <a:pt x="9674787" y="151643"/>
                  <a:pt x="9602583" y="179170"/>
                </a:cubicBezTo>
                <a:cubicBezTo>
                  <a:pt x="9557658" y="187584"/>
                  <a:pt x="9478290" y="154235"/>
                  <a:pt x="9469719" y="174721"/>
                </a:cubicBezTo>
                <a:cubicBezTo>
                  <a:pt x="9443779" y="165070"/>
                  <a:pt x="9431317" y="185692"/>
                  <a:pt x="9408692" y="189513"/>
                </a:cubicBezTo>
                <a:cubicBezTo>
                  <a:pt x="9387154" y="183843"/>
                  <a:pt x="9380475" y="191089"/>
                  <a:pt x="9364151" y="194072"/>
                </a:cubicBezTo>
                <a:cubicBezTo>
                  <a:pt x="9354686" y="190222"/>
                  <a:pt x="9340485" y="191782"/>
                  <a:pt x="9337751" y="197579"/>
                </a:cubicBezTo>
                <a:cubicBezTo>
                  <a:pt x="9349566" y="209270"/>
                  <a:pt x="9297468" y="207714"/>
                  <a:pt x="9297166" y="216558"/>
                </a:cubicBezTo>
                <a:cubicBezTo>
                  <a:pt x="9269057" y="220999"/>
                  <a:pt x="9139630" y="221783"/>
                  <a:pt x="9123859" y="237356"/>
                </a:cubicBezTo>
                <a:cubicBezTo>
                  <a:pt x="9068176" y="249209"/>
                  <a:pt x="8975349" y="235349"/>
                  <a:pt x="8950741" y="238020"/>
                </a:cubicBezTo>
                <a:cubicBezTo>
                  <a:pt x="8916265" y="215428"/>
                  <a:pt x="8822808" y="292026"/>
                  <a:pt x="8718236" y="303148"/>
                </a:cubicBezTo>
                <a:cubicBezTo>
                  <a:pt x="8703111" y="302060"/>
                  <a:pt x="8695551" y="302792"/>
                  <a:pt x="8694011" y="308812"/>
                </a:cubicBezTo>
                <a:cubicBezTo>
                  <a:pt x="8661810" y="312764"/>
                  <a:pt x="8637956" y="329628"/>
                  <a:pt x="8611976" y="324819"/>
                </a:cubicBezTo>
                <a:cubicBezTo>
                  <a:pt x="8621849" y="336388"/>
                  <a:pt x="8562809" y="325917"/>
                  <a:pt x="8562074" y="337971"/>
                </a:cubicBezTo>
                <a:cubicBezTo>
                  <a:pt x="8543699" y="343978"/>
                  <a:pt x="8511321" y="356396"/>
                  <a:pt x="8501724" y="360865"/>
                </a:cubicBezTo>
                <a:lnTo>
                  <a:pt x="8504489" y="364790"/>
                </a:lnTo>
                <a:lnTo>
                  <a:pt x="8492774" y="366181"/>
                </a:lnTo>
                <a:lnTo>
                  <a:pt x="8466405" y="368724"/>
                </a:lnTo>
                <a:cubicBezTo>
                  <a:pt x="8455454" y="372229"/>
                  <a:pt x="8440175" y="385805"/>
                  <a:pt x="8427069" y="387211"/>
                </a:cubicBezTo>
                <a:cubicBezTo>
                  <a:pt x="8400442" y="392215"/>
                  <a:pt x="8397079" y="382989"/>
                  <a:pt x="8387766" y="377161"/>
                </a:cubicBezTo>
                <a:cubicBezTo>
                  <a:pt x="8369233" y="378548"/>
                  <a:pt x="8334756" y="390869"/>
                  <a:pt x="8315874" y="395527"/>
                </a:cubicBezTo>
                <a:cubicBezTo>
                  <a:pt x="8306664" y="400500"/>
                  <a:pt x="8272845" y="393679"/>
                  <a:pt x="8274474" y="405112"/>
                </a:cubicBezTo>
                <a:cubicBezTo>
                  <a:pt x="8255483" y="406194"/>
                  <a:pt x="8244963" y="408376"/>
                  <a:pt x="8234664" y="410219"/>
                </a:cubicBezTo>
                <a:lnTo>
                  <a:pt x="8211268" y="416791"/>
                </a:lnTo>
                <a:cubicBezTo>
                  <a:pt x="8204720" y="419941"/>
                  <a:pt x="8197411" y="422004"/>
                  <a:pt x="8188615" y="421755"/>
                </a:cubicBezTo>
                <a:lnTo>
                  <a:pt x="8179981" y="420402"/>
                </a:lnTo>
                <a:lnTo>
                  <a:pt x="8179307" y="422516"/>
                </a:lnTo>
                <a:cubicBezTo>
                  <a:pt x="8179027" y="425797"/>
                  <a:pt x="8175790" y="448341"/>
                  <a:pt x="8147929" y="450302"/>
                </a:cubicBezTo>
                <a:cubicBezTo>
                  <a:pt x="8130300" y="457967"/>
                  <a:pt x="8114933" y="461015"/>
                  <a:pt x="8089136" y="465283"/>
                </a:cubicBezTo>
                <a:cubicBezTo>
                  <a:pt x="8072810" y="465920"/>
                  <a:pt x="8069376" y="451569"/>
                  <a:pt x="8049973" y="454121"/>
                </a:cubicBezTo>
                <a:cubicBezTo>
                  <a:pt x="7974508" y="471465"/>
                  <a:pt x="8006050" y="447139"/>
                  <a:pt x="7965913" y="464415"/>
                </a:cubicBezTo>
                <a:cubicBezTo>
                  <a:pt x="7958234" y="466025"/>
                  <a:pt x="7951405" y="465800"/>
                  <a:pt x="7945093" y="464798"/>
                </a:cubicBezTo>
                <a:lnTo>
                  <a:pt x="7935335" y="462442"/>
                </a:lnTo>
                <a:lnTo>
                  <a:pt x="7904779" y="471429"/>
                </a:lnTo>
                <a:cubicBezTo>
                  <a:pt x="7889387" y="474999"/>
                  <a:pt x="7872867" y="477951"/>
                  <a:pt x="7855604" y="480199"/>
                </a:cubicBezTo>
                <a:cubicBezTo>
                  <a:pt x="7850005" y="476378"/>
                  <a:pt x="7838628" y="483595"/>
                  <a:pt x="7832630" y="485371"/>
                </a:cubicBezTo>
                <a:cubicBezTo>
                  <a:pt x="7831473" y="482645"/>
                  <a:pt x="7816623" y="482661"/>
                  <a:pt x="7812438" y="485391"/>
                </a:cubicBezTo>
                <a:cubicBezTo>
                  <a:pt x="7709470" y="505049"/>
                  <a:pt x="7759426" y="473956"/>
                  <a:pt x="7701399" y="495197"/>
                </a:cubicBezTo>
                <a:cubicBezTo>
                  <a:pt x="7690986" y="496989"/>
                  <a:pt x="7682397" y="496365"/>
                  <a:pt x="7674778" y="494723"/>
                </a:cubicBezTo>
                <a:lnTo>
                  <a:pt x="7660445" y="490194"/>
                </a:lnTo>
                <a:lnTo>
                  <a:pt x="7651781" y="493084"/>
                </a:lnTo>
                <a:cubicBezTo>
                  <a:pt x="7616113" y="496548"/>
                  <a:pt x="7603273" y="491735"/>
                  <a:pt x="7584807" y="499490"/>
                </a:cubicBezTo>
                <a:cubicBezTo>
                  <a:pt x="7549256" y="490212"/>
                  <a:pt x="7563949" y="500167"/>
                  <a:pt x="7541324" y="504184"/>
                </a:cubicBezTo>
                <a:cubicBezTo>
                  <a:pt x="7523851" y="508307"/>
                  <a:pt x="7559546" y="509825"/>
                  <a:pt x="7541756" y="512184"/>
                </a:cubicBezTo>
                <a:cubicBezTo>
                  <a:pt x="7520963" y="510864"/>
                  <a:pt x="7525755" y="520497"/>
                  <a:pt x="7503906" y="518551"/>
                </a:cubicBezTo>
                <a:cubicBezTo>
                  <a:pt x="7505924" y="510774"/>
                  <a:pt x="7464361" y="523683"/>
                  <a:pt x="7460411" y="517415"/>
                </a:cubicBezTo>
                <a:lnTo>
                  <a:pt x="7460116" y="517548"/>
                </a:lnTo>
                <a:cubicBezTo>
                  <a:pt x="7447785" y="530928"/>
                  <a:pt x="7310141" y="550568"/>
                  <a:pt x="7297810" y="563947"/>
                </a:cubicBezTo>
                <a:cubicBezTo>
                  <a:pt x="7221791" y="605698"/>
                  <a:pt x="7039072" y="646008"/>
                  <a:pt x="6946388" y="665244"/>
                </a:cubicBezTo>
                <a:cubicBezTo>
                  <a:pt x="6853704" y="684480"/>
                  <a:pt x="6804875" y="677485"/>
                  <a:pt x="6741704" y="679365"/>
                </a:cubicBezTo>
                <a:lnTo>
                  <a:pt x="6624680" y="677674"/>
                </a:lnTo>
                <a:lnTo>
                  <a:pt x="6605700" y="683566"/>
                </a:lnTo>
                <a:cubicBezTo>
                  <a:pt x="6603309" y="685184"/>
                  <a:pt x="6599550" y="685647"/>
                  <a:pt x="6576922" y="683030"/>
                </a:cubicBezTo>
                <a:cubicBezTo>
                  <a:pt x="6527275" y="698355"/>
                  <a:pt x="6440981" y="702347"/>
                  <a:pt x="6405123" y="721946"/>
                </a:cubicBezTo>
                <a:cubicBezTo>
                  <a:pt x="6407963" y="715467"/>
                  <a:pt x="6383450" y="712913"/>
                  <a:pt x="6368938" y="717341"/>
                </a:cubicBezTo>
                <a:cubicBezTo>
                  <a:pt x="6377914" y="692119"/>
                  <a:pt x="6315316" y="744281"/>
                  <a:pt x="6295102" y="729508"/>
                </a:cubicBezTo>
                <a:cubicBezTo>
                  <a:pt x="6300358" y="744473"/>
                  <a:pt x="6240070" y="776254"/>
                  <a:pt x="6202084" y="767091"/>
                </a:cubicBezTo>
                <a:cubicBezTo>
                  <a:pt x="6152826" y="774744"/>
                  <a:pt x="6122010" y="790367"/>
                  <a:pt x="6067157" y="790339"/>
                </a:cubicBezTo>
                <a:cubicBezTo>
                  <a:pt x="6066310" y="792484"/>
                  <a:pt x="6064283" y="794403"/>
                  <a:pt x="6061443" y="796151"/>
                </a:cubicBezTo>
                <a:lnTo>
                  <a:pt x="6051406" y="800684"/>
                </a:lnTo>
                <a:lnTo>
                  <a:pt x="6049097" y="800636"/>
                </a:lnTo>
                <a:cubicBezTo>
                  <a:pt x="6040408" y="801393"/>
                  <a:pt x="6036299" y="802645"/>
                  <a:pt x="6034222" y="804110"/>
                </a:cubicBezTo>
                <a:lnTo>
                  <a:pt x="6033121" y="806078"/>
                </a:lnTo>
                <a:lnTo>
                  <a:pt x="6023593" y="808842"/>
                </a:lnTo>
                <a:lnTo>
                  <a:pt x="6006639" y="815304"/>
                </a:lnTo>
                <a:lnTo>
                  <a:pt x="6001762" y="815557"/>
                </a:lnTo>
                <a:lnTo>
                  <a:pt x="5973534" y="823815"/>
                </a:lnTo>
                <a:lnTo>
                  <a:pt x="5972336" y="823476"/>
                </a:lnTo>
                <a:cubicBezTo>
                  <a:pt x="5969004" y="822901"/>
                  <a:pt x="5965329" y="822833"/>
                  <a:pt x="5960841" y="823819"/>
                </a:cubicBezTo>
                <a:cubicBezTo>
                  <a:pt x="5955860" y="815655"/>
                  <a:pt x="5953515" y="821882"/>
                  <a:pt x="5940719" y="825514"/>
                </a:cubicBezTo>
                <a:cubicBezTo>
                  <a:pt x="5930130" y="813644"/>
                  <a:pt x="5900943" y="827979"/>
                  <a:pt x="5884298" y="823806"/>
                </a:cubicBezTo>
                <a:cubicBezTo>
                  <a:pt x="5875133" y="826741"/>
                  <a:pt x="5865250" y="829630"/>
                  <a:pt x="5854779" y="832365"/>
                </a:cubicBezTo>
                <a:lnTo>
                  <a:pt x="5848382" y="833844"/>
                </a:lnTo>
                <a:lnTo>
                  <a:pt x="5848066" y="833772"/>
                </a:lnTo>
                <a:cubicBezTo>
                  <a:pt x="5846273" y="833879"/>
                  <a:pt x="5844018" y="834284"/>
                  <a:pt x="5840944" y="835132"/>
                </a:cubicBezTo>
                <a:lnTo>
                  <a:pt x="5836719" y="836539"/>
                </a:lnTo>
                <a:lnTo>
                  <a:pt x="5824311" y="839408"/>
                </a:lnTo>
                <a:lnTo>
                  <a:pt x="5818788" y="839727"/>
                </a:lnTo>
                <a:cubicBezTo>
                  <a:pt x="5797008" y="838594"/>
                  <a:pt x="5786883" y="822081"/>
                  <a:pt x="5763953" y="834282"/>
                </a:cubicBezTo>
                <a:cubicBezTo>
                  <a:pt x="5726813" y="837521"/>
                  <a:pt x="5699446" y="830949"/>
                  <a:pt x="5667748" y="840211"/>
                </a:cubicBezTo>
                <a:cubicBezTo>
                  <a:pt x="5632959" y="843205"/>
                  <a:pt x="5601436" y="842280"/>
                  <a:pt x="5573108" y="847611"/>
                </a:cubicBezTo>
                <a:cubicBezTo>
                  <a:pt x="5560030" y="845832"/>
                  <a:pt x="5549547" y="851598"/>
                  <a:pt x="5539137" y="851033"/>
                </a:cubicBezTo>
                <a:cubicBezTo>
                  <a:pt x="5528728" y="850467"/>
                  <a:pt x="5529256" y="837509"/>
                  <a:pt x="5510651" y="844215"/>
                </a:cubicBezTo>
                <a:cubicBezTo>
                  <a:pt x="5494241" y="833607"/>
                  <a:pt x="5466101" y="839171"/>
                  <a:pt x="5457331" y="839159"/>
                </a:cubicBezTo>
                <a:lnTo>
                  <a:pt x="5410613" y="834358"/>
                </a:lnTo>
                <a:lnTo>
                  <a:pt x="5370040" y="862127"/>
                </a:lnTo>
                <a:cubicBezTo>
                  <a:pt x="5357863" y="856469"/>
                  <a:pt x="5319115" y="868069"/>
                  <a:pt x="5318778" y="855310"/>
                </a:cubicBezTo>
                <a:cubicBezTo>
                  <a:pt x="5303920" y="857760"/>
                  <a:pt x="5296727" y="863736"/>
                  <a:pt x="5298645" y="855171"/>
                </a:cubicBezTo>
                <a:cubicBezTo>
                  <a:pt x="5287819" y="855897"/>
                  <a:pt x="5267444" y="857825"/>
                  <a:pt x="5253828" y="859670"/>
                </a:cubicBezTo>
                <a:lnTo>
                  <a:pt x="5216955" y="866245"/>
                </a:lnTo>
                <a:lnTo>
                  <a:pt x="5214344" y="868102"/>
                </a:lnTo>
                <a:cubicBezTo>
                  <a:pt x="5210778" y="868719"/>
                  <a:pt x="5200859" y="869042"/>
                  <a:pt x="5195561" y="869949"/>
                </a:cubicBezTo>
                <a:lnTo>
                  <a:pt x="5182555" y="873542"/>
                </a:lnTo>
                <a:cubicBezTo>
                  <a:pt x="5178496" y="875023"/>
                  <a:pt x="5175066" y="876746"/>
                  <a:pt x="5172552" y="878801"/>
                </a:cubicBezTo>
                <a:cubicBezTo>
                  <a:pt x="5121406" y="873797"/>
                  <a:pt x="5080096" y="886529"/>
                  <a:pt x="5027993" y="889666"/>
                </a:cubicBezTo>
                <a:cubicBezTo>
                  <a:pt x="4999924" y="877115"/>
                  <a:pt x="4946973" y="919452"/>
                  <a:pt x="4939844" y="934802"/>
                </a:cubicBezTo>
                <a:cubicBezTo>
                  <a:pt x="4895154" y="940701"/>
                  <a:pt x="4844006" y="928240"/>
                  <a:pt x="4792576" y="934820"/>
                </a:cubicBezTo>
                <a:lnTo>
                  <a:pt x="4602423" y="958063"/>
                </a:lnTo>
                <a:cubicBezTo>
                  <a:pt x="4488530" y="967131"/>
                  <a:pt x="4399004" y="969822"/>
                  <a:pt x="4290656" y="969152"/>
                </a:cubicBezTo>
                <a:cubicBezTo>
                  <a:pt x="4182308" y="968482"/>
                  <a:pt x="4046938" y="971167"/>
                  <a:pt x="3952334" y="954043"/>
                </a:cubicBezTo>
                <a:lnTo>
                  <a:pt x="3858560" y="948781"/>
                </a:lnTo>
                <a:lnTo>
                  <a:pt x="3846597" y="948382"/>
                </a:lnTo>
                <a:cubicBezTo>
                  <a:pt x="3807516" y="956616"/>
                  <a:pt x="3767475" y="941640"/>
                  <a:pt x="3736044" y="947759"/>
                </a:cubicBezTo>
                <a:cubicBezTo>
                  <a:pt x="3727323" y="948128"/>
                  <a:pt x="3719828" y="947771"/>
                  <a:pt x="3713136" y="946963"/>
                </a:cubicBezTo>
                <a:lnTo>
                  <a:pt x="3695939" y="943639"/>
                </a:lnTo>
                <a:lnTo>
                  <a:pt x="3694125" y="940567"/>
                </a:lnTo>
                <a:lnTo>
                  <a:pt x="3681925" y="939706"/>
                </a:lnTo>
                <a:lnTo>
                  <a:pt x="3679204" y="938926"/>
                </a:lnTo>
                <a:cubicBezTo>
                  <a:pt x="3668160" y="939028"/>
                  <a:pt x="3634193" y="940875"/>
                  <a:pt x="3615656" y="940320"/>
                </a:cubicBezTo>
                <a:cubicBezTo>
                  <a:pt x="3582626" y="936974"/>
                  <a:pt x="3593904" y="949140"/>
                  <a:pt x="3567983" y="935596"/>
                </a:cubicBezTo>
                <a:cubicBezTo>
                  <a:pt x="3504185" y="939048"/>
                  <a:pt x="3482818" y="922224"/>
                  <a:pt x="3422423" y="932129"/>
                </a:cubicBezTo>
                <a:cubicBezTo>
                  <a:pt x="3369166" y="933413"/>
                  <a:pt x="3329486" y="910108"/>
                  <a:pt x="3310925" y="911072"/>
                </a:cubicBezTo>
                <a:cubicBezTo>
                  <a:pt x="3261363" y="909787"/>
                  <a:pt x="3198415" y="933574"/>
                  <a:pt x="3139421" y="934151"/>
                </a:cubicBezTo>
                <a:cubicBezTo>
                  <a:pt x="3088799" y="931012"/>
                  <a:pt x="3038941" y="938464"/>
                  <a:pt x="2996922" y="927537"/>
                </a:cubicBezTo>
                <a:cubicBezTo>
                  <a:pt x="2992673" y="929234"/>
                  <a:pt x="2987900" y="930498"/>
                  <a:pt x="2982785" y="931453"/>
                </a:cubicBezTo>
                <a:lnTo>
                  <a:pt x="2967478" y="933397"/>
                </a:lnTo>
                <a:lnTo>
                  <a:pt x="2948552" y="932961"/>
                </a:lnTo>
                <a:lnTo>
                  <a:pt x="2944404" y="934452"/>
                </a:lnTo>
                <a:lnTo>
                  <a:pt x="2908608" y="937205"/>
                </a:lnTo>
                <a:lnTo>
                  <a:pt x="2904443" y="936455"/>
                </a:lnTo>
                <a:lnTo>
                  <a:pt x="2868935" y="938022"/>
                </a:lnTo>
                <a:lnTo>
                  <a:pt x="2868586" y="937487"/>
                </a:lnTo>
                <a:cubicBezTo>
                  <a:pt x="2866994" y="936327"/>
                  <a:pt x="2864292" y="935538"/>
                  <a:pt x="2859191" y="935503"/>
                </a:cubicBezTo>
                <a:cubicBezTo>
                  <a:pt x="2869075" y="927418"/>
                  <a:pt x="2856828" y="932364"/>
                  <a:pt x="2840915" y="932977"/>
                </a:cubicBezTo>
                <a:lnTo>
                  <a:pt x="2763509" y="921850"/>
                </a:lnTo>
                <a:lnTo>
                  <a:pt x="2756121" y="921864"/>
                </a:lnTo>
                <a:cubicBezTo>
                  <a:pt x="2756081" y="921822"/>
                  <a:pt x="2756039" y="921781"/>
                  <a:pt x="2755998" y="921739"/>
                </a:cubicBezTo>
                <a:cubicBezTo>
                  <a:pt x="2754445" y="921476"/>
                  <a:pt x="2752036" y="921380"/>
                  <a:pt x="2748255" y="921505"/>
                </a:cubicBezTo>
                <a:lnTo>
                  <a:pt x="2694601" y="915575"/>
                </a:lnTo>
                <a:cubicBezTo>
                  <a:pt x="2671223" y="919874"/>
                  <a:pt x="2666972" y="913376"/>
                  <a:pt x="2635357" y="910976"/>
                </a:cubicBezTo>
                <a:cubicBezTo>
                  <a:pt x="2621906" y="915051"/>
                  <a:pt x="2611315" y="913542"/>
                  <a:pt x="2601047" y="910263"/>
                </a:cubicBezTo>
                <a:cubicBezTo>
                  <a:pt x="2570084" y="912074"/>
                  <a:pt x="2542135" y="907435"/>
                  <a:pt x="2507482" y="906211"/>
                </a:cubicBezTo>
                <a:cubicBezTo>
                  <a:pt x="2469706" y="911437"/>
                  <a:pt x="2450920" y="901812"/>
                  <a:pt x="2413884" y="900545"/>
                </a:cubicBezTo>
                <a:cubicBezTo>
                  <a:pt x="2381338" y="909664"/>
                  <a:pt x="2387753" y="892438"/>
                  <a:pt x="2368912" y="888755"/>
                </a:cubicBezTo>
                <a:lnTo>
                  <a:pt x="2349490" y="889719"/>
                </a:lnTo>
                <a:lnTo>
                  <a:pt x="2344290" y="890584"/>
                </a:lnTo>
                <a:cubicBezTo>
                  <a:pt x="2340673" y="891041"/>
                  <a:pt x="2338228" y="891167"/>
                  <a:pt x="2336488" y="891058"/>
                </a:cubicBezTo>
                <a:lnTo>
                  <a:pt x="2329015" y="891627"/>
                </a:lnTo>
                <a:cubicBezTo>
                  <a:pt x="2316843" y="893039"/>
                  <a:pt x="2305064" y="894669"/>
                  <a:pt x="2293898" y="896431"/>
                </a:cubicBezTo>
                <a:cubicBezTo>
                  <a:pt x="2282637" y="890404"/>
                  <a:pt x="2242346" y="900851"/>
                  <a:pt x="2243927" y="888076"/>
                </a:cubicBezTo>
                <a:cubicBezTo>
                  <a:pt x="2228778" y="890081"/>
                  <a:pt x="2220725" y="895845"/>
                  <a:pt x="2223920" y="887331"/>
                </a:cubicBezTo>
                <a:cubicBezTo>
                  <a:pt x="2218877" y="887756"/>
                  <a:pt x="2215583" y="887254"/>
                  <a:pt x="2213081" y="886302"/>
                </a:cubicBezTo>
                <a:lnTo>
                  <a:pt x="2212307" y="885829"/>
                </a:lnTo>
                <a:lnTo>
                  <a:pt x="2152321" y="894418"/>
                </a:lnTo>
                <a:lnTo>
                  <a:pt x="2140985" y="895968"/>
                </a:lnTo>
                <a:lnTo>
                  <a:pt x="2121210" y="899354"/>
                </a:lnTo>
                <a:lnTo>
                  <a:pt x="2119146" y="899033"/>
                </a:lnTo>
                <a:lnTo>
                  <a:pt x="2105666" y="902240"/>
                </a:lnTo>
                <a:cubicBezTo>
                  <a:pt x="2101407" y="903601"/>
                  <a:pt x="2097735" y="905221"/>
                  <a:pt x="2094924" y="907203"/>
                </a:cubicBezTo>
                <a:cubicBezTo>
                  <a:pt x="2044793" y="900664"/>
                  <a:pt x="2001785" y="912168"/>
                  <a:pt x="1949478" y="913748"/>
                </a:cubicBezTo>
                <a:cubicBezTo>
                  <a:pt x="1891937" y="919585"/>
                  <a:pt x="1810334" y="935486"/>
                  <a:pt x="1749684" y="942223"/>
                </a:cubicBezTo>
                <a:lnTo>
                  <a:pt x="1585576" y="954170"/>
                </a:lnTo>
                <a:cubicBezTo>
                  <a:pt x="1549165" y="943719"/>
                  <a:pt x="1511425" y="950847"/>
                  <a:pt x="1476250" y="950653"/>
                </a:cubicBezTo>
                <a:cubicBezTo>
                  <a:pt x="1488515" y="961596"/>
                  <a:pt x="1432660" y="946795"/>
                  <a:pt x="1433927" y="959926"/>
                </a:cubicBezTo>
                <a:cubicBezTo>
                  <a:pt x="1427485" y="959475"/>
                  <a:pt x="1421205" y="958623"/>
                  <a:pt x="1414893" y="957671"/>
                </a:cubicBezTo>
                <a:lnTo>
                  <a:pt x="1411585" y="957179"/>
                </a:lnTo>
                <a:lnTo>
                  <a:pt x="1398896" y="957460"/>
                </a:lnTo>
                <a:lnTo>
                  <a:pt x="1394632" y="954725"/>
                </a:lnTo>
                <a:lnTo>
                  <a:pt x="1375043" y="953132"/>
                </a:lnTo>
                <a:cubicBezTo>
                  <a:pt x="1367813" y="952970"/>
                  <a:pt x="1360155" y="953305"/>
                  <a:pt x="1351876" y="954436"/>
                </a:cubicBezTo>
                <a:cubicBezTo>
                  <a:pt x="1325912" y="963028"/>
                  <a:pt x="1274459" y="952492"/>
                  <a:pt x="1242676" y="963767"/>
                </a:cubicBezTo>
                <a:cubicBezTo>
                  <a:pt x="1230276" y="966918"/>
                  <a:pt x="1216715" y="977098"/>
                  <a:pt x="1205993" y="974080"/>
                </a:cubicBezTo>
                <a:cubicBezTo>
                  <a:pt x="1174251" y="974112"/>
                  <a:pt x="1086982" y="964420"/>
                  <a:pt x="1052221" y="963954"/>
                </a:cubicBezTo>
                <a:cubicBezTo>
                  <a:pt x="1038515" y="970622"/>
                  <a:pt x="1009522" y="962342"/>
                  <a:pt x="968270" y="964761"/>
                </a:cubicBezTo>
                <a:cubicBezTo>
                  <a:pt x="943437" y="973698"/>
                  <a:pt x="900136" y="991017"/>
                  <a:pt x="874493" y="998122"/>
                </a:cubicBezTo>
                <a:cubicBezTo>
                  <a:pt x="848849" y="1005226"/>
                  <a:pt x="853424" y="1009427"/>
                  <a:pt x="814411" y="1007391"/>
                </a:cubicBezTo>
                <a:cubicBezTo>
                  <a:pt x="765926" y="1022821"/>
                  <a:pt x="732885" y="1009859"/>
                  <a:pt x="688604" y="1015631"/>
                </a:cubicBezTo>
                <a:cubicBezTo>
                  <a:pt x="638045" y="1020877"/>
                  <a:pt x="677999" y="1011556"/>
                  <a:pt x="618171" y="1027260"/>
                </a:cubicBezTo>
                <a:cubicBezTo>
                  <a:pt x="609680" y="1023165"/>
                  <a:pt x="583253" y="1020277"/>
                  <a:pt x="570379" y="1023487"/>
                </a:cubicBezTo>
                <a:cubicBezTo>
                  <a:pt x="543992" y="1022523"/>
                  <a:pt x="505183" y="1001686"/>
                  <a:pt x="482519" y="1002108"/>
                </a:cubicBezTo>
                <a:cubicBezTo>
                  <a:pt x="464011" y="1002285"/>
                  <a:pt x="495211" y="1007995"/>
                  <a:pt x="475319" y="1009922"/>
                </a:cubicBezTo>
                <a:cubicBezTo>
                  <a:pt x="450818" y="1011135"/>
                  <a:pt x="454804" y="1022539"/>
                  <a:pt x="431104" y="1009317"/>
                </a:cubicBezTo>
                <a:cubicBezTo>
                  <a:pt x="406857" y="1014651"/>
                  <a:pt x="399686" y="1008456"/>
                  <a:pt x="363782" y="1007585"/>
                </a:cubicBezTo>
                <a:cubicBezTo>
                  <a:pt x="350440" y="1012231"/>
                  <a:pt x="338145" y="1011245"/>
                  <a:pt x="325533" y="1008502"/>
                </a:cubicBezTo>
                <a:cubicBezTo>
                  <a:pt x="291944" y="1011745"/>
                  <a:pt x="259251" y="1008497"/>
                  <a:pt x="220429" y="1008927"/>
                </a:cubicBezTo>
                <a:cubicBezTo>
                  <a:pt x="180594" y="1015852"/>
                  <a:pt x="156150" y="1007265"/>
                  <a:pt x="114676" y="1007765"/>
                </a:cubicBezTo>
                <a:cubicBezTo>
                  <a:pt x="85718" y="1006195"/>
                  <a:pt x="43316" y="1001491"/>
                  <a:pt x="13470" y="998544"/>
                </a:cubicBezTo>
                <a:lnTo>
                  <a:pt x="0" y="997355"/>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Content Placeholder 2">
            <a:extLst>
              <a:ext uri="{FF2B5EF4-FFF2-40B4-BE49-F238E27FC236}">
                <a16:creationId xmlns:a16="http://schemas.microsoft.com/office/drawing/2014/main" id="{8E94D314-9132-33D6-63CA-8368C60A9E10}"/>
              </a:ext>
            </a:extLst>
          </p:cNvPr>
          <p:cNvSpPr txBox="1">
            <a:spLocks/>
          </p:cNvSpPr>
          <p:nvPr/>
        </p:nvSpPr>
        <p:spPr>
          <a:xfrm>
            <a:off x="990600" y="2429971"/>
            <a:ext cx="10515600" cy="790307"/>
          </a:xfrm>
          <a:prstGeom prst="rect">
            <a:avLst/>
          </a:prstGeom>
        </p:spPr>
        <p:txBody>
          <a:bodyPr vert="horz" lIns="91440" tIns="45720" rIns="91440" bIns="45720" rtlCol="0">
            <a:noAutofit/>
          </a:bodyPr>
          <a:lst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GB"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a:t>
            </a:r>
          </a:p>
        </p:txBody>
      </p:sp>
      <p:pic>
        <p:nvPicPr>
          <p:cNvPr id="6" name="Picture 5" descr="A black cell phone with a white screen&#10;&#10;Description automatically generated with low confidence">
            <a:extLst>
              <a:ext uri="{FF2B5EF4-FFF2-40B4-BE49-F238E27FC236}">
                <a16:creationId xmlns:a16="http://schemas.microsoft.com/office/drawing/2014/main" id="{224809FF-8703-69E5-1B14-DA974264489C}"/>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65649" y="2951109"/>
            <a:ext cx="1110483" cy="1184516"/>
          </a:xfrm>
          <a:prstGeom prst="rect">
            <a:avLst/>
          </a:prstGeom>
        </p:spPr>
      </p:pic>
      <p:sp>
        <p:nvSpPr>
          <p:cNvPr id="7" name="TextBox 6">
            <a:extLst>
              <a:ext uri="{FF2B5EF4-FFF2-40B4-BE49-F238E27FC236}">
                <a16:creationId xmlns:a16="http://schemas.microsoft.com/office/drawing/2014/main" id="{17EB3DD1-2EFF-4C42-56C2-0596F22B13E2}"/>
              </a:ext>
            </a:extLst>
          </p:cNvPr>
          <p:cNvSpPr txBox="1"/>
          <p:nvPr/>
        </p:nvSpPr>
        <p:spPr>
          <a:xfrm>
            <a:off x="1851181" y="3194161"/>
            <a:ext cx="7485156" cy="2246769"/>
          </a:xfrm>
          <a:prstGeom prst="rect">
            <a:avLst/>
          </a:prstGeom>
          <a:noFill/>
        </p:spPr>
        <p:txBody>
          <a:bodyPr wrap="square" rtlCol="0">
            <a:spAutoFit/>
          </a:bodyPr>
          <a:lstStyle/>
          <a:p>
            <a:r>
              <a:rPr lang="en-GB" sz="2800">
                <a:latin typeface="Arial" panose="020B0604020202020204" pitchFamily="34" charset="0"/>
                <a:cs typeface="Arial" panose="020B0604020202020204" pitchFamily="34" charset="0"/>
              </a:rPr>
              <a:t>Share your answers on slido.com </a:t>
            </a:r>
            <a:r>
              <a:rPr lang="en-GB" sz="2800" b="1" u="sng">
                <a:latin typeface="Arial" panose="020B0604020202020204" pitchFamily="34" charset="0"/>
                <a:cs typeface="Arial" panose="020B0604020202020204" pitchFamily="34" charset="0"/>
              </a:rPr>
              <a:t>#3863227</a:t>
            </a:r>
          </a:p>
          <a:p>
            <a:endParaRPr lang="en-GB" sz="2800" b="1" u="sng">
              <a:latin typeface="Arial" panose="020B0604020202020204" pitchFamily="34" charset="0"/>
              <a:cs typeface="Arial" panose="020B0604020202020204" pitchFamily="34" charset="0"/>
            </a:endParaRPr>
          </a:p>
          <a:p>
            <a:endParaRPr lang="en-GB" sz="2800" b="1" u="sng">
              <a:latin typeface="Arial" panose="020B0604020202020204" pitchFamily="34" charset="0"/>
              <a:cs typeface="Arial" panose="020B0604020202020204" pitchFamily="34" charset="0"/>
            </a:endParaRPr>
          </a:p>
          <a:p>
            <a:endParaRPr lang="en-GB" sz="2800" b="1" u="sng">
              <a:latin typeface="Arial" panose="020B0604020202020204" pitchFamily="34" charset="0"/>
              <a:cs typeface="Arial" panose="020B0604020202020204" pitchFamily="34" charset="0"/>
            </a:endParaRPr>
          </a:p>
          <a:p>
            <a:r>
              <a:rPr lang="en-GB" sz="2800">
                <a:latin typeface="Arial" panose="020B0604020202020204" pitchFamily="34" charset="0"/>
                <a:cs typeface="Arial" panose="020B0604020202020204" pitchFamily="34" charset="0"/>
              </a:rPr>
              <a:t>Or scan the QR code </a:t>
            </a:r>
            <a:endParaRPr lang="en-US" sz="2800">
              <a:latin typeface="Arial" panose="020B0604020202020204" pitchFamily="34" charset="0"/>
              <a:cs typeface="Arial" panose="020B0604020202020204" pitchFamily="34" charset="0"/>
            </a:endParaRPr>
          </a:p>
        </p:txBody>
      </p:sp>
      <p:sp>
        <p:nvSpPr>
          <p:cNvPr id="9" name="TextBox 8">
            <a:extLst>
              <a:ext uri="{FF2B5EF4-FFF2-40B4-BE49-F238E27FC236}">
                <a16:creationId xmlns:a16="http://schemas.microsoft.com/office/drawing/2014/main" id="{FEE3379E-FADE-0BD9-0A20-559524442992}"/>
              </a:ext>
            </a:extLst>
          </p:cNvPr>
          <p:cNvSpPr txBox="1"/>
          <p:nvPr/>
        </p:nvSpPr>
        <p:spPr>
          <a:xfrm>
            <a:off x="576957" y="472637"/>
            <a:ext cx="7715154" cy="1446550"/>
          </a:xfrm>
          <a:prstGeom prst="rect">
            <a:avLst/>
          </a:prstGeom>
          <a:noFill/>
        </p:spPr>
        <p:txBody>
          <a:bodyPr wrap="square" lIns="91440" tIns="45720" rIns="91440" bIns="45720" anchor="t">
            <a:spAutoFit/>
          </a:bodyPr>
          <a:lstStyle/>
          <a:p>
            <a:pPr algn="ctr" fontAlgn="base"/>
            <a:r>
              <a:rPr lang="en-GB" sz="4400">
                <a:solidFill>
                  <a:srgbClr val="000000"/>
                </a:solidFill>
                <a:latin typeface="Arial"/>
                <a:cs typeface="Arial"/>
              </a:rPr>
              <a:t>What did you learn about the client journey?</a:t>
            </a:r>
          </a:p>
        </p:txBody>
      </p:sp>
      <p:pic>
        <p:nvPicPr>
          <p:cNvPr id="10" name="Picture 9">
            <a:extLst>
              <a:ext uri="{FF2B5EF4-FFF2-40B4-BE49-F238E27FC236}">
                <a16:creationId xmlns:a16="http://schemas.microsoft.com/office/drawing/2014/main" id="{017FB8FB-4D0E-52A3-DF2D-162679F9003B}"/>
              </a:ext>
            </a:extLst>
          </p:cNvPr>
          <p:cNvPicPr>
            <a:picLocks noChangeAspect="1"/>
          </p:cNvPicPr>
          <p:nvPr/>
        </p:nvPicPr>
        <p:blipFill>
          <a:blip r:embed="rId5"/>
          <a:stretch>
            <a:fillRect/>
          </a:stretch>
        </p:blipFill>
        <p:spPr>
          <a:xfrm>
            <a:off x="6096000" y="4615978"/>
            <a:ext cx="1529072" cy="1476706"/>
          </a:xfrm>
          <a:prstGeom prst="rect">
            <a:avLst/>
          </a:prstGeom>
        </p:spPr>
      </p:pic>
      <p:pic>
        <p:nvPicPr>
          <p:cNvPr id="11" name="Picture 10" descr="A picture containing text&#10;&#10;Description automatically generated">
            <a:extLst>
              <a:ext uri="{FF2B5EF4-FFF2-40B4-BE49-F238E27FC236}">
                <a16:creationId xmlns:a16="http://schemas.microsoft.com/office/drawing/2014/main" id="{7E5D715C-98F7-1D5E-E562-E14433DC4AA1}"/>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0713105" y="3588413"/>
            <a:ext cx="1201466" cy="2761994"/>
          </a:xfrm>
          <a:prstGeom prst="rect">
            <a:avLst/>
          </a:prstGeom>
        </p:spPr>
      </p:pic>
      <p:pic>
        <p:nvPicPr>
          <p:cNvPr id="12" name="Picture 11" descr="A cartoon of a person's body&#10;&#10;Description automatically generated with low confidence">
            <a:extLst>
              <a:ext uri="{FF2B5EF4-FFF2-40B4-BE49-F238E27FC236}">
                <a16:creationId xmlns:a16="http://schemas.microsoft.com/office/drawing/2014/main" id="{DEC6BCA1-958F-995B-F6FC-BA2A4940C2A6}"/>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flipH="1">
            <a:off x="9986682" y="3491758"/>
            <a:ext cx="670374" cy="2686532"/>
          </a:xfrm>
          <a:prstGeom prst="rect">
            <a:avLst/>
          </a:prstGeom>
        </p:spPr>
      </p:pic>
    </p:spTree>
    <p:extLst>
      <p:ext uri="{BB962C8B-B14F-4D97-AF65-F5344CB8AC3E}">
        <p14:creationId xmlns:p14="http://schemas.microsoft.com/office/powerpoint/2010/main" val="759030398"/>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92C850A0-4BD9-9376-42C5-4FCE9357191E}"/>
            </a:ext>
          </a:extLst>
        </p:cNvPr>
        <p:cNvGrpSpPr/>
        <p:nvPr/>
      </p:nvGrpSpPr>
      <p:grpSpPr>
        <a:xfrm>
          <a:off x="0" y="0"/>
          <a:ext cx="0" cy="0"/>
          <a:chOff x="0" y="0"/>
          <a:chExt cx="0" cy="0"/>
        </a:xfrm>
      </p:grpSpPr>
      <p:sp useBgFill="1">
        <p:nvSpPr>
          <p:cNvPr id="2061" name="Rectangle 2060">
            <a:extLst>
              <a:ext uri="{FF2B5EF4-FFF2-40B4-BE49-F238E27FC236}">
                <a16:creationId xmlns:a16="http://schemas.microsoft.com/office/drawing/2014/main" id="{8A000B36-8143-29AC-409D-1A46FB7AE11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62" name="Freeform: Shape 2061">
            <a:extLst>
              <a:ext uri="{FF2B5EF4-FFF2-40B4-BE49-F238E27FC236}">
                <a16:creationId xmlns:a16="http://schemas.microsoft.com/office/drawing/2014/main" id="{89320184-188C-5D69-109F-5AB003EE9F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1766176" cy="2061837"/>
          </a:xfrm>
          <a:custGeom>
            <a:avLst/>
            <a:gdLst>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13657 w 10768629"/>
              <a:gd name="connsiteY144" fmla="*/ 1730706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84330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0768629" h="1978172">
                <a:moveTo>
                  <a:pt x="0" y="0"/>
                </a:moveTo>
                <a:lnTo>
                  <a:pt x="10768629" y="0"/>
                </a:lnTo>
                <a:lnTo>
                  <a:pt x="10733254" y="31439"/>
                </a:lnTo>
                <a:lnTo>
                  <a:pt x="10727085" y="37910"/>
                </a:lnTo>
                <a:cubicBezTo>
                  <a:pt x="10712973" y="56080"/>
                  <a:pt x="10699457" y="78430"/>
                  <a:pt x="10675953" y="68623"/>
                </a:cubicBezTo>
                <a:cubicBezTo>
                  <a:pt x="10685972" y="89202"/>
                  <a:pt x="10641629" y="69781"/>
                  <a:pt x="10637091" y="90361"/>
                </a:cubicBezTo>
                <a:cubicBezTo>
                  <a:pt x="10635214" y="107005"/>
                  <a:pt x="10621323" y="104993"/>
                  <a:pt x="10610971" y="110764"/>
                </a:cubicBezTo>
                <a:cubicBezTo>
                  <a:pt x="10603980" y="127568"/>
                  <a:pt x="10551417" y="141180"/>
                  <a:pt x="10532872" y="138028"/>
                </a:cubicBezTo>
                <a:cubicBezTo>
                  <a:pt x="10480300" y="119072"/>
                  <a:pt x="10440532" y="186296"/>
                  <a:pt x="10398558" y="172911"/>
                </a:cubicBezTo>
                <a:cubicBezTo>
                  <a:pt x="10387708" y="174114"/>
                  <a:pt x="10378792" y="177646"/>
                  <a:pt x="10371128" y="182609"/>
                </a:cubicBezTo>
                <a:lnTo>
                  <a:pt x="10352178" y="199976"/>
                </a:lnTo>
                <a:lnTo>
                  <a:pt x="10351815" y="211879"/>
                </a:lnTo>
                <a:lnTo>
                  <a:pt x="10337471" y="218661"/>
                </a:lnTo>
                <a:lnTo>
                  <a:pt x="10334625" y="222351"/>
                </a:lnTo>
                <a:cubicBezTo>
                  <a:pt x="10321108" y="225227"/>
                  <a:pt x="10278615" y="228401"/>
                  <a:pt x="10256365" y="235917"/>
                </a:cubicBezTo>
                <a:cubicBezTo>
                  <a:pt x="10218136" y="258033"/>
                  <a:pt x="10224552" y="209685"/>
                  <a:pt x="10201127" y="267448"/>
                </a:cubicBezTo>
                <a:cubicBezTo>
                  <a:pt x="10121320" y="273476"/>
                  <a:pt x="10040763" y="345580"/>
                  <a:pt x="9961218" y="326720"/>
                </a:cubicBezTo>
                <a:cubicBezTo>
                  <a:pt x="9980173" y="341621"/>
                  <a:pt x="9883038" y="318484"/>
                  <a:pt x="9859715" y="355698"/>
                </a:cubicBezTo>
                <a:cubicBezTo>
                  <a:pt x="9812822" y="367758"/>
                  <a:pt x="9752089" y="383830"/>
                  <a:pt x="9679867" y="399081"/>
                </a:cubicBezTo>
                <a:cubicBezTo>
                  <a:pt x="9618357" y="415668"/>
                  <a:pt x="9525492" y="446315"/>
                  <a:pt x="9490654" y="455225"/>
                </a:cubicBezTo>
                <a:lnTo>
                  <a:pt x="9470837" y="452539"/>
                </a:lnTo>
                <a:lnTo>
                  <a:pt x="9469082" y="454891"/>
                </a:lnTo>
                <a:cubicBezTo>
                  <a:pt x="9460057" y="461184"/>
                  <a:pt x="9453495" y="461729"/>
                  <a:pt x="9448038" y="459733"/>
                </a:cubicBezTo>
                <a:lnTo>
                  <a:pt x="9396821" y="455795"/>
                </a:lnTo>
                <a:lnTo>
                  <a:pt x="9392197" y="459796"/>
                </a:lnTo>
                <a:lnTo>
                  <a:pt x="9347994" y="464462"/>
                </a:lnTo>
                <a:cubicBezTo>
                  <a:pt x="9347959" y="465155"/>
                  <a:pt x="9347925" y="465846"/>
                  <a:pt x="9347889" y="466539"/>
                </a:cubicBezTo>
                <a:cubicBezTo>
                  <a:pt x="9346648" y="471307"/>
                  <a:pt x="9343831" y="475025"/>
                  <a:pt x="9337639" y="476654"/>
                </a:cubicBezTo>
                <a:cubicBezTo>
                  <a:pt x="9354547" y="503661"/>
                  <a:pt x="9307720" y="510631"/>
                  <a:pt x="9287964" y="513052"/>
                </a:cubicBezTo>
                <a:cubicBezTo>
                  <a:pt x="9269905" y="526173"/>
                  <a:pt x="9245386" y="544358"/>
                  <a:pt x="9229283" y="555377"/>
                </a:cubicBezTo>
                <a:lnTo>
                  <a:pt x="9220274" y="557502"/>
                </a:lnTo>
                <a:cubicBezTo>
                  <a:pt x="9220250" y="557668"/>
                  <a:pt x="9220226" y="557835"/>
                  <a:pt x="9220202" y="558001"/>
                </a:cubicBezTo>
                <a:cubicBezTo>
                  <a:pt x="9218468" y="559434"/>
                  <a:pt x="9215591" y="560497"/>
                  <a:pt x="9210908" y="561147"/>
                </a:cubicBezTo>
                <a:lnTo>
                  <a:pt x="9186374" y="565502"/>
                </a:lnTo>
                <a:lnTo>
                  <a:pt x="9181058" y="569943"/>
                </a:lnTo>
                <a:lnTo>
                  <a:pt x="9167549" y="584727"/>
                </a:lnTo>
                <a:lnTo>
                  <a:pt x="9149110" y="598906"/>
                </a:lnTo>
                <a:cubicBezTo>
                  <a:pt x="9133575" y="594395"/>
                  <a:pt x="9087390" y="636567"/>
                  <a:pt x="9078556" y="644039"/>
                </a:cubicBezTo>
                <a:lnTo>
                  <a:pt x="8996399" y="690055"/>
                </a:lnTo>
                <a:cubicBezTo>
                  <a:pt x="8913147" y="777045"/>
                  <a:pt x="8867993" y="772591"/>
                  <a:pt x="8803791" y="813860"/>
                </a:cubicBezTo>
                <a:cubicBezTo>
                  <a:pt x="8745270" y="819906"/>
                  <a:pt x="8690049" y="823612"/>
                  <a:pt x="8636202" y="848463"/>
                </a:cubicBezTo>
                <a:cubicBezTo>
                  <a:pt x="8594799" y="860014"/>
                  <a:pt x="8568613" y="864779"/>
                  <a:pt x="8555372" y="883171"/>
                </a:cubicBezTo>
                <a:lnTo>
                  <a:pt x="8507229" y="901665"/>
                </a:lnTo>
                <a:lnTo>
                  <a:pt x="8428473" y="927985"/>
                </a:lnTo>
                <a:cubicBezTo>
                  <a:pt x="8428287" y="929817"/>
                  <a:pt x="8428100" y="931648"/>
                  <a:pt x="8427914" y="933480"/>
                </a:cubicBezTo>
                <a:lnTo>
                  <a:pt x="8420327" y="941984"/>
                </a:lnTo>
                <a:lnTo>
                  <a:pt x="8394729" y="948347"/>
                </a:lnTo>
                <a:lnTo>
                  <a:pt x="8380548" y="987916"/>
                </a:lnTo>
                <a:lnTo>
                  <a:pt x="8375330" y="965444"/>
                </a:lnTo>
                <a:cubicBezTo>
                  <a:pt x="8372375" y="964202"/>
                  <a:pt x="8344433" y="977378"/>
                  <a:pt x="8340796" y="980522"/>
                </a:cubicBezTo>
                <a:cubicBezTo>
                  <a:pt x="8328292" y="982128"/>
                  <a:pt x="8319237" y="991089"/>
                  <a:pt x="8304438" y="996739"/>
                </a:cubicBezTo>
                <a:cubicBezTo>
                  <a:pt x="8297193" y="1005683"/>
                  <a:pt x="8289328" y="1014568"/>
                  <a:pt x="8280929" y="1023089"/>
                </a:cubicBezTo>
                <a:lnTo>
                  <a:pt x="8275760" y="1027772"/>
                </a:lnTo>
                <a:lnTo>
                  <a:pt x="8275478" y="1027605"/>
                </a:lnTo>
                <a:cubicBezTo>
                  <a:pt x="8273970" y="1028076"/>
                  <a:pt x="8251461" y="1029408"/>
                  <a:pt x="8249003" y="1032033"/>
                </a:cubicBezTo>
                <a:lnTo>
                  <a:pt x="8203836" y="1037347"/>
                </a:lnTo>
                <a:cubicBezTo>
                  <a:pt x="8172789" y="1049890"/>
                  <a:pt x="8148166" y="1034625"/>
                  <a:pt x="8122936" y="1063113"/>
                </a:cubicBezTo>
                <a:cubicBezTo>
                  <a:pt x="8093850" y="1074757"/>
                  <a:pt x="8066781" y="1075350"/>
                  <a:pt x="8043658" y="1092746"/>
                </a:cubicBezTo>
                <a:cubicBezTo>
                  <a:pt x="8032157" y="1089174"/>
                  <a:pt x="8022145" y="1089998"/>
                  <a:pt x="8015351" y="1105478"/>
                </a:cubicBezTo>
                <a:cubicBezTo>
                  <a:pt x="7987544" y="1113006"/>
                  <a:pt x="7977708" y="1099152"/>
                  <a:pt x="7963145" y="1119346"/>
                </a:cubicBezTo>
                <a:cubicBezTo>
                  <a:pt x="7942622" y="1098880"/>
                  <a:pt x="7943760" y="1109516"/>
                  <a:pt x="7938145" y="1120225"/>
                </a:cubicBezTo>
                <a:lnTo>
                  <a:pt x="7937238" y="1121204"/>
                </a:lnTo>
                <a:lnTo>
                  <a:pt x="7934398" y="1118240"/>
                </a:lnTo>
                <a:lnTo>
                  <a:pt x="7918248" y="1124371"/>
                </a:lnTo>
                <a:lnTo>
                  <a:pt x="7914119" y="1127653"/>
                </a:lnTo>
                <a:cubicBezTo>
                  <a:pt x="7911201" y="1129547"/>
                  <a:pt x="7909169" y="1130331"/>
                  <a:pt x="7907658" y="1130350"/>
                </a:cubicBezTo>
                <a:lnTo>
                  <a:pt x="7907434" y="1130103"/>
                </a:lnTo>
                <a:lnTo>
                  <a:pt x="7901508" y="1133245"/>
                </a:lnTo>
                <a:cubicBezTo>
                  <a:pt x="7891644" y="1139271"/>
                  <a:pt x="7882185" y="1145815"/>
                  <a:pt x="7873287" y="1152609"/>
                </a:cubicBezTo>
                <a:cubicBezTo>
                  <a:pt x="7864672" y="1141906"/>
                  <a:pt x="7845199" y="1159242"/>
                  <a:pt x="7834833" y="1153868"/>
                </a:cubicBezTo>
                <a:lnTo>
                  <a:pt x="7828661" y="1139994"/>
                </a:lnTo>
                <a:lnTo>
                  <a:pt x="7823966" y="1143178"/>
                </a:lnTo>
                <a:lnTo>
                  <a:pt x="7815078" y="1151776"/>
                </a:lnTo>
                <a:cubicBezTo>
                  <a:pt x="7813692" y="1152943"/>
                  <a:pt x="7812687" y="1153116"/>
                  <a:pt x="7812026" y="1151522"/>
                </a:cubicBezTo>
                <a:cubicBezTo>
                  <a:pt x="7806555" y="1153054"/>
                  <a:pt x="7788673" y="1159989"/>
                  <a:pt x="7782249" y="1160970"/>
                </a:cubicBezTo>
                <a:lnTo>
                  <a:pt x="7773476" y="1157414"/>
                </a:lnTo>
                <a:lnTo>
                  <a:pt x="7769600" y="1157365"/>
                </a:lnTo>
                <a:lnTo>
                  <a:pt x="7752631" y="1172815"/>
                </a:lnTo>
                <a:lnTo>
                  <a:pt x="7739392" y="1192062"/>
                </a:lnTo>
                <a:lnTo>
                  <a:pt x="7677677" y="1216394"/>
                </a:lnTo>
                <a:lnTo>
                  <a:pt x="7586920" y="1261888"/>
                </a:lnTo>
                <a:cubicBezTo>
                  <a:pt x="7556723" y="1298911"/>
                  <a:pt x="7489187" y="1284518"/>
                  <a:pt x="7486100" y="1292563"/>
                </a:cubicBezTo>
                <a:cubicBezTo>
                  <a:pt x="7454875" y="1308356"/>
                  <a:pt x="7453335" y="1326361"/>
                  <a:pt x="7411323" y="1340732"/>
                </a:cubicBezTo>
                <a:cubicBezTo>
                  <a:pt x="7372519" y="1390006"/>
                  <a:pt x="7288617" y="1403664"/>
                  <a:pt x="7240698" y="1438832"/>
                </a:cubicBezTo>
                <a:cubicBezTo>
                  <a:pt x="7206467" y="1417136"/>
                  <a:pt x="7227555" y="1441678"/>
                  <a:pt x="7197675" y="1447530"/>
                </a:cubicBezTo>
                <a:cubicBezTo>
                  <a:pt x="7211601" y="1474927"/>
                  <a:pt x="7159483" y="1444981"/>
                  <a:pt x="7164788" y="1480293"/>
                </a:cubicBezTo>
                <a:cubicBezTo>
                  <a:pt x="7159184" y="1480240"/>
                  <a:pt x="7153584" y="1479075"/>
                  <a:pt x="7147929" y="1477641"/>
                </a:cubicBezTo>
                <a:lnTo>
                  <a:pt x="7144965" y="1476908"/>
                </a:lnTo>
                <a:lnTo>
                  <a:pt x="7134299" y="1479969"/>
                </a:lnTo>
                <a:lnTo>
                  <a:pt x="7129809" y="1473339"/>
                </a:lnTo>
                <a:lnTo>
                  <a:pt x="7112688" y="1472575"/>
                </a:lnTo>
                <a:cubicBezTo>
                  <a:pt x="7106506" y="1473449"/>
                  <a:pt x="7100123" y="1475741"/>
                  <a:pt x="7093470" y="1480300"/>
                </a:cubicBezTo>
                <a:cubicBezTo>
                  <a:pt x="7079039" y="1501274"/>
                  <a:pt x="7048991" y="1495718"/>
                  <a:pt x="7025034" y="1506934"/>
                </a:cubicBezTo>
                <a:lnTo>
                  <a:pt x="7014783" y="1515868"/>
                </a:lnTo>
                <a:lnTo>
                  <a:pt x="6979706" y="1523511"/>
                </a:lnTo>
                <a:lnTo>
                  <a:pt x="6977890" y="1525793"/>
                </a:lnTo>
                <a:cubicBezTo>
                  <a:pt x="6971996" y="1527914"/>
                  <a:pt x="6959488" y="1529941"/>
                  <a:pt x="6944339" y="1536237"/>
                </a:cubicBezTo>
                <a:lnTo>
                  <a:pt x="6886996" y="1563569"/>
                </a:lnTo>
                <a:lnTo>
                  <a:pt x="6874510" y="1558469"/>
                </a:lnTo>
                <a:lnTo>
                  <a:pt x="6871943" y="1554651"/>
                </a:lnTo>
                <a:lnTo>
                  <a:pt x="6856174" y="1562024"/>
                </a:lnTo>
                <a:lnTo>
                  <a:pt x="6842321" y="1560554"/>
                </a:lnTo>
                <a:lnTo>
                  <a:pt x="6832713" y="1569357"/>
                </a:lnTo>
                <a:lnTo>
                  <a:pt x="6816351" y="1571495"/>
                </a:lnTo>
                <a:cubicBezTo>
                  <a:pt x="6810216" y="1571510"/>
                  <a:pt x="6803310" y="1571324"/>
                  <a:pt x="6795800" y="1572010"/>
                </a:cubicBezTo>
                <a:lnTo>
                  <a:pt x="6777546" y="1568661"/>
                </a:lnTo>
                <a:lnTo>
                  <a:pt x="6751528" y="1574143"/>
                </a:lnTo>
                <a:cubicBezTo>
                  <a:pt x="6731455" y="1578562"/>
                  <a:pt x="6712054" y="1582098"/>
                  <a:pt x="6691966" y="1582255"/>
                </a:cubicBezTo>
                <a:cubicBezTo>
                  <a:pt x="6677921" y="1590738"/>
                  <a:pt x="6663787" y="1595441"/>
                  <a:pt x="6646941" y="1588471"/>
                </a:cubicBezTo>
                <a:cubicBezTo>
                  <a:pt x="6605135" y="1597971"/>
                  <a:pt x="6598373" y="1612583"/>
                  <a:pt x="6568576" y="1606488"/>
                </a:cubicBezTo>
                <a:cubicBezTo>
                  <a:pt x="6562510" y="1614734"/>
                  <a:pt x="6558067" y="1619360"/>
                  <a:pt x="6554358" y="1621701"/>
                </a:cubicBezTo>
                <a:cubicBezTo>
                  <a:pt x="6543227" y="1628727"/>
                  <a:pt x="6538724" y="1615196"/>
                  <a:pt x="6516968" y="1617195"/>
                </a:cubicBezTo>
                <a:cubicBezTo>
                  <a:pt x="6493173" y="1617368"/>
                  <a:pt x="6528193" y="1598652"/>
                  <a:pt x="6506479" y="1602227"/>
                </a:cubicBezTo>
                <a:cubicBezTo>
                  <a:pt x="6486674" y="1613929"/>
                  <a:pt x="6478484" y="1593997"/>
                  <a:pt x="6458436" y="1607332"/>
                </a:cubicBezTo>
                <a:cubicBezTo>
                  <a:pt x="6471168" y="1620800"/>
                  <a:pt x="6410323" y="1615478"/>
                  <a:pt x="6414786" y="1628815"/>
                </a:cubicBezTo>
                <a:cubicBezTo>
                  <a:pt x="6385942" y="1615041"/>
                  <a:pt x="6386569" y="1640238"/>
                  <a:pt x="6357085" y="1640846"/>
                </a:cubicBezTo>
                <a:cubicBezTo>
                  <a:pt x="6341163" y="1636809"/>
                  <a:pt x="6331497" y="1637754"/>
                  <a:pt x="6322636" y="1648213"/>
                </a:cubicBezTo>
                <a:cubicBezTo>
                  <a:pt x="6248448" y="1627802"/>
                  <a:pt x="6286748" y="1654976"/>
                  <a:pt x="6226172" y="1654676"/>
                </a:cubicBezTo>
                <a:lnTo>
                  <a:pt x="6221217" y="1654506"/>
                </a:lnTo>
                <a:lnTo>
                  <a:pt x="6204956" y="1664280"/>
                </a:lnTo>
                <a:cubicBezTo>
                  <a:pt x="6204728" y="1665114"/>
                  <a:pt x="6204498" y="1665947"/>
                  <a:pt x="6204270" y="1666782"/>
                </a:cubicBezTo>
                <a:lnTo>
                  <a:pt x="6143810" y="1661963"/>
                </a:lnTo>
                <a:lnTo>
                  <a:pt x="6136560" y="1665728"/>
                </a:lnTo>
                <a:lnTo>
                  <a:pt x="6096155" y="1656951"/>
                </a:lnTo>
                <a:lnTo>
                  <a:pt x="6075812" y="1655422"/>
                </a:lnTo>
                <a:lnTo>
                  <a:pt x="6039495" y="1649680"/>
                </a:lnTo>
                <a:lnTo>
                  <a:pt x="6036523" y="1652121"/>
                </a:lnTo>
                <a:lnTo>
                  <a:pt x="6029328" y="1649904"/>
                </a:lnTo>
                <a:lnTo>
                  <a:pt x="6024075" y="1652779"/>
                </a:lnTo>
                <a:lnTo>
                  <a:pt x="6018085" y="1652030"/>
                </a:lnTo>
                <a:cubicBezTo>
                  <a:pt x="6006658" y="1653831"/>
                  <a:pt x="5968194" y="1662035"/>
                  <a:pt x="5955513" y="1663584"/>
                </a:cubicBezTo>
                <a:lnTo>
                  <a:pt x="5941996" y="1661326"/>
                </a:lnTo>
                <a:lnTo>
                  <a:pt x="5931789" y="1669915"/>
                </a:lnTo>
                <a:lnTo>
                  <a:pt x="5888686" y="1672175"/>
                </a:lnTo>
                <a:lnTo>
                  <a:pt x="5873794" y="1665454"/>
                </a:lnTo>
                <a:lnTo>
                  <a:pt x="5860022" y="1660635"/>
                </a:lnTo>
                <a:lnTo>
                  <a:pt x="5858237" y="1660649"/>
                </a:lnTo>
                <a:lnTo>
                  <a:pt x="5840319" y="1660798"/>
                </a:lnTo>
                <a:lnTo>
                  <a:pt x="5806984" y="1661075"/>
                </a:lnTo>
                <a:cubicBezTo>
                  <a:pt x="5785708" y="1661533"/>
                  <a:pt x="5764126" y="1662974"/>
                  <a:pt x="5742351" y="1667489"/>
                </a:cubicBezTo>
                <a:cubicBezTo>
                  <a:pt x="5659069" y="1645168"/>
                  <a:pt x="5615134" y="1706361"/>
                  <a:pt x="5521171" y="1671626"/>
                </a:cubicBezTo>
                <a:cubicBezTo>
                  <a:pt x="5491803" y="1671296"/>
                  <a:pt x="5498089" y="1662666"/>
                  <a:pt x="5457384" y="1683952"/>
                </a:cubicBezTo>
                <a:cubicBezTo>
                  <a:pt x="5356959" y="1699287"/>
                  <a:pt x="5078905" y="1774579"/>
                  <a:pt x="4950070" y="1748401"/>
                </a:cubicBezTo>
                <a:cubicBezTo>
                  <a:pt x="4918276" y="1752255"/>
                  <a:pt x="4891043" y="1756936"/>
                  <a:pt x="4872172" y="1757222"/>
                </a:cubicBezTo>
                <a:lnTo>
                  <a:pt x="4809524" y="1761033"/>
                </a:lnTo>
                <a:cubicBezTo>
                  <a:pt x="4791324" y="1772975"/>
                  <a:pt x="4777258" y="1754591"/>
                  <a:pt x="4759058" y="1766533"/>
                </a:cubicBezTo>
                <a:cubicBezTo>
                  <a:pt x="4747481" y="1770744"/>
                  <a:pt x="4734604" y="1772921"/>
                  <a:pt x="4719749" y="1771811"/>
                </a:cubicBezTo>
                <a:cubicBezTo>
                  <a:pt x="4671168" y="1780243"/>
                  <a:pt x="4634134" y="1775931"/>
                  <a:pt x="4568686" y="1786141"/>
                </a:cubicBezTo>
                <a:cubicBezTo>
                  <a:pt x="4544667" y="1777910"/>
                  <a:pt x="4432547" y="1778168"/>
                  <a:pt x="4418751" y="1796932"/>
                </a:cubicBezTo>
                <a:cubicBezTo>
                  <a:pt x="4403360" y="1801488"/>
                  <a:pt x="4385278" y="1795746"/>
                  <a:pt x="4378377" y="1815528"/>
                </a:cubicBezTo>
                <a:cubicBezTo>
                  <a:pt x="4366870" y="1839461"/>
                  <a:pt x="4337372" y="1814003"/>
                  <a:pt x="4320575" y="1832722"/>
                </a:cubicBezTo>
                <a:cubicBezTo>
                  <a:pt x="4277898" y="1857053"/>
                  <a:pt x="4243945" y="1846759"/>
                  <a:pt x="4211935" y="1860177"/>
                </a:cubicBezTo>
                <a:cubicBezTo>
                  <a:pt x="4181519" y="1859584"/>
                  <a:pt x="4171342" y="1859762"/>
                  <a:pt x="4101228" y="1868717"/>
                </a:cubicBezTo>
                <a:cubicBezTo>
                  <a:pt x="4080159" y="1876188"/>
                  <a:pt x="4039427" y="1877381"/>
                  <a:pt x="3973223" y="1881015"/>
                </a:cubicBezTo>
                <a:cubicBezTo>
                  <a:pt x="3971330" y="1884974"/>
                  <a:pt x="3952843" y="1879225"/>
                  <a:pt x="3900992" y="1880603"/>
                </a:cubicBezTo>
                <a:cubicBezTo>
                  <a:pt x="3849141" y="1881981"/>
                  <a:pt x="3740060" y="1895686"/>
                  <a:pt x="3662119" y="1889285"/>
                </a:cubicBezTo>
                <a:cubicBezTo>
                  <a:pt x="3565155" y="1881322"/>
                  <a:pt x="3613412" y="1915150"/>
                  <a:pt x="3496919" y="1873180"/>
                </a:cubicBezTo>
                <a:cubicBezTo>
                  <a:pt x="3488062" y="1895719"/>
                  <a:pt x="3474293" y="1876288"/>
                  <a:pt x="3449433" y="1889681"/>
                </a:cubicBezTo>
                <a:cubicBezTo>
                  <a:pt x="3406553" y="1891629"/>
                  <a:pt x="3413217" y="1897797"/>
                  <a:pt x="3369766" y="1916653"/>
                </a:cubicBezTo>
                <a:cubicBezTo>
                  <a:pt x="3338805" y="1929531"/>
                  <a:pt x="3289487" y="1928617"/>
                  <a:pt x="3269672" y="1938036"/>
                </a:cubicBezTo>
                <a:lnTo>
                  <a:pt x="3224897" y="1943733"/>
                </a:lnTo>
                <a:cubicBezTo>
                  <a:pt x="3188693" y="1949271"/>
                  <a:pt x="3178540" y="1909145"/>
                  <a:pt x="3161463" y="1946591"/>
                </a:cubicBezTo>
                <a:lnTo>
                  <a:pt x="3112044" y="1935614"/>
                </a:lnTo>
                <a:lnTo>
                  <a:pt x="3069716" y="1930463"/>
                </a:lnTo>
                <a:cubicBezTo>
                  <a:pt x="3049937" y="1924285"/>
                  <a:pt x="3047816" y="1925644"/>
                  <a:pt x="3005773" y="1915878"/>
                </a:cubicBezTo>
                <a:cubicBezTo>
                  <a:pt x="2978838" y="1921092"/>
                  <a:pt x="2967972" y="1927319"/>
                  <a:pt x="2897201" y="1926772"/>
                </a:cubicBezTo>
                <a:lnTo>
                  <a:pt x="2783891" y="1931749"/>
                </a:lnTo>
                <a:cubicBezTo>
                  <a:pt x="2753098" y="1932794"/>
                  <a:pt x="2731621" y="1915151"/>
                  <a:pt x="2712447" y="1933044"/>
                </a:cubicBezTo>
                <a:cubicBezTo>
                  <a:pt x="2621923" y="1990472"/>
                  <a:pt x="2637976" y="1949546"/>
                  <a:pt x="2560151" y="1963609"/>
                </a:cubicBezTo>
                <a:cubicBezTo>
                  <a:pt x="2472084" y="1973456"/>
                  <a:pt x="2423631" y="1962133"/>
                  <a:pt x="2367221" y="1971884"/>
                </a:cubicBezTo>
                <a:cubicBezTo>
                  <a:pt x="2355331" y="1950582"/>
                  <a:pt x="2295649" y="1950006"/>
                  <a:pt x="2272130" y="1961162"/>
                </a:cubicBezTo>
                <a:cubicBezTo>
                  <a:pt x="2229336" y="1964326"/>
                  <a:pt x="2232627" y="1943953"/>
                  <a:pt x="2189404" y="1978172"/>
                </a:cubicBezTo>
                <a:cubicBezTo>
                  <a:pt x="2153824" y="1968017"/>
                  <a:pt x="2114605" y="1969166"/>
                  <a:pt x="2077704" y="1965002"/>
                </a:cubicBezTo>
                <a:cubicBezTo>
                  <a:pt x="2053064" y="1962036"/>
                  <a:pt x="2051584" y="1971011"/>
                  <a:pt x="2033299" y="1969042"/>
                </a:cubicBezTo>
                <a:cubicBezTo>
                  <a:pt x="2015014" y="1967073"/>
                  <a:pt x="1998956" y="1958903"/>
                  <a:pt x="1967996" y="1953187"/>
                </a:cubicBezTo>
                <a:cubicBezTo>
                  <a:pt x="1924117" y="1970917"/>
                  <a:pt x="1915668" y="1940297"/>
                  <a:pt x="1855805" y="1926082"/>
                </a:cubicBezTo>
                <a:cubicBezTo>
                  <a:pt x="1830663" y="1943732"/>
                  <a:pt x="1810564" y="1935694"/>
                  <a:pt x="1790957" y="1919460"/>
                </a:cubicBezTo>
                <a:cubicBezTo>
                  <a:pt x="1732588" y="1924884"/>
                  <a:pt x="1679506" y="1900619"/>
                  <a:pt x="1613978" y="1891581"/>
                </a:cubicBezTo>
                <a:cubicBezTo>
                  <a:pt x="1542961" y="1912227"/>
                  <a:pt x="1506863" y="1865666"/>
                  <a:pt x="1436831" y="1856201"/>
                </a:cubicBezTo>
                <a:cubicBezTo>
                  <a:pt x="1409149" y="1862955"/>
                  <a:pt x="1416370" y="1829853"/>
                  <a:pt x="1357365" y="1832140"/>
                </a:cubicBezTo>
                <a:cubicBezTo>
                  <a:pt x="1285880" y="1811785"/>
                  <a:pt x="1273193" y="1786872"/>
                  <a:pt x="1232341" y="1785942"/>
                </a:cubicBezTo>
                <a:cubicBezTo>
                  <a:pt x="1223903" y="1792798"/>
                  <a:pt x="1160576" y="1793911"/>
                  <a:pt x="1162595" y="1784330"/>
                </a:cubicBezTo>
                <a:cubicBezTo>
                  <a:pt x="1153167" y="1787110"/>
                  <a:pt x="1122206" y="1805077"/>
                  <a:pt x="1120257" y="1789615"/>
                </a:cubicBezTo>
                <a:cubicBezTo>
                  <a:pt x="1073149" y="1786750"/>
                  <a:pt x="1034361" y="1768718"/>
                  <a:pt x="991903" y="1786741"/>
                </a:cubicBezTo>
                <a:cubicBezTo>
                  <a:pt x="966383" y="1781126"/>
                  <a:pt x="949501" y="1800915"/>
                  <a:pt x="883960" y="1809389"/>
                </a:cubicBezTo>
                <a:cubicBezTo>
                  <a:pt x="836064" y="1808194"/>
                  <a:pt x="826980" y="1826610"/>
                  <a:pt x="766531" y="1805053"/>
                </a:cubicBezTo>
                <a:cubicBezTo>
                  <a:pt x="732778" y="1801141"/>
                  <a:pt x="694055" y="1787044"/>
                  <a:pt x="669779" y="1800537"/>
                </a:cubicBezTo>
                <a:cubicBezTo>
                  <a:pt x="645252" y="1794709"/>
                  <a:pt x="563495" y="1813232"/>
                  <a:pt x="523898" y="1811085"/>
                </a:cubicBezTo>
                <a:cubicBezTo>
                  <a:pt x="457555" y="1798530"/>
                  <a:pt x="395227" y="1824052"/>
                  <a:pt x="360251" y="1830735"/>
                </a:cubicBezTo>
                <a:cubicBezTo>
                  <a:pt x="313564" y="1825583"/>
                  <a:pt x="298281" y="1811622"/>
                  <a:pt x="255207" y="1818275"/>
                </a:cubicBezTo>
                <a:cubicBezTo>
                  <a:pt x="206572" y="1839769"/>
                  <a:pt x="160277" y="1836800"/>
                  <a:pt x="101803" y="1870647"/>
                </a:cubicBezTo>
                <a:cubicBezTo>
                  <a:pt x="85849" y="1910002"/>
                  <a:pt x="27997" y="1845258"/>
                  <a:pt x="25397" y="1888443"/>
                </a:cubicBezTo>
                <a:cubicBezTo>
                  <a:pt x="19096" y="1881154"/>
                  <a:pt x="11260" y="1878398"/>
                  <a:pt x="2370" y="1878311"/>
                </a:cubicBezTo>
                <a:lnTo>
                  <a:pt x="0" y="1878785"/>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 name="Content Placeholder 6" descr="A close up of a sign&#10;&#10;Description automatically generated">
            <a:extLst>
              <a:ext uri="{FF2B5EF4-FFF2-40B4-BE49-F238E27FC236}">
                <a16:creationId xmlns:a16="http://schemas.microsoft.com/office/drawing/2014/main" id="{3B926B14-ED1D-A562-EEF6-549DBED2EEDA}"/>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677878" y="253223"/>
            <a:ext cx="1321275" cy="1542326"/>
          </a:xfrm>
          <a:prstGeom prst="rect">
            <a:avLst/>
          </a:prstGeom>
        </p:spPr>
      </p:pic>
      <p:sp>
        <p:nvSpPr>
          <p:cNvPr id="2068" name="Freeform: Shape 2067">
            <a:extLst>
              <a:ext uri="{FF2B5EF4-FFF2-40B4-BE49-F238E27FC236}">
                <a16:creationId xmlns:a16="http://schemas.microsoft.com/office/drawing/2014/main" id="{93CA2CE9-6571-863F-2E4F-F8999FEF81C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5381624" y="6209414"/>
            <a:ext cx="6810375" cy="648586"/>
          </a:xfrm>
          <a:custGeom>
            <a:avLst/>
            <a:gdLst>
              <a:gd name="connsiteX0" fmla="*/ 0 w 10753706"/>
              <a:gd name="connsiteY0" fmla="*/ 0 h 1027260"/>
              <a:gd name="connsiteX1" fmla="*/ 10753706 w 10753706"/>
              <a:gd name="connsiteY1" fmla="*/ 0 h 1027260"/>
              <a:gd name="connsiteX2" fmla="*/ 10748809 w 10753706"/>
              <a:gd name="connsiteY2" fmla="*/ 2522 h 1027260"/>
              <a:gd name="connsiteX3" fmla="*/ 10725330 w 10753706"/>
              <a:gd name="connsiteY3" fmla="*/ 11977 h 1027260"/>
              <a:gd name="connsiteX4" fmla="*/ 10615423 w 10753706"/>
              <a:gd name="connsiteY4" fmla="*/ 52967 h 1027260"/>
              <a:gd name="connsiteX5" fmla="*/ 10533936 w 10753706"/>
              <a:gd name="connsiteY5" fmla="*/ 53095 h 1027260"/>
              <a:gd name="connsiteX6" fmla="*/ 10466876 w 10753706"/>
              <a:gd name="connsiteY6" fmla="*/ 45180 h 1027260"/>
              <a:gd name="connsiteX7" fmla="*/ 10355090 w 10753706"/>
              <a:gd name="connsiteY7" fmla="*/ 89741 h 1027260"/>
              <a:gd name="connsiteX8" fmla="*/ 10087145 w 10753706"/>
              <a:gd name="connsiteY8" fmla="*/ 66115 h 1027260"/>
              <a:gd name="connsiteX9" fmla="*/ 10015902 w 10753706"/>
              <a:gd name="connsiteY9" fmla="*/ 76178 h 1027260"/>
              <a:gd name="connsiteX10" fmla="*/ 9806005 w 10753706"/>
              <a:gd name="connsiteY10" fmla="*/ 102435 h 1027260"/>
              <a:gd name="connsiteX11" fmla="*/ 9602583 w 10753706"/>
              <a:gd name="connsiteY11" fmla="*/ 179170 h 1027260"/>
              <a:gd name="connsiteX12" fmla="*/ 9469719 w 10753706"/>
              <a:gd name="connsiteY12" fmla="*/ 174721 h 1027260"/>
              <a:gd name="connsiteX13" fmla="*/ 9408692 w 10753706"/>
              <a:gd name="connsiteY13" fmla="*/ 189513 h 1027260"/>
              <a:gd name="connsiteX14" fmla="*/ 9364151 w 10753706"/>
              <a:gd name="connsiteY14" fmla="*/ 194072 h 1027260"/>
              <a:gd name="connsiteX15" fmla="*/ 9337751 w 10753706"/>
              <a:gd name="connsiteY15" fmla="*/ 197579 h 1027260"/>
              <a:gd name="connsiteX16" fmla="*/ 9297166 w 10753706"/>
              <a:gd name="connsiteY16" fmla="*/ 216558 h 1027260"/>
              <a:gd name="connsiteX17" fmla="*/ 9123859 w 10753706"/>
              <a:gd name="connsiteY17" fmla="*/ 237356 h 1027260"/>
              <a:gd name="connsiteX18" fmla="*/ 8950741 w 10753706"/>
              <a:gd name="connsiteY18" fmla="*/ 238020 h 1027260"/>
              <a:gd name="connsiteX19" fmla="*/ 8718236 w 10753706"/>
              <a:gd name="connsiteY19" fmla="*/ 303148 h 1027260"/>
              <a:gd name="connsiteX20" fmla="*/ 8694011 w 10753706"/>
              <a:gd name="connsiteY20" fmla="*/ 308812 h 1027260"/>
              <a:gd name="connsiteX21" fmla="*/ 8611976 w 10753706"/>
              <a:gd name="connsiteY21" fmla="*/ 324819 h 1027260"/>
              <a:gd name="connsiteX22" fmla="*/ 8562074 w 10753706"/>
              <a:gd name="connsiteY22" fmla="*/ 337971 h 1027260"/>
              <a:gd name="connsiteX23" fmla="*/ 8501724 w 10753706"/>
              <a:gd name="connsiteY23" fmla="*/ 360865 h 1027260"/>
              <a:gd name="connsiteX24" fmla="*/ 8504489 w 10753706"/>
              <a:gd name="connsiteY24" fmla="*/ 364790 h 1027260"/>
              <a:gd name="connsiteX25" fmla="*/ 8492774 w 10753706"/>
              <a:gd name="connsiteY25" fmla="*/ 366181 h 1027260"/>
              <a:gd name="connsiteX26" fmla="*/ 8466405 w 10753706"/>
              <a:gd name="connsiteY26" fmla="*/ 368724 h 1027260"/>
              <a:gd name="connsiteX27" fmla="*/ 8427069 w 10753706"/>
              <a:gd name="connsiteY27" fmla="*/ 387211 h 1027260"/>
              <a:gd name="connsiteX28" fmla="*/ 8387766 w 10753706"/>
              <a:gd name="connsiteY28" fmla="*/ 377161 h 1027260"/>
              <a:gd name="connsiteX29" fmla="*/ 8315874 w 10753706"/>
              <a:gd name="connsiteY29" fmla="*/ 395527 h 1027260"/>
              <a:gd name="connsiteX30" fmla="*/ 8274474 w 10753706"/>
              <a:gd name="connsiteY30" fmla="*/ 405112 h 1027260"/>
              <a:gd name="connsiteX31" fmla="*/ 8234664 w 10753706"/>
              <a:gd name="connsiteY31" fmla="*/ 410219 h 1027260"/>
              <a:gd name="connsiteX32" fmla="*/ 8211268 w 10753706"/>
              <a:gd name="connsiteY32" fmla="*/ 416791 h 1027260"/>
              <a:gd name="connsiteX33" fmla="*/ 8188615 w 10753706"/>
              <a:gd name="connsiteY33" fmla="*/ 421755 h 1027260"/>
              <a:gd name="connsiteX34" fmla="*/ 8179981 w 10753706"/>
              <a:gd name="connsiteY34" fmla="*/ 420402 h 1027260"/>
              <a:gd name="connsiteX35" fmla="*/ 8179307 w 10753706"/>
              <a:gd name="connsiteY35" fmla="*/ 422516 h 1027260"/>
              <a:gd name="connsiteX36" fmla="*/ 8147929 w 10753706"/>
              <a:gd name="connsiteY36" fmla="*/ 450302 h 1027260"/>
              <a:gd name="connsiteX37" fmla="*/ 8089136 w 10753706"/>
              <a:gd name="connsiteY37" fmla="*/ 465283 h 1027260"/>
              <a:gd name="connsiteX38" fmla="*/ 8049973 w 10753706"/>
              <a:gd name="connsiteY38" fmla="*/ 454121 h 1027260"/>
              <a:gd name="connsiteX39" fmla="*/ 7965913 w 10753706"/>
              <a:gd name="connsiteY39" fmla="*/ 464415 h 1027260"/>
              <a:gd name="connsiteX40" fmla="*/ 7945093 w 10753706"/>
              <a:gd name="connsiteY40" fmla="*/ 464798 h 1027260"/>
              <a:gd name="connsiteX41" fmla="*/ 7935335 w 10753706"/>
              <a:gd name="connsiteY41" fmla="*/ 462442 h 1027260"/>
              <a:gd name="connsiteX42" fmla="*/ 7904779 w 10753706"/>
              <a:gd name="connsiteY42" fmla="*/ 471429 h 1027260"/>
              <a:gd name="connsiteX43" fmla="*/ 7855604 w 10753706"/>
              <a:gd name="connsiteY43" fmla="*/ 480199 h 1027260"/>
              <a:gd name="connsiteX44" fmla="*/ 7832630 w 10753706"/>
              <a:gd name="connsiteY44" fmla="*/ 485371 h 1027260"/>
              <a:gd name="connsiteX45" fmla="*/ 7812438 w 10753706"/>
              <a:gd name="connsiteY45" fmla="*/ 485391 h 1027260"/>
              <a:gd name="connsiteX46" fmla="*/ 7701399 w 10753706"/>
              <a:gd name="connsiteY46" fmla="*/ 495197 h 1027260"/>
              <a:gd name="connsiteX47" fmla="*/ 7674778 w 10753706"/>
              <a:gd name="connsiteY47" fmla="*/ 494723 h 1027260"/>
              <a:gd name="connsiteX48" fmla="*/ 7660445 w 10753706"/>
              <a:gd name="connsiteY48" fmla="*/ 490194 h 1027260"/>
              <a:gd name="connsiteX49" fmla="*/ 7651781 w 10753706"/>
              <a:gd name="connsiteY49" fmla="*/ 493084 h 1027260"/>
              <a:gd name="connsiteX50" fmla="*/ 7584807 w 10753706"/>
              <a:gd name="connsiteY50" fmla="*/ 499490 h 1027260"/>
              <a:gd name="connsiteX51" fmla="*/ 7541324 w 10753706"/>
              <a:gd name="connsiteY51" fmla="*/ 504184 h 1027260"/>
              <a:gd name="connsiteX52" fmla="*/ 7541756 w 10753706"/>
              <a:gd name="connsiteY52" fmla="*/ 512184 h 1027260"/>
              <a:gd name="connsiteX53" fmla="*/ 7503906 w 10753706"/>
              <a:gd name="connsiteY53" fmla="*/ 518551 h 1027260"/>
              <a:gd name="connsiteX54" fmla="*/ 7460411 w 10753706"/>
              <a:gd name="connsiteY54" fmla="*/ 517415 h 1027260"/>
              <a:gd name="connsiteX55" fmla="*/ 7460116 w 10753706"/>
              <a:gd name="connsiteY55" fmla="*/ 517548 h 1027260"/>
              <a:gd name="connsiteX56" fmla="*/ 7297810 w 10753706"/>
              <a:gd name="connsiteY56" fmla="*/ 563947 h 1027260"/>
              <a:gd name="connsiteX57" fmla="*/ 6946388 w 10753706"/>
              <a:gd name="connsiteY57" fmla="*/ 665244 h 1027260"/>
              <a:gd name="connsiteX58" fmla="*/ 6741704 w 10753706"/>
              <a:gd name="connsiteY58" fmla="*/ 679365 h 1027260"/>
              <a:gd name="connsiteX59" fmla="*/ 6624680 w 10753706"/>
              <a:gd name="connsiteY59" fmla="*/ 677674 h 1027260"/>
              <a:gd name="connsiteX60" fmla="*/ 6605700 w 10753706"/>
              <a:gd name="connsiteY60" fmla="*/ 683566 h 1027260"/>
              <a:gd name="connsiteX61" fmla="*/ 6576922 w 10753706"/>
              <a:gd name="connsiteY61" fmla="*/ 683030 h 1027260"/>
              <a:gd name="connsiteX62" fmla="*/ 6405123 w 10753706"/>
              <a:gd name="connsiteY62" fmla="*/ 721946 h 1027260"/>
              <a:gd name="connsiteX63" fmla="*/ 6368938 w 10753706"/>
              <a:gd name="connsiteY63" fmla="*/ 717341 h 1027260"/>
              <a:gd name="connsiteX64" fmla="*/ 6295102 w 10753706"/>
              <a:gd name="connsiteY64" fmla="*/ 729508 h 1027260"/>
              <a:gd name="connsiteX65" fmla="*/ 6202084 w 10753706"/>
              <a:gd name="connsiteY65" fmla="*/ 767091 h 1027260"/>
              <a:gd name="connsiteX66" fmla="*/ 6067157 w 10753706"/>
              <a:gd name="connsiteY66" fmla="*/ 790339 h 1027260"/>
              <a:gd name="connsiteX67" fmla="*/ 6061443 w 10753706"/>
              <a:gd name="connsiteY67" fmla="*/ 796151 h 1027260"/>
              <a:gd name="connsiteX68" fmla="*/ 6051406 w 10753706"/>
              <a:gd name="connsiteY68" fmla="*/ 800684 h 1027260"/>
              <a:gd name="connsiteX69" fmla="*/ 6049097 w 10753706"/>
              <a:gd name="connsiteY69" fmla="*/ 800636 h 1027260"/>
              <a:gd name="connsiteX70" fmla="*/ 6034222 w 10753706"/>
              <a:gd name="connsiteY70" fmla="*/ 804110 h 1027260"/>
              <a:gd name="connsiteX71" fmla="*/ 6033121 w 10753706"/>
              <a:gd name="connsiteY71" fmla="*/ 806078 h 1027260"/>
              <a:gd name="connsiteX72" fmla="*/ 6023593 w 10753706"/>
              <a:gd name="connsiteY72" fmla="*/ 808842 h 1027260"/>
              <a:gd name="connsiteX73" fmla="*/ 6006639 w 10753706"/>
              <a:gd name="connsiteY73" fmla="*/ 815304 h 1027260"/>
              <a:gd name="connsiteX74" fmla="*/ 6001762 w 10753706"/>
              <a:gd name="connsiteY74" fmla="*/ 815557 h 1027260"/>
              <a:gd name="connsiteX75" fmla="*/ 5973534 w 10753706"/>
              <a:gd name="connsiteY75" fmla="*/ 823815 h 1027260"/>
              <a:gd name="connsiteX76" fmla="*/ 5972336 w 10753706"/>
              <a:gd name="connsiteY76" fmla="*/ 823476 h 1027260"/>
              <a:gd name="connsiteX77" fmla="*/ 5960841 w 10753706"/>
              <a:gd name="connsiteY77" fmla="*/ 823819 h 1027260"/>
              <a:gd name="connsiteX78" fmla="*/ 5940719 w 10753706"/>
              <a:gd name="connsiteY78" fmla="*/ 825514 h 1027260"/>
              <a:gd name="connsiteX79" fmla="*/ 5884298 w 10753706"/>
              <a:gd name="connsiteY79" fmla="*/ 823806 h 1027260"/>
              <a:gd name="connsiteX80" fmla="*/ 5854779 w 10753706"/>
              <a:gd name="connsiteY80" fmla="*/ 832365 h 1027260"/>
              <a:gd name="connsiteX81" fmla="*/ 5848382 w 10753706"/>
              <a:gd name="connsiteY81" fmla="*/ 833844 h 1027260"/>
              <a:gd name="connsiteX82" fmla="*/ 5848066 w 10753706"/>
              <a:gd name="connsiteY82" fmla="*/ 833772 h 1027260"/>
              <a:gd name="connsiteX83" fmla="*/ 5840944 w 10753706"/>
              <a:gd name="connsiteY83" fmla="*/ 835132 h 1027260"/>
              <a:gd name="connsiteX84" fmla="*/ 5836719 w 10753706"/>
              <a:gd name="connsiteY84" fmla="*/ 836539 h 1027260"/>
              <a:gd name="connsiteX85" fmla="*/ 5824311 w 10753706"/>
              <a:gd name="connsiteY85" fmla="*/ 839408 h 1027260"/>
              <a:gd name="connsiteX86" fmla="*/ 5818788 w 10753706"/>
              <a:gd name="connsiteY86" fmla="*/ 839727 h 1027260"/>
              <a:gd name="connsiteX87" fmla="*/ 5763953 w 10753706"/>
              <a:gd name="connsiteY87" fmla="*/ 834282 h 1027260"/>
              <a:gd name="connsiteX88" fmla="*/ 5667748 w 10753706"/>
              <a:gd name="connsiteY88" fmla="*/ 840211 h 1027260"/>
              <a:gd name="connsiteX89" fmla="*/ 5573108 w 10753706"/>
              <a:gd name="connsiteY89" fmla="*/ 847611 h 1027260"/>
              <a:gd name="connsiteX90" fmla="*/ 5539137 w 10753706"/>
              <a:gd name="connsiteY90" fmla="*/ 851033 h 1027260"/>
              <a:gd name="connsiteX91" fmla="*/ 5510651 w 10753706"/>
              <a:gd name="connsiteY91" fmla="*/ 844215 h 1027260"/>
              <a:gd name="connsiteX92" fmla="*/ 5457331 w 10753706"/>
              <a:gd name="connsiteY92" fmla="*/ 839159 h 1027260"/>
              <a:gd name="connsiteX93" fmla="*/ 5410613 w 10753706"/>
              <a:gd name="connsiteY93" fmla="*/ 834358 h 1027260"/>
              <a:gd name="connsiteX94" fmla="*/ 5370040 w 10753706"/>
              <a:gd name="connsiteY94" fmla="*/ 862127 h 1027260"/>
              <a:gd name="connsiteX95" fmla="*/ 5318778 w 10753706"/>
              <a:gd name="connsiteY95" fmla="*/ 855310 h 1027260"/>
              <a:gd name="connsiteX96" fmla="*/ 5298645 w 10753706"/>
              <a:gd name="connsiteY96" fmla="*/ 855171 h 1027260"/>
              <a:gd name="connsiteX97" fmla="*/ 5253828 w 10753706"/>
              <a:gd name="connsiteY97" fmla="*/ 859670 h 1027260"/>
              <a:gd name="connsiteX98" fmla="*/ 5216955 w 10753706"/>
              <a:gd name="connsiteY98" fmla="*/ 866245 h 1027260"/>
              <a:gd name="connsiteX99" fmla="*/ 5214344 w 10753706"/>
              <a:gd name="connsiteY99" fmla="*/ 868102 h 1027260"/>
              <a:gd name="connsiteX100" fmla="*/ 5195561 w 10753706"/>
              <a:gd name="connsiteY100" fmla="*/ 869949 h 1027260"/>
              <a:gd name="connsiteX101" fmla="*/ 5182555 w 10753706"/>
              <a:gd name="connsiteY101" fmla="*/ 873542 h 1027260"/>
              <a:gd name="connsiteX102" fmla="*/ 5172552 w 10753706"/>
              <a:gd name="connsiteY102" fmla="*/ 878801 h 1027260"/>
              <a:gd name="connsiteX103" fmla="*/ 5027993 w 10753706"/>
              <a:gd name="connsiteY103" fmla="*/ 889666 h 1027260"/>
              <a:gd name="connsiteX104" fmla="*/ 4939844 w 10753706"/>
              <a:gd name="connsiteY104" fmla="*/ 934802 h 1027260"/>
              <a:gd name="connsiteX105" fmla="*/ 4792576 w 10753706"/>
              <a:gd name="connsiteY105" fmla="*/ 934820 h 1027260"/>
              <a:gd name="connsiteX106" fmla="*/ 4602423 w 10753706"/>
              <a:gd name="connsiteY106" fmla="*/ 958063 h 1027260"/>
              <a:gd name="connsiteX107" fmla="*/ 4290656 w 10753706"/>
              <a:gd name="connsiteY107" fmla="*/ 969152 h 1027260"/>
              <a:gd name="connsiteX108" fmla="*/ 3952334 w 10753706"/>
              <a:gd name="connsiteY108" fmla="*/ 954043 h 1027260"/>
              <a:gd name="connsiteX109" fmla="*/ 3858560 w 10753706"/>
              <a:gd name="connsiteY109" fmla="*/ 948781 h 1027260"/>
              <a:gd name="connsiteX110" fmla="*/ 3846597 w 10753706"/>
              <a:gd name="connsiteY110" fmla="*/ 948382 h 1027260"/>
              <a:gd name="connsiteX111" fmla="*/ 3736044 w 10753706"/>
              <a:gd name="connsiteY111" fmla="*/ 947759 h 1027260"/>
              <a:gd name="connsiteX112" fmla="*/ 3713136 w 10753706"/>
              <a:gd name="connsiteY112" fmla="*/ 946963 h 1027260"/>
              <a:gd name="connsiteX113" fmla="*/ 3695939 w 10753706"/>
              <a:gd name="connsiteY113" fmla="*/ 943639 h 1027260"/>
              <a:gd name="connsiteX114" fmla="*/ 3694125 w 10753706"/>
              <a:gd name="connsiteY114" fmla="*/ 940567 h 1027260"/>
              <a:gd name="connsiteX115" fmla="*/ 3681925 w 10753706"/>
              <a:gd name="connsiteY115" fmla="*/ 939706 h 1027260"/>
              <a:gd name="connsiteX116" fmla="*/ 3679204 w 10753706"/>
              <a:gd name="connsiteY116" fmla="*/ 938926 h 1027260"/>
              <a:gd name="connsiteX117" fmla="*/ 3615656 w 10753706"/>
              <a:gd name="connsiteY117" fmla="*/ 940320 h 1027260"/>
              <a:gd name="connsiteX118" fmla="*/ 3567983 w 10753706"/>
              <a:gd name="connsiteY118" fmla="*/ 935596 h 1027260"/>
              <a:gd name="connsiteX119" fmla="*/ 3422423 w 10753706"/>
              <a:gd name="connsiteY119" fmla="*/ 932129 h 1027260"/>
              <a:gd name="connsiteX120" fmla="*/ 3310925 w 10753706"/>
              <a:gd name="connsiteY120" fmla="*/ 911072 h 1027260"/>
              <a:gd name="connsiteX121" fmla="*/ 3139421 w 10753706"/>
              <a:gd name="connsiteY121" fmla="*/ 934151 h 1027260"/>
              <a:gd name="connsiteX122" fmla="*/ 2996922 w 10753706"/>
              <a:gd name="connsiteY122" fmla="*/ 927537 h 1027260"/>
              <a:gd name="connsiteX123" fmla="*/ 2982785 w 10753706"/>
              <a:gd name="connsiteY123" fmla="*/ 931453 h 1027260"/>
              <a:gd name="connsiteX124" fmla="*/ 2967478 w 10753706"/>
              <a:gd name="connsiteY124" fmla="*/ 933397 h 1027260"/>
              <a:gd name="connsiteX125" fmla="*/ 2948552 w 10753706"/>
              <a:gd name="connsiteY125" fmla="*/ 932961 h 1027260"/>
              <a:gd name="connsiteX126" fmla="*/ 2944404 w 10753706"/>
              <a:gd name="connsiteY126" fmla="*/ 934452 h 1027260"/>
              <a:gd name="connsiteX127" fmla="*/ 2908608 w 10753706"/>
              <a:gd name="connsiteY127" fmla="*/ 937205 h 1027260"/>
              <a:gd name="connsiteX128" fmla="*/ 2904443 w 10753706"/>
              <a:gd name="connsiteY128" fmla="*/ 936455 h 1027260"/>
              <a:gd name="connsiteX129" fmla="*/ 2868935 w 10753706"/>
              <a:gd name="connsiteY129" fmla="*/ 938022 h 1027260"/>
              <a:gd name="connsiteX130" fmla="*/ 2868586 w 10753706"/>
              <a:gd name="connsiteY130" fmla="*/ 937487 h 1027260"/>
              <a:gd name="connsiteX131" fmla="*/ 2859191 w 10753706"/>
              <a:gd name="connsiteY131" fmla="*/ 935503 h 1027260"/>
              <a:gd name="connsiteX132" fmla="*/ 2840915 w 10753706"/>
              <a:gd name="connsiteY132" fmla="*/ 932977 h 1027260"/>
              <a:gd name="connsiteX133" fmla="*/ 2763509 w 10753706"/>
              <a:gd name="connsiteY133" fmla="*/ 921850 h 1027260"/>
              <a:gd name="connsiteX134" fmla="*/ 2756121 w 10753706"/>
              <a:gd name="connsiteY134" fmla="*/ 921864 h 1027260"/>
              <a:gd name="connsiteX135" fmla="*/ 2755998 w 10753706"/>
              <a:gd name="connsiteY135" fmla="*/ 921739 h 1027260"/>
              <a:gd name="connsiteX136" fmla="*/ 2748255 w 10753706"/>
              <a:gd name="connsiteY136" fmla="*/ 921505 h 1027260"/>
              <a:gd name="connsiteX137" fmla="*/ 2694601 w 10753706"/>
              <a:gd name="connsiteY137" fmla="*/ 915575 h 1027260"/>
              <a:gd name="connsiteX138" fmla="*/ 2635357 w 10753706"/>
              <a:gd name="connsiteY138" fmla="*/ 910976 h 1027260"/>
              <a:gd name="connsiteX139" fmla="*/ 2601047 w 10753706"/>
              <a:gd name="connsiteY139" fmla="*/ 910263 h 1027260"/>
              <a:gd name="connsiteX140" fmla="*/ 2507482 w 10753706"/>
              <a:gd name="connsiteY140" fmla="*/ 906211 h 1027260"/>
              <a:gd name="connsiteX141" fmla="*/ 2413884 w 10753706"/>
              <a:gd name="connsiteY141" fmla="*/ 900545 h 1027260"/>
              <a:gd name="connsiteX142" fmla="*/ 2368912 w 10753706"/>
              <a:gd name="connsiteY142" fmla="*/ 888755 h 1027260"/>
              <a:gd name="connsiteX143" fmla="*/ 2349490 w 10753706"/>
              <a:gd name="connsiteY143" fmla="*/ 889719 h 1027260"/>
              <a:gd name="connsiteX144" fmla="*/ 2344290 w 10753706"/>
              <a:gd name="connsiteY144" fmla="*/ 890584 h 1027260"/>
              <a:gd name="connsiteX145" fmla="*/ 2336488 w 10753706"/>
              <a:gd name="connsiteY145" fmla="*/ 891058 h 1027260"/>
              <a:gd name="connsiteX146" fmla="*/ 2329015 w 10753706"/>
              <a:gd name="connsiteY146" fmla="*/ 891627 h 1027260"/>
              <a:gd name="connsiteX147" fmla="*/ 2293898 w 10753706"/>
              <a:gd name="connsiteY147" fmla="*/ 896431 h 1027260"/>
              <a:gd name="connsiteX148" fmla="*/ 2243927 w 10753706"/>
              <a:gd name="connsiteY148" fmla="*/ 888076 h 1027260"/>
              <a:gd name="connsiteX149" fmla="*/ 2223920 w 10753706"/>
              <a:gd name="connsiteY149" fmla="*/ 887331 h 1027260"/>
              <a:gd name="connsiteX150" fmla="*/ 2213081 w 10753706"/>
              <a:gd name="connsiteY150" fmla="*/ 886302 h 1027260"/>
              <a:gd name="connsiteX151" fmla="*/ 2212307 w 10753706"/>
              <a:gd name="connsiteY151" fmla="*/ 885829 h 1027260"/>
              <a:gd name="connsiteX152" fmla="*/ 2152321 w 10753706"/>
              <a:gd name="connsiteY152" fmla="*/ 894418 h 1027260"/>
              <a:gd name="connsiteX153" fmla="*/ 2140985 w 10753706"/>
              <a:gd name="connsiteY153" fmla="*/ 895968 h 1027260"/>
              <a:gd name="connsiteX154" fmla="*/ 2121210 w 10753706"/>
              <a:gd name="connsiteY154" fmla="*/ 899354 h 1027260"/>
              <a:gd name="connsiteX155" fmla="*/ 2119146 w 10753706"/>
              <a:gd name="connsiteY155" fmla="*/ 899033 h 1027260"/>
              <a:gd name="connsiteX156" fmla="*/ 2105666 w 10753706"/>
              <a:gd name="connsiteY156" fmla="*/ 902240 h 1027260"/>
              <a:gd name="connsiteX157" fmla="*/ 2094924 w 10753706"/>
              <a:gd name="connsiteY157" fmla="*/ 907203 h 1027260"/>
              <a:gd name="connsiteX158" fmla="*/ 1949478 w 10753706"/>
              <a:gd name="connsiteY158" fmla="*/ 913748 h 1027260"/>
              <a:gd name="connsiteX159" fmla="*/ 1749684 w 10753706"/>
              <a:gd name="connsiteY159" fmla="*/ 942223 h 1027260"/>
              <a:gd name="connsiteX160" fmla="*/ 1585576 w 10753706"/>
              <a:gd name="connsiteY160" fmla="*/ 954170 h 1027260"/>
              <a:gd name="connsiteX161" fmla="*/ 1476250 w 10753706"/>
              <a:gd name="connsiteY161" fmla="*/ 950653 h 1027260"/>
              <a:gd name="connsiteX162" fmla="*/ 1433927 w 10753706"/>
              <a:gd name="connsiteY162" fmla="*/ 959926 h 1027260"/>
              <a:gd name="connsiteX163" fmla="*/ 1414893 w 10753706"/>
              <a:gd name="connsiteY163" fmla="*/ 957671 h 1027260"/>
              <a:gd name="connsiteX164" fmla="*/ 1411585 w 10753706"/>
              <a:gd name="connsiteY164" fmla="*/ 957179 h 1027260"/>
              <a:gd name="connsiteX165" fmla="*/ 1398896 w 10753706"/>
              <a:gd name="connsiteY165" fmla="*/ 957460 h 1027260"/>
              <a:gd name="connsiteX166" fmla="*/ 1394632 w 10753706"/>
              <a:gd name="connsiteY166" fmla="*/ 954725 h 1027260"/>
              <a:gd name="connsiteX167" fmla="*/ 1375043 w 10753706"/>
              <a:gd name="connsiteY167" fmla="*/ 953132 h 1027260"/>
              <a:gd name="connsiteX168" fmla="*/ 1351876 w 10753706"/>
              <a:gd name="connsiteY168" fmla="*/ 954436 h 1027260"/>
              <a:gd name="connsiteX169" fmla="*/ 1242676 w 10753706"/>
              <a:gd name="connsiteY169" fmla="*/ 963767 h 1027260"/>
              <a:gd name="connsiteX170" fmla="*/ 1205993 w 10753706"/>
              <a:gd name="connsiteY170" fmla="*/ 974080 h 1027260"/>
              <a:gd name="connsiteX171" fmla="*/ 1052221 w 10753706"/>
              <a:gd name="connsiteY171" fmla="*/ 963954 h 1027260"/>
              <a:gd name="connsiteX172" fmla="*/ 968270 w 10753706"/>
              <a:gd name="connsiteY172" fmla="*/ 964761 h 1027260"/>
              <a:gd name="connsiteX173" fmla="*/ 874493 w 10753706"/>
              <a:gd name="connsiteY173" fmla="*/ 998122 h 1027260"/>
              <a:gd name="connsiteX174" fmla="*/ 814411 w 10753706"/>
              <a:gd name="connsiteY174" fmla="*/ 1007391 h 1027260"/>
              <a:gd name="connsiteX175" fmla="*/ 688604 w 10753706"/>
              <a:gd name="connsiteY175" fmla="*/ 1015631 h 1027260"/>
              <a:gd name="connsiteX176" fmla="*/ 618171 w 10753706"/>
              <a:gd name="connsiteY176" fmla="*/ 1027260 h 1027260"/>
              <a:gd name="connsiteX177" fmla="*/ 570379 w 10753706"/>
              <a:gd name="connsiteY177" fmla="*/ 1023487 h 1027260"/>
              <a:gd name="connsiteX178" fmla="*/ 482519 w 10753706"/>
              <a:gd name="connsiteY178" fmla="*/ 1002108 h 1027260"/>
              <a:gd name="connsiteX179" fmla="*/ 475319 w 10753706"/>
              <a:gd name="connsiteY179" fmla="*/ 1009922 h 1027260"/>
              <a:gd name="connsiteX180" fmla="*/ 431104 w 10753706"/>
              <a:gd name="connsiteY180" fmla="*/ 1009317 h 1027260"/>
              <a:gd name="connsiteX181" fmla="*/ 363782 w 10753706"/>
              <a:gd name="connsiteY181" fmla="*/ 1007585 h 1027260"/>
              <a:gd name="connsiteX182" fmla="*/ 325533 w 10753706"/>
              <a:gd name="connsiteY182" fmla="*/ 1008502 h 1027260"/>
              <a:gd name="connsiteX183" fmla="*/ 220429 w 10753706"/>
              <a:gd name="connsiteY183" fmla="*/ 1008927 h 1027260"/>
              <a:gd name="connsiteX184" fmla="*/ 114676 w 10753706"/>
              <a:gd name="connsiteY184" fmla="*/ 1007765 h 1027260"/>
              <a:gd name="connsiteX185" fmla="*/ 13470 w 10753706"/>
              <a:gd name="connsiteY185" fmla="*/ 998544 h 1027260"/>
              <a:gd name="connsiteX186" fmla="*/ 0 w 10753706"/>
              <a:gd name="connsiteY186" fmla="*/ 997355 h 1027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10753706" h="1027260">
                <a:moveTo>
                  <a:pt x="0" y="0"/>
                </a:moveTo>
                <a:lnTo>
                  <a:pt x="10753706" y="0"/>
                </a:lnTo>
                <a:lnTo>
                  <a:pt x="10748809" y="2522"/>
                </a:lnTo>
                <a:cubicBezTo>
                  <a:pt x="10744031" y="4644"/>
                  <a:pt x="10737551" y="7204"/>
                  <a:pt x="10725330" y="11977"/>
                </a:cubicBezTo>
                <a:cubicBezTo>
                  <a:pt x="10700888" y="21523"/>
                  <a:pt x="10652058" y="39304"/>
                  <a:pt x="10615423" y="52967"/>
                </a:cubicBezTo>
                <a:cubicBezTo>
                  <a:pt x="10598524" y="49017"/>
                  <a:pt x="10550674" y="61360"/>
                  <a:pt x="10533936" y="53095"/>
                </a:cubicBezTo>
                <a:cubicBezTo>
                  <a:pt x="10519435" y="55674"/>
                  <a:pt x="10480156" y="49393"/>
                  <a:pt x="10466876" y="45180"/>
                </a:cubicBezTo>
                <a:cubicBezTo>
                  <a:pt x="10443145" y="68059"/>
                  <a:pt x="10382269" y="71294"/>
                  <a:pt x="10355090" y="89741"/>
                </a:cubicBezTo>
                <a:cubicBezTo>
                  <a:pt x="10286222" y="95376"/>
                  <a:pt x="10146285" y="63529"/>
                  <a:pt x="10087145" y="66115"/>
                </a:cubicBezTo>
                <a:cubicBezTo>
                  <a:pt x="10067575" y="79584"/>
                  <a:pt x="10043111" y="68921"/>
                  <a:pt x="10015902" y="76178"/>
                </a:cubicBezTo>
                <a:cubicBezTo>
                  <a:pt x="9952302" y="84628"/>
                  <a:pt x="9893286" y="103337"/>
                  <a:pt x="9806005" y="102435"/>
                </a:cubicBezTo>
                <a:cubicBezTo>
                  <a:pt x="9782247" y="141133"/>
                  <a:pt x="9674787" y="151643"/>
                  <a:pt x="9602583" y="179170"/>
                </a:cubicBezTo>
                <a:cubicBezTo>
                  <a:pt x="9557658" y="187584"/>
                  <a:pt x="9478290" y="154235"/>
                  <a:pt x="9469719" y="174721"/>
                </a:cubicBezTo>
                <a:cubicBezTo>
                  <a:pt x="9443779" y="165070"/>
                  <a:pt x="9431317" y="185692"/>
                  <a:pt x="9408692" y="189513"/>
                </a:cubicBezTo>
                <a:cubicBezTo>
                  <a:pt x="9387154" y="183843"/>
                  <a:pt x="9380475" y="191089"/>
                  <a:pt x="9364151" y="194072"/>
                </a:cubicBezTo>
                <a:cubicBezTo>
                  <a:pt x="9354686" y="190222"/>
                  <a:pt x="9340485" y="191782"/>
                  <a:pt x="9337751" y="197579"/>
                </a:cubicBezTo>
                <a:cubicBezTo>
                  <a:pt x="9349566" y="209270"/>
                  <a:pt x="9297468" y="207714"/>
                  <a:pt x="9297166" y="216558"/>
                </a:cubicBezTo>
                <a:cubicBezTo>
                  <a:pt x="9269057" y="220999"/>
                  <a:pt x="9139630" y="221783"/>
                  <a:pt x="9123859" y="237356"/>
                </a:cubicBezTo>
                <a:cubicBezTo>
                  <a:pt x="9068176" y="249209"/>
                  <a:pt x="8975349" y="235349"/>
                  <a:pt x="8950741" y="238020"/>
                </a:cubicBezTo>
                <a:cubicBezTo>
                  <a:pt x="8916265" y="215428"/>
                  <a:pt x="8822808" y="292026"/>
                  <a:pt x="8718236" y="303148"/>
                </a:cubicBezTo>
                <a:cubicBezTo>
                  <a:pt x="8703111" y="302060"/>
                  <a:pt x="8695551" y="302792"/>
                  <a:pt x="8694011" y="308812"/>
                </a:cubicBezTo>
                <a:cubicBezTo>
                  <a:pt x="8661810" y="312764"/>
                  <a:pt x="8637956" y="329628"/>
                  <a:pt x="8611976" y="324819"/>
                </a:cubicBezTo>
                <a:cubicBezTo>
                  <a:pt x="8621849" y="336388"/>
                  <a:pt x="8562809" y="325917"/>
                  <a:pt x="8562074" y="337971"/>
                </a:cubicBezTo>
                <a:cubicBezTo>
                  <a:pt x="8543699" y="343978"/>
                  <a:pt x="8511321" y="356396"/>
                  <a:pt x="8501724" y="360865"/>
                </a:cubicBezTo>
                <a:lnTo>
                  <a:pt x="8504489" y="364790"/>
                </a:lnTo>
                <a:lnTo>
                  <a:pt x="8492774" y="366181"/>
                </a:lnTo>
                <a:lnTo>
                  <a:pt x="8466405" y="368724"/>
                </a:lnTo>
                <a:cubicBezTo>
                  <a:pt x="8455454" y="372229"/>
                  <a:pt x="8440175" y="385805"/>
                  <a:pt x="8427069" y="387211"/>
                </a:cubicBezTo>
                <a:cubicBezTo>
                  <a:pt x="8400442" y="392215"/>
                  <a:pt x="8397079" y="382989"/>
                  <a:pt x="8387766" y="377161"/>
                </a:cubicBezTo>
                <a:cubicBezTo>
                  <a:pt x="8369233" y="378548"/>
                  <a:pt x="8334756" y="390869"/>
                  <a:pt x="8315874" y="395527"/>
                </a:cubicBezTo>
                <a:cubicBezTo>
                  <a:pt x="8306664" y="400500"/>
                  <a:pt x="8272845" y="393679"/>
                  <a:pt x="8274474" y="405112"/>
                </a:cubicBezTo>
                <a:cubicBezTo>
                  <a:pt x="8255483" y="406194"/>
                  <a:pt x="8244963" y="408376"/>
                  <a:pt x="8234664" y="410219"/>
                </a:cubicBezTo>
                <a:lnTo>
                  <a:pt x="8211268" y="416791"/>
                </a:lnTo>
                <a:cubicBezTo>
                  <a:pt x="8204720" y="419941"/>
                  <a:pt x="8197411" y="422004"/>
                  <a:pt x="8188615" y="421755"/>
                </a:cubicBezTo>
                <a:lnTo>
                  <a:pt x="8179981" y="420402"/>
                </a:lnTo>
                <a:lnTo>
                  <a:pt x="8179307" y="422516"/>
                </a:lnTo>
                <a:cubicBezTo>
                  <a:pt x="8179027" y="425797"/>
                  <a:pt x="8175790" y="448341"/>
                  <a:pt x="8147929" y="450302"/>
                </a:cubicBezTo>
                <a:cubicBezTo>
                  <a:pt x="8130300" y="457967"/>
                  <a:pt x="8114933" y="461015"/>
                  <a:pt x="8089136" y="465283"/>
                </a:cubicBezTo>
                <a:cubicBezTo>
                  <a:pt x="8072810" y="465920"/>
                  <a:pt x="8069376" y="451569"/>
                  <a:pt x="8049973" y="454121"/>
                </a:cubicBezTo>
                <a:cubicBezTo>
                  <a:pt x="7974508" y="471465"/>
                  <a:pt x="8006050" y="447139"/>
                  <a:pt x="7965913" y="464415"/>
                </a:cubicBezTo>
                <a:cubicBezTo>
                  <a:pt x="7958234" y="466025"/>
                  <a:pt x="7951405" y="465800"/>
                  <a:pt x="7945093" y="464798"/>
                </a:cubicBezTo>
                <a:lnTo>
                  <a:pt x="7935335" y="462442"/>
                </a:lnTo>
                <a:lnTo>
                  <a:pt x="7904779" y="471429"/>
                </a:lnTo>
                <a:cubicBezTo>
                  <a:pt x="7889387" y="474999"/>
                  <a:pt x="7872867" y="477951"/>
                  <a:pt x="7855604" y="480199"/>
                </a:cubicBezTo>
                <a:cubicBezTo>
                  <a:pt x="7850005" y="476378"/>
                  <a:pt x="7838628" y="483595"/>
                  <a:pt x="7832630" y="485371"/>
                </a:cubicBezTo>
                <a:cubicBezTo>
                  <a:pt x="7831473" y="482645"/>
                  <a:pt x="7816623" y="482661"/>
                  <a:pt x="7812438" y="485391"/>
                </a:cubicBezTo>
                <a:cubicBezTo>
                  <a:pt x="7709470" y="505049"/>
                  <a:pt x="7759426" y="473956"/>
                  <a:pt x="7701399" y="495197"/>
                </a:cubicBezTo>
                <a:cubicBezTo>
                  <a:pt x="7690986" y="496989"/>
                  <a:pt x="7682397" y="496365"/>
                  <a:pt x="7674778" y="494723"/>
                </a:cubicBezTo>
                <a:lnTo>
                  <a:pt x="7660445" y="490194"/>
                </a:lnTo>
                <a:lnTo>
                  <a:pt x="7651781" y="493084"/>
                </a:lnTo>
                <a:cubicBezTo>
                  <a:pt x="7616113" y="496548"/>
                  <a:pt x="7603273" y="491735"/>
                  <a:pt x="7584807" y="499490"/>
                </a:cubicBezTo>
                <a:cubicBezTo>
                  <a:pt x="7549256" y="490212"/>
                  <a:pt x="7563949" y="500167"/>
                  <a:pt x="7541324" y="504184"/>
                </a:cubicBezTo>
                <a:cubicBezTo>
                  <a:pt x="7523851" y="508307"/>
                  <a:pt x="7559546" y="509825"/>
                  <a:pt x="7541756" y="512184"/>
                </a:cubicBezTo>
                <a:cubicBezTo>
                  <a:pt x="7520963" y="510864"/>
                  <a:pt x="7525755" y="520497"/>
                  <a:pt x="7503906" y="518551"/>
                </a:cubicBezTo>
                <a:cubicBezTo>
                  <a:pt x="7505924" y="510774"/>
                  <a:pt x="7464361" y="523683"/>
                  <a:pt x="7460411" y="517415"/>
                </a:cubicBezTo>
                <a:lnTo>
                  <a:pt x="7460116" y="517548"/>
                </a:lnTo>
                <a:cubicBezTo>
                  <a:pt x="7447785" y="530928"/>
                  <a:pt x="7310141" y="550568"/>
                  <a:pt x="7297810" y="563947"/>
                </a:cubicBezTo>
                <a:cubicBezTo>
                  <a:pt x="7221791" y="605698"/>
                  <a:pt x="7039072" y="646008"/>
                  <a:pt x="6946388" y="665244"/>
                </a:cubicBezTo>
                <a:cubicBezTo>
                  <a:pt x="6853704" y="684480"/>
                  <a:pt x="6804875" y="677485"/>
                  <a:pt x="6741704" y="679365"/>
                </a:cubicBezTo>
                <a:lnTo>
                  <a:pt x="6624680" y="677674"/>
                </a:lnTo>
                <a:lnTo>
                  <a:pt x="6605700" y="683566"/>
                </a:lnTo>
                <a:cubicBezTo>
                  <a:pt x="6603309" y="685184"/>
                  <a:pt x="6599550" y="685647"/>
                  <a:pt x="6576922" y="683030"/>
                </a:cubicBezTo>
                <a:cubicBezTo>
                  <a:pt x="6527275" y="698355"/>
                  <a:pt x="6440981" y="702347"/>
                  <a:pt x="6405123" y="721946"/>
                </a:cubicBezTo>
                <a:cubicBezTo>
                  <a:pt x="6407963" y="715467"/>
                  <a:pt x="6383450" y="712913"/>
                  <a:pt x="6368938" y="717341"/>
                </a:cubicBezTo>
                <a:cubicBezTo>
                  <a:pt x="6377914" y="692119"/>
                  <a:pt x="6315316" y="744281"/>
                  <a:pt x="6295102" y="729508"/>
                </a:cubicBezTo>
                <a:cubicBezTo>
                  <a:pt x="6300358" y="744473"/>
                  <a:pt x="6240070" y="776254"/>
                  <a:pt x="6202084" y="767091"/>
                </a:cubicBezTo>
                <a:cubicBezTo>
                  <a:pt x="6152826" y="774744"/>
                  <a:pt x="6122010" y="790367"/>
                  <a:pt x="6067157" y="790339"/>
                </a:cubicBezTo>
                <a:cubicBezTo>
                  <a:pt x="6066310" y="792484"/>
                  <a:pt x="6064283" y="794403"/>
                  <a:pt x="6061443" y="796151"/>
                </a:cubicBezTo>
                <a:lnTo>
                  <a:pt x="6051406" y="800684"/>
                </a:lnTo>
                <a:lnTo>
                  <a:pt x="6049097" y="800636"/>
                </a:lnTo>
                <a:cubicBezTo>
                  <a:pt x="6040408" y="801393"/>
                  <a:pt x="6036299" y="802645"/>
                  <a:pt x="6034222" y="804110"/>
                </a:cubicBezTo>
                <a:lnTo>
                  <a:pt x="6033121" y="806078"/>
                </a:lnTo>
                <a:lnTo>
                  <a:pt x="6023593" y="808842"/>
                </a:lnTo>
                <a:lnTo>
                  <a:pt x="6006639" y="815304"/>
                </a:lnTo>
                <a:lnTo>
                  <a:pt x="6001762" y="815557"/>
                </a:lnTo>
                <a:lnTo>
                  <a:pt x="5973534" y="823815"/>
                </a:lnTo>
                <a:lnTo>
                  <a:pt x="5972336" y="823476"/>
                </a:lnTo>
                <a:cubicBezTo>
                  <a:pt x="5969004" y="822901"/>
                  <a:pt x="5965329" y="822833"/>
                  <a:pt x="5960841" y="823819"/>
                </a:cubicBezTo>
                <a:cubicBezTo>
                  <a:pt x="5955860" y="815655"/>
                  <a:pt x="5953515" y="821882"/>
                  <a:pt x="5940719" y="825514"/>
                </a:cubicBezTo>
                <a:cubicBezTo>
                  <a:pt x="5930130" y="813644"/>
                  <a:pt x="5900943" y="827979"/>
                  <a:pt x="5884298" y="823806"/>
                </a:cubicBezTo>
                <a:cubicBezTo>
                  <a:pt x="5875133" y="826741"/>
                  <a:pt x="5865250" y="829630"/>
                  <a:pt x="5854779" y="832365"/>
                </a:cubicBezTo>
                <a:lnTo>
                  <a:pt x="5848382" y="833844"/>
                </a:lnTo>
                <a:lnTo>
                  <a:pt x="5848066" y="833772"/>
                </a:lnTo>
                <a:cubicBezTo>
                  <a:pt x="5846273" y="833879"/>
                  <a:pt x="5844018" y="834284"/>
                  <a:pt x="5840944" y="835132"/>
                </a:cubicBezTo>
                <a:lnTo>
                  <a:pt x="5836719" y="836539"/>
                </a:lnTo>
                <a:lnTo>
                  <a:pt x="5824311" y="839408"/>
                </a:lnTo>
                <a:lnTo>
                  <a:pt x="5818788" y="839727"/>
                </a:lnTo>
                <a:cubicBezTo>
                  <a:pt x="5797008" y="838594"/>
                  <a:pt x="5786883" y="822081"/>
                  <a:pt x="5763953" y="834282"/>
                </a:cubicBezTo>
                <a:cubicBezTo>
                  <a:pt x="5726813" y="837521"/>
                  <a:pt x="5699446" y="830949"/>
                  <a:pt x="5667748" y="840211"/>
                </a:cubicBezTo>
                <a:cubicBezTo>
                  <a:pt x="5632959" y="843205"/>
                  <a:pt x="5601436" y="842280"/>
                  <a:pt x="5573108" y="847611"/>
                </a:cubicBezTo>
                <a:cubicBezTo>
                  <a:pt x="5560030" y="845832"/>
                  <a:pt x="5549547" y="851598"/>
                  <a:pt x="5539137" y="851033"/>
                </a:cubicBezTo>
                <a:cubicBezTo>
                  <a:pt x="5528728" y="850467"/>
                  <a:pt x="5529256" y="837509"/>
                  <a:pt x="5510651" y="844215"/>
                </a:cubicBezTo>
                <a:cubicBezTo>
                  <a:pt x="5494241" y="833607"/>
                  <a:pt x="5466101" y="839171"/>
                  <a:pt x="5457331" y="839159"/>
                </a:cubicBezTo>
                <a:lnTo>
                  <a:pt x="5410613" y="834358"/>
                </a:lnTo>
                <a:lnTo>
                  <a:pt x="5370040" y="862127"/>
                </a:lnTo>
                <a:cubicBezTo>
                  <a:pt x="5357863" y="856469"/>
                  <a:pt x="5319115" y="868069"/>
                  <a:pt x="5318778" y="855310"/>
                </a:cubicBezTo>
                <a:cubicBezTo>
                  <a:pt x="5303920" y="857760"/>
                  <a:pt x="5296727" y="863736"/>
                  <a:pt x="5298645" y="855171"/>
                </a:cubicBezTo>
                <a:cubicBezTo>
                  <a:pt x="5287819" y="855897"/>
                  <a:pt x="5267444" y="857825"/>
                  <a:pt x="5253828" y="859670"/>
                </a:cubicBezTo>
                <a:lnTo>
                  <a:pt x="5216955" y="866245"/>
                </a:lnTo>
                <a:lnTo>
                  <a:pt x="5214344" y="868102"/>
                </a:lnTo>
                <a:cubicBezTo>
                  <a:pt x="5210778" y="868719"/>
                  <a:pt x="5200859" y="869042"/>
                  <a:pt x="5195561" y="869949"/>
                </a:cubicBezTo>
                <a:lnTo>
                  <a:pt x="5182555" y="873542"/>
                </a:lnTo>
                <a:cubicBezTo>
                  <a:pt x="5178496" y="875023"/>
                  <a:pt x="5175066" y="876746"/>
                  <a:pt x="5172552" y="878801"/>
                </a:cubicBezTo>
                <a:cubicBezTo>
                  <a:pt x="5121406" y="873797"/>
                  <a:pt x="5080096" y="886529"/>
                  <a:pt x="5027993" y="889666"/>
                </a:cubicBezTo>
                <a:cubicBezTo>
                  <a:pt x="4999924" y="877115"/>
                  <a:pt x="4946973" y="919452"/>
                  <a:pt x="4939844" y="934802"/>
                </a:cubicBezTo>
                <a:cubicBezTo>
                  <a:pt x="4895154" y="940701"/>
                  <a:pt x="4844006" y="928240"/>
                  <a:pt x="4792576" y="934820"/>
                </a:cubicBezTo>
                <a:lnTo>
                  <a:pt x="4602423" y="958063"/>
                </a:lnTo>
                <a:cubicBezTo>
                  <a:pt x="4488530" y="967131"/>
                  <a:pt x="4399004" y="969822"/>
                  <a:pt x="4290656" y="969152"/>
                </a:cubicBezTo>
                <a:cubicBezTo>
                  <a:pt x="4182308" y="968482"/>
                  <a:pt x="4046938" y="971167"/>
                  <a:pt x="3952334" y="954043"/>
                </a:cubicBezTo>
                <a:lnTo>
                  <a:pt x="3858560" y="948781"/>
                </a:lnTo>
                <a:lnTo>
                  <a:pt x="3846597" y="948382"/>
                </a:lnTo>
                <a:cubicBezTo>
                  <a:pt x="3807516" y="956616"/>
                  <a:pt x="3767475" y="941640"/>
                  <a:pt x="3736044" y="947759"/>
                </a:cubicBezTo>
                <a:cubicBezTo>
                  <a:pt x="3727323" y="948128"/>
                  <a:pt x="3719828" y="947771"/>
                  <a:pt x="3713136" y="946963"/>
                </a:cubicBezTo>
                <a:lnTo>
                  <a:pt x="3695939" y="943639"/>
                </a:lnTo>
                <a:lnTo>
                  <a:pt x="3694125" y="940567"/>
                </a:lnTo>
                <a:lnTo>
                  <a:pt x="3681925" y="939706"/>
                </a:lnTo>
                <a:lnTo>
                  <a:pt x="3679204" y="938926"/>
                </a:lnTo>
                <a:cubicBezTo>
                  <a:pt x="3668160" y="939028"/>
                  <a:pt x="3634193" y="940875"/>
                  <a:pt x="3615656" y="940320"/>
                </a:cubicBezTo>
                <a:cubicBezTo>
                  <a:pt x="3582626" y="936974"/>
                  <a:pt x="3593904" y="949140"/>
                  <a:pt x="3567983" y="935596"/>
                </a:cubicBezTo>
                <a:cubicBezTo>
                  <a:pt x="3504185" y="939048"/>
                  <a:pt x="3482818" y="922224"/>
                  <a:pt x="3422423" y="932129"/>
                </a:cubicBezTo>
                <a:cubicBezTo>
                  <a:pt x="3369166" y="933413"/>
                  <a:pt x="3329486" y="910108"/>
                  <a:pt x="3310925" y="911072"/>
                </a:cubicBezTo>
                <a:cubicBezTo>
                  <a:pt x="3261363" y="909787"/>
                  <a:pt x="3198415" y="933574"/>
                  <a:pt x="3139421" y="934151"/>
                </a:cubicBezTo>
                <a:cubicBezTo>
                  <a:pt x="3088799" y="931012"/>
                  <a:pt x="3038941" y="938464"/>
                  <a:pt x="2996922" y="927537"/>
                </a:cubicBezTo>
                <a:cubicBezTo>
                  <a:pt x="2992673" y="929234"/>
                  <a:pt x="2987900" y="930498"/>
                  <a:pt x="2982785" y="931453"/>
                </a:cubicBezTo>
                <a:lnTo>
                  <a:pt x="2967478" y="933397"/>
                </a:lnTo>
                <a:lnTo>
                  <a:pt x="2948552" y="932961"/>
                </a:lnTo>
                <a:lnTo>
                  <a:pt x="2944404" y="934452"/>
                </a:lnTo>
                <a:lnTo>
                  <a:pt x="2908608" y="937205"/>
                </a:lnTo>
                <a:lnTo>
                  <a:pt x="2904443" y="936455"/>
                </a:lnTo>
                <a:lnTo>
                  <a:pt x="2868935" y="938022"/>
                </a:lnTo>
                <a:lnTo>
                  <a:pt x="2868586" y="937487"/>
                </a:lnTo>
                <a:cubicBezTo>
                  <a:pt x="2866994" y="936327"/>
                  <a:pt x="2864292" y="935538"/>
                  <a:pt x="2859191" y="935503"/>
                </a:cubicBezTo>
                <a:cubicBezTo>
                  <a:pt x="2869075" y="927418"/>
                  <a:pt x="2856828" y="932364"/>
                  <a:pt x="2840915" y="932977"/>
                </a:cubicBezTo>
                <a:lnTo>
                  <a:pt x="2763509" y="921850"/>
                </a:lnTo>
                <a:lnTo>
                  <a:pt x="2756121" y="921864"/>
                </a:lnTo>
                <a:cubicBezTo>
                  <a:pt x="2756081" y="921822"/>
                  <a:pt x="2756039" y="921781"/>
                  <a:pt x="2755998" y="921739"/>
                </a:cubicBezTo>
                <a:cubicBezTo>
                  <a:pt x="2754445" y="921476"/>
                  <a:pt x="2752036" y="921380"/>
                  <a:pt x="2748255" y="921505"/>
                </a:cubicBezTo>
                <a:lnTo>
                  <a:pt x="2694601" y="915575"/>
                </a:lnTo>
                <a:cubicBezTo>
                  <a:pt x="2671223" y="919874"/>
                  <a:pt x="2666972" y="913376"/>
                  <a:pt x="2635357" y="910976"/>
                </a:cubicBezTo>
                <a:cubicBezTo>
                  <a:pt x="2621906" y="915051"/>
                  <a:pt x="2611315" y="913542"/>
                  <a:pt x="2601047" y="910263"/>
                </a:cubicBezTo>
                <a:cubicBezTo>
                  <a:pt x="2570084" y="912074"/>
                  <a:pt x="2542135" y="907435"/>
                  <a:pt x="2507482" y="906211"/>
                </a:cubicBezTo>
                <a:cubicBezTo>
                  <a:pt x="2469706" y="911437"/>
                  <a:pt x="2450920" y="901812"/>
                  <a:pt x="2413884" y="900545"/>
                </a:cubicBezTo>
                <a:cubicBezTo>
                  <a:pt x="2381338" y="909664"/>
                  <a:pt x="2387753" y="892438"/>
                  <a:pt x="2368912" y="888755"/>
                </a:cubicBezTo>
                <a:lnTo>
                  <a:pt x="2349490" y="889719"/>
                </a:lnTo>
                <a:lnTo>
                  <a:pt x="2344290" y="890584"/>
                </a:lnTo>
                <a:cubicBezTo>
                  <a:pt x="2340673" y="891041"/>
                  <a:pt x="2338228" y="891167"/>
                  <a:pt x="2336488" y="891058"/>
                </a:cubicBezTo>
                <a:lnTo>
                  <a:pt x="2329015" y="891627"/>
                </a:lnTo>
                <a:cubicBezTo>
                  <a:pt x="2316843" y="893039"/>
                  <a:pt x="2305064" y="894669"/>
                  <a:pt x="2293898" y="896431"/>
                </a:cubicBezTo>
                <a:cubicBezTo>
                  <a:pt x="2282637" y="890404"/>
                  <a:pt x="2242346" y="900851"/>
                  <a:pt x="2243927" y="888076"/>
                </a:cubicBezTo>
                <a:cubicBezTo>
                  <a:pt x="2228778" y="890081"/>
                  <a:pt x="2220725" y="895845"/>
                  <a:pt x="2223920" y="887331"/>
                </a:cubicBezTo>
                <a:cubicBezTo>
                  <a:pt x="2218877" y="887756"/>
                  <a:pt x="2215583" y="887254"/>
                  <a:pt x="2213081" y="886302"/>
                </a:cubicBezTo>
                <a:lnTo>
                  <a:pt x="2212307" y="885829"/>
                </a:lnTo>
                <a:lnTo>
                  <a:pt x="2152321" y="894418"/>
                </a:lnTo>
                <a:lnTo>
                  <a:pt x="2140985" y="895968"/>
                </a:lnTo>
                <a:lnTo>
                  <a:pt x="2121210" y="899354"/>
                </a:lnTo>
                <a:lnTo>
                  <a:pt x="2119146" y="899033"/>
                </a:lnTo>
                <a:lnTo>
                  <a:pt x="2105666" y="902240"/>
                </a:lnTo>
                <a:cubicBezTo>
                  <a:pt x="2101407" y="903601"/>
                  <a:pt x="2097735" y="905221"/>
                  <a:pt x="2094924" y="907203"/>
                </a:cubicBezTo>
                <a:cubicBezTo>
                  <a:pt x="2044793" y="900664"/>
                  <a:pt x="2001785" y="912168"/>
                  <a:pt x="1949478" y="913748"/>
                </a:cubicBezTo>
                <a:cubicBezTo>
                  <a:pt x="1891937" y="919585"/>
                  <a:pt x="1810334" y="935486"/>
                  <a:pt x="1749684" y="942223"/>
                </a:cubicBezTo>
                <a:lnTo>
                  <a:pt x="1585576" y="954170"/>
                </a:lnTo>
                <a:cubicBezTo>
                  <a:pt x="1549165" y="943719"/>
                  <a:pt x="1511425" y="950847"/>
                  <a:pt x="1476250" y="950653"/>
                </a:cubicBezTo>
                <a:cubicBezTo>
                  <a:pt x="1488515" y="961596"/>
                  <a:pt x="1432660" y="946795"/>
                  <a:pt x="1433927" y="959926"/>
                </a:cubicBezTo>
                <a:cubicBezTo>
                  <a:pt x="1427485" y="959475"/>
                  <a:pt x="1421205" y="958623"/>
                  <a:pt x="1414893" y="957671"/>
                </a:cubicBezTo>
                <a:lnTo>
                  <a:pt x="1411585" y="957179"/>
                </a:lnTo>
                <a:lnTo>
                  <a:pt x="1398896" y="957460"/>
                </a:lnTo>
                <a:lnTo>
                  <a:pt x="1394632" y="954725"/>
                </a:lnTo>
                <a:lnTo>
                  <a:pt x="1375043" y="953132"/>
                </a:lnTo>
                <a:cubicBezTo>
                  <a:pt x="1367813" y="952970"/>
                  <a:pt x="1360155" y="953305"/>
                  <a:pt x="1351876" y="954436"/>
                </a:cubicBezTo>
                <a:cubicBezTo>
                  <a:pt x="1325912" y="963028"/>
                  <a:pt x="1274459" y="952492"/>
                  <a:pt x="1242676" y="963767"/>
                </a:cubicBezTo>
                <a:cubicBezTo>
                  <a:pt x="1230276" y="966918"/>
                  <a:pt x="1216715" y="977098"/>
                  <a:pt x="1205993" y="974080"/>
                </a:cubicBezTo>
                <a:cubicBezTo>
                  <a:pt x="1174251" y="974112"/>
                  <a:pt x="1086982" y="964420"/>
                  <a:pt x="1052221" y="963954"/>
                </a:cubicBezTo>
                <a:cubicBezTo>
                  <a:pt x="1038515" y="970622"/>
                  <a:pt x="1009522" y="962342"/>
                  <a:pt x="968270" y="964761"/>
                </a:cubicBezTo>
                <a:cubicBezTo>
                  <a:pt x="943437" y="973698"/>
                  <a:pt x="900136" y="991017"/>
                  <a:pt x="874493" y="998122"/>
                </a:cubicBezTo>
                <a:cubicBezTo>
                  <a:pt x="848849" y="1005226"/>
                  <a:pt x="853424" y="1009427"/>
                  <a:pt x="814411" y="1007391"/>
                </a:cubicBezTo>
                <a:cubicBezTo>
                  <a:pt x="765926" y="1022821"/>
                  <a:pt x="732885" y="1009859"/>
                  <a:pt x="688604" y="1015631"/>
                </a:cubicBezTo>
                <a:cubicBezTo>
                  <a:pt x="638045" y="1020877"/>
                  <a:pt x="677999" y="1011556"/>
                  <a:pt x="618171" y="1027260"/>
                </a:cubicBezTo>
                <a:cubicBezTo>
                  <a:pt x="609680" y="1023165"/>
                  <a:pt x="583253" y="1020277"/>
                  <a:pt x="570379" y="1023487"/>
                </a:cubicBezTo>
                <a:cubicBezTo>
                  <a:pt x="543992" y="1022523"/>
                  <a:pt x="505183" y="1001686"/>
                  <a:pt x="482519" y="1002108"/>
                </a:cubicBezTo>
                <a:cubicBezTo>
                  <a:pt x="464011" y="1002285"/>
                  <a:pt x="495211" y="1007995"/>
                  <a:pt x="475319" y="1009922"/>
                </a:cubicBezTo>
                <a:cubicBezTo>
                  <a:pt x="450818" y="1011135"/>
                  <a:pt x="454804" y="1022539"/>
                  <a:pt x="431104" y="1009317"/>
                </a:cubicBezTo>
                <a:cubicBezTo>
                  <a:pt x="406857" y="1014651"/>
                  <a:pt x="399686" y="1008456"/>
                  <a:pt x="363782" y="1007585"/>
                </a:cubicBezTo>
                <a:cubicBezTo>
                  <a:pt x="350440" y="1012231"/>
                  <a:pt x="338145" y="1011245"/>
                  <a:pt x="325533" y="1008502"/>
                </a:cubicBezTo>
                <a:cubicBezTo>
                  <a:pt x="291944" y="1011745"/>
                  <a:pt x="259251" y="1008497"/>
                  <a:pt x="220429" y="1008927"/>
                </a:cubicBezTo>
                <a:cubicBezTo>
                  <a:pt x="180594" y="1015852"/>
                  <a:pt x="156150" y="1007265"/>
                  <a:pt x="114676" y="1007765"/>
                </a:cubicBezTo>
                <a:cubicBezTo>
                  <a:pt x="85718" y="1006195"/>
                  <a:pt x="43316" y="1001491"/>
                  <a:pt x="13470" y="998544"/>
                </a:cubicBezTo>
                <a:lnTo>
                  <a:pt x="0" y="997355"/>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96EB6B6A-231E-91CD-DD43-9A1236CFF7E6}"/>
              </a:ext>
            </a:extLst>
          </p:cNvPr>
          <p:cNvSpPr txBox="1">
            <a:spLocks/>
          </p:cNvSpPr>
          <p:nvPr/>
        </p:nvSpPr>
        <p:spPr>
          <a:xfrm>
            <a:off x="2323223" y="2766218"/>
            <a:ext cx="7119730" cy="1325563"/>
          </a:xfrm>
          <a:prstGeom prst="rect">
            <a:avLst/>
          </a:prstGeom>
        </p:spPr>
        <p:txBody>
          <a:bodyPr vert="horz" lIns="91440" tIns="45720" rIns="91440" bIns="45720" rtlCol="0" anchor="ctr">
            <a:normAutofit/>
          </a:bodyPr>
          <a:lstStyle>
            <a:lvl1pPr algn="l" defTabSz="914377" rtl="0" eaLnBrk="1" latinLnBrk="0" hangingPunct="1">
              <a:lnSpc>
                <a:spcPct val="90000"/>
              </a:lnSpc>
              <a:spcBef>
                <a:spcPct val="0"/>
              </a:spcBef>
              <a:buNone/>
              <a:defRPr sz="4400" kern="1200">
                <a:solidFill>
                  <a:schemeClr val="tx1"/>
                </a:solidFill>
                <a:latin typeface="Arial" panose="020B0604020202020204" pitchFamily="34" charset="0"/>
                <a:ea typeface="+mj-ea"/>
                <a:cs typeface="+mj-cs"/>
              </a:defRPr>
            </a:lvl1pPr>
          </a:lstStyle>
          <a:p>
            <a:pPr marL="0" marR="0" lvl="0" indent="0" algn="l" defTabSz="914377" rtl="0" eaLnBrk="1" fontAlgn="auto" latinLnBrk="0" hangingPunct="1">
              <a:lnSpc>
                <a:spcPct val="90000"/>
              </a:lnSpc>
              <a:spcBef>
                <a:spcPct val="0"/>
              </a:spcBef>
              <a:spcAft>
                <a:spcPts val="0"/>
              </a:spcAft>
              <a:buClrTx/>
              <a:buSzTx/>
              <a:buFontTx/>
              <a:buNone/>
              <a:tabLst/>
              <a:defRPr/>
            </a:pPr>
            <a:r>
              <a:rPr kumimoji="0" lang="en-GB" sz="4400" b="0" i="0" u="none" strike="noStrike" kern="1200" cap="none" spc="0" normalizeH="0" baseline="0" noProof="0" dirty="0">
                <a:ln>
                  <a:noFill/>
                </a:ln>
                <a:solidFill>
                  <a:prstClr val="black"/>
                </a:solidFill>
                <a:effectLst/>
                <a:uLnTx/>
                <a:uFillTx/>
                <a:latin typeface="Arial" panose="020B0604020202020204" pitchFamily="34" charset="0"/>
                <a:ea typeface="+mj-ea"/>
                <a:cs typeface="+mj-cs"/>
              </a:rPr>
              <a:t>Did you find the right door?</a:t>
            </a:r>
          </a:p>
        </p:txBody>
      </p:sp>
    </p:spTree>
    <p:extLst>
      <p:ext uri="{BB962C8B-B14F-4D97-AF65-F5344CB8AC3E}">
        <p14:creationId xmlns:p14="http://schemas.microsoft.com/office/powerpoint/2010/main" val="1894299247"/>
      </p:ext>
    </p:extLst>
  </p:cSld>
  <p:clrMapOvr>
    <a:masterClrMapping/>
  </p:clrMapOvr>
  <p:extLst>
    <p:ext uri="{6950BFC3-D8DA-4A85-94F7-54DA5524770B}">
      <p188:commentRel xmlns:p188="http://schemas.microsoft.com/office/powerpoint/2018/8/main" r:id="rId3"/>
    </p:ext>
  </p:extLst>
</p:sld>
</file>

<file path=ppt/slides/slide4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78D5F370-126C-7C56-36A2-F4A625CAA5D9}"/>
            </a:ext>
          </a:extLst>
        </p:cNvPr>
        <p:cNvGrpSpPr/>
        <p:nvPr/>
      </p:nvGrpSpPr>
      <p:grpSpPr>
        <a:xfrm>
          <a:off x="0" y="0"/>
          <a:ext cx="0" cy="0"/>
          <a:chOff x="0" y="0"/>
          <a:chExt cx="0" cy="0"/>
        </a:xfrm>
      </p:grpSpPr>
      <p:sp useBgFill="1">
        <p:nvSpPr>
          <p:cNvPr id="30" name="Rectangle 29">
            <a:extLst>
              <a:ext uri="{FF2B5EF4-FFF2-40B4-BE49-F238E27FC236}">
                <a16:creationId xmlns:a16="http://schemas.microsoft.com/office/drawing/2014/main" id="{9A46F3E6-9CEE-DCDD-061C-99DBFE32B49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reeform: Shape 31">
            <a:extLst>
              <a:ext uri="{FF2B5EF4-FFF2-40B4-BE49-F238E27FC236}">
                <a16:creationId xmlns:a16="http://schemas.microsoft.com/office/drawing/2014/main" id="{8C06212F-1535-8EEB-1970-83622F0486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8748215" cy="6857999"/>
          </a:xfrm>
          <a:custGeom>
            <a:avLst/>
            <a:gdLst>
              <a:gd name="connsiteX0" fmla="*/ 0 w 9024730"/>
              <a:gd name="connsiteY0" fmla="*/ 0 h 6857999"/>
              <a:gd name="connsiteX1" fmla="*/ 9024730 w 9024730"/>
              <a:gd name="connsiteY1" fmla="*/ 0 h 6857999"/>
              <a:gd name="connsiteX2" fmla="*/ 9024730 w 9024730"/>
              <a:gd name="connsiteY2" fmla="*/ 2 h 6857999"/>
              <a:gd name="connsiteX3" fmla="*/ 8447016 w 9024730"/>
              <a:gd name="connsiteY3" fmla="*/ 2 h 6857999"/>
              <a:gd name="connsiteX4" fmla="*/ 8441214 w 9024730"/>
              <a:gd name="connsiteY4" fmla="*/ 14562 h 6857999"/>
              <a:gd name="connsiteX5" fmla="*/ 8445389 w 9024730"/>
              <a:gd name="connsiteY5" fmla="*/ 59077 h 6857999"/>
              <a:gd name="connsiteX6" fmla="*/ 8437086 w 9024730"/>
              <a:gd name="connsiteY6" fmla="*/ 107668 h 6857999"/>
              <a:gd name="connsiteX7" fmla="*/ 8458599 w 9024730"/>
              <a:gd name="connsiteY7" fmla="*/ 246136 h 6857999"/>
              <a:gd name="connsiteX8" fmla="*/ 8433237 w 9024730"/>
              <a:gd name="connsiteY8" fmla="*/ 372908 h 6857999"/>
              <a:gd name="connsiteX9" fmla="*/ 8430194 w 9024730"/>
              <a:gd name="connsiteY9" fmla="*/ 450607 h 6857999"/>
              <a:gd name="connsiteX10" fmla="*/ 8443315 w 9024730"/>
              <a:gd name="connsiteY10" fmla="*/ 812800 h 6857999"/>
              <a:gd name="connsiteX11" fmla="*/ 8453042 w 9024730"/>
              <a:gd name="connsiteY11" fmla="*/ 912727 h 6857999"/>
              <a:gd name="connsiteX12" fmla="*/ 8451649 w 9024730"/>
              <a:gd name="connsiteY12" fmla="*/ 989950 h 6857999"/>
              <a:gd name="connsiteX13" fmla="*/ 8455592 w 9024730"/>
              <a:gd name="connsiteY13" fmla="*/ 1141745 h 6857999"/>
              <a:gd name="connsiteX14" fmla="*/ 8470203 w 9024730"/>
              <a:gd name="connsiteY14" fmla="*/ 1265454 h 6857999"/>
              <a:gd name="connsiteX15" fmla="*/ 8499638 w 9024730"/>
              <a:gd name="connsiteY15" fmla="*/ 1385480 h 6857999"/>
              <a:gd name="connsiteX16" fmla="*/ 8518660 w 9024730"/>
              <a:gd name="connsiteY16" fmla="*/ 1458060 h 6857999"/>
              <a:gd name="connsiteX17" fmla="*/ 8539125 w 9024730"/>
              <a:gd name="connsiteY17" fmla="*/ 1513175 h 6857999"/>
              <a:gd name="connsiteX18" fmla="*/ 8570281 w 9024730"/>
              <a:gd name="connsiteY18" fmla="*/ 1570809 h 6857999"/>
              <a:gd name="connsiteX19" fmla="*/ 8605212 w 9024730"/>
              <a:gd name="connsiteY19" fmla="*/ 1638391 h 6857999"/>
              <a:gd name="connsiteX20" fmla="*/ 8626457 w 9024730"/>
              <a:gd name="connsiteY20" fmla="*/ 1742490 h 6857999"/>
              <a:gd name="connsiteX21" fmla="*/ 8654861 w 9024730"/>
              <a:gd name="connsiteY21" fmla="*/ 1818229 h 6857999"/>
              <a:gd name="connsiteX22" fmla="*/ 8648005 w 9024730"/>
              <a:gd name="connsiteY22" fmla="*/ 1862723 h 6857999"/>
              <a:gd name="connsiteX23" fmla="*/ 8654469 w 9024730"/>
              <a:gd name="connsiteY23" fmla="*/ 1917476 h 6857999"/>
              <a:gd name="connsiteX24" fmla="*/ 8649702 w 9024730"/>
              <a:gd name="connsiteY24" fmla="*/ 1972204 h 6857999"/>
              <a:gd name="connsiteX25" fmla="*/ 8656357 w 9024730"/>
              <a:gd name="connsiteY25" fmla="*/ 2054291 h 6857999"/>
              <a:gd name="connsiteX26" fmla="*/ 8648660 w 9024730"/>
              <a:gd name="connsiteY26" fmla="*/ 2227417 h 6857999"/>
              <a:gd name="connsiteX27" fmla="*/ 8607609 w 9024730"/>
              <a:gd name="connsiteY27" fmla="*/ 2510933 h 6857999"/>
              <a:gd name="connsiteX28" fmla="*/ 8608432 w 9024730"/>
              <a:gd name="connsiteY28" fmla="*/ 2741866 h 6857999"/>
              <a:gd name="connsiteX29" fmla="*/ 8619112 w 9024730"/>
              <a:gd name="connsiteY29" fmla="*/ 2864935 h 6857999"/>
              <a:gd name="connsiteX30" fmla="*/ 8627742 w 9024730"/>
              <a:gd name="connsiteY30" fmla="*/ 2950807 h 6857999"/>
              <a:gd name="connsiteX31" fmla="*/ 8611822 w 9024730"/>
              <a:gd name="connsiteY31" fmla="*/ 2978246 h 6857999"/>
              <a:gd name="connsiteX32" fmla="*/ 8608239 w 9024730"/>
              <a:gd name="connsiteY32" fmla="*/ 2995916 h 6857999"/>
              <a:gd name="connsiteX33" fmla="*/ 8598647 w 9024730"/>
              <a:gd name="connsiteY33" fmla="*/ 2998648 h 6857999"/>
              <a:gd name="connsiteX34" fmla="*/ 8587108 w 9024730"/>
              <a:gd name="connsiteY34" fmla="*/ 3023630 h 6857999"/>
              <a:gd name="connsiteX35" fmla="*/ 8577885 w 9024730"/>
              <a:gd name="connsiteY35" fmla="*/ 3096975 h 6857999"/>
              <a:gd name="connsiteX36" fmla="*/ 8557492 w 9024730"/>
              <a:gd name="connsiteY36" fmla="*/ 3216657 h 6857999"/>
              <a:gd name="connsiteX37" fmla="*/ 8560894 w 9024730"/>
              <a:gd name="connsiteY37" fmla="*/ 3310980 h 6857999"/>
              <a:gd name="connsiteX38" fmla="*/ 8547852 w 9024730"/>
              <a:gd name="connsiteY38" fmla="*/ 3344725 h 6857999"/>
              <a:gd name="connsiteX39" fmla="*/ 8535427 w 9024730"/>
              <a:gd name="connsiteY39" fmla="*/ 3393250 h 6857999"/>
              <a:gd name="connsiteX40" fmla="*/ 8520092 w 9024730"/>
              <a:gd name="connsiteY40" fmla="*/ 3514536 h 6857999"/>
              <a:gd name="connsiteX41" fmla="*/ 8497231 w 9024730"/>
              <a:gd name="connsiteY41" fmla="*/ 3686149 h 6857999"/>
              <a:gd name="connsiteX42" fmla="*/ 8489799 w 9024730"/>
              <a:gd name="connsiteY42" fmla="*/ 3692208 h 6857999"/>
              <a:gd name="connsiteX43" fmla="*/ 8475804 w 9024730"/>
              <a:gd name="connsiteY43" fmla="*/ 3776022 h 6857999"/>
              <a:gd name="connsiteX44" fmla="*/ 8471279 w 9024730"/>
              <a:gd name="connsiteY44" fmla="*/ 3977138 h 6857999"/>
              <a:gd name="connsiteX45" fmla="*/ 8408913 w 9024730"/>
              <a:gd name="connsiteY45" fmla="*/ 4222149 h 6857999"/>
              <a:gd name="connsiteX46" fmla="*/ 8402112 w 9024730"/>
              <a:gd name="connsiteY46" fmla="*/ 4364683 h 6857999"/>
              <a:gd name="connsiteX47" fmla="*/ 8393355 w 9024730"/>
              <a:gd name="connsiteY47" fmla="*/ 4462471 h 6857999"/>
              <a:gd name="connsiteX48" fmla="*/ 8376166 w 9024730"/>
              <a:gd name="connsiteY48" fmla="*/ 4574052 h 6857999"/>
              <a:gd name="connsiteX49" fmla="*/ 8341678 w 9024730"/>
              <a:gd name="connsiteY49" fmla="*/ 4667756 h 6857999"/>
              <a:gd name="connsiteX50" fmla="*/ 8273661 w 9024730"/>
              <a:gd name="connsiteY50" fmla="*/ 4799019 h 6857999"/>
              <a:gd name="connsiteX51" fmla="*/ 8256132 w 9024730"/>
              <a:gd name="connsiteY51" fmla="*/ 4849614 h 6857999"/>
              <a:gd name="connsiteX52" fmla="*/ 8226804 w 9024730"/>
              <a:gd name="connsiteY52" fmla="*/ 4919971 h 6857999"/>
              <a:gd name="connsiteX53" fmla="*/ 8171825 w 9024730"/>
              <a:gd name="connsiteY53" fmla="*/ 5010766 h 6857999"/>
              <a:gd name="connsiteX54" fmla="*/ 8143172 w 9024730"/>
              <a:gd name="connsiteY54" fmla="*/ 5088190 h 6857999"/>
              <a:gd name="connsiteX55" fmla="*/ 8126363 w 9024730"/>
              <a:gd name="connsiteY55" fmla="*/ 5143922 h 6857999"/>
              <a:gd name="connsiteX56" fmla="*/ 8103782 w 9024730"/>
              <a:gd name="connsiteY56" fmla="*/ 5284346 h 6857999"/>
              <a:gd name="connsiteX57" fmla="*/ 8084361 w 9024730"/>
              <a:gd name="connsiteY57" fmla="*/ 5390948 h 6857999"/>
              <a:gd name="connsiteX58" fmla="*/ 8062552 w 9024730"/>
              <a:gd name="connsiteY58" fmla="*/ 5470854 h 6857999"/>
              <a:gd name="connsiteX59" fmla="*/ 8057342 w 9024730"/>
              <a:gd name="connsiteY59" fmla="*/ 5529643 h 6857999"/>
              <a:gd name="connsiteX60" fmla="*/ 8044923 w 9024730"/>
              <a:gd name="connsiteY60" fmla="*/ 5597292 h 6857999"/>
              <a:gd name="connsiteX61" fmla="*/ 8035233 w 9024730"/>
              <a:gd name="connsiteY61" fmla="*/ 5608899 h 6857999"/>
              <a:gd name="connsiteX62" fmla="*/ 8018178 w 9024730"/>
              <a:gd name="connsiteY62" fmla="*/ 5684911 h 6857999"/>
              <a:gd name="connsiteX63" fmla="*/ 8018018 w 9024730"/>
              <a:gd name="connsiteY63" fmla="*/ 5755776 h 6857999"/>
              <a:gd name="connsiteX64" fmla="*/ 8008640 w 9024730"/>
              <a:gd name="connsiteY64" fmla="*/ 5889599 h 6857999"/>
              <a:gd name="connsiteX65" fmla="*/ 8013542 w 9024730"/>
              <a:gd name="connsiteY65" fmla="*/ 5989744 h 6857999"/>
              <a:gd name="connsiteX66" fmla="*/ 7980757 w 9024730"/>
              <a:gd name="connsiteY66" fmla="*/ 6084926 h 6857999"/>
              <a:gd name="connsiteX67" fmla="*/ 7975907 w 9024730"/>
              <a:gd name="connsiteY67" fmla="*/ 6346549 h 6857999"/>
              <a:gd name="connsiteX68" fmla="*/ 7974221 w 9024730"/>
              <a:gd name="connsiteY68" fmla="*/ 6527527 h 6857999"/>
              <a:gd name="connsiteX69" fmla="*/ 7979135 w 9024730"/>
              <a:gd name="connsiteY69" fmla="*/ 6627129 h 6857999"/>
              <a:gd name="connsiteX70" fmla="*/ 7979404 w 9024730"/>
              <a:gd name="connsiteY70" fmla="*/ 6694819 h 6857999"/>
              <a:gd name="connsiteX71" fmla="*/ 8009526 w 9024730"/>
              <a:gd name="connsiteY71" fmla="*/ 6765445 h 6857999"/>
              <a:gd name="connsiteX72" fmla="*/ 8018211 w 9024730"/>
              <a:gd name="connsiteY72" fmla="*/ 6844697 h 6857999"/>
              <a:gd name="connsiteX73" fmla="*/ 8019608 w 9024730"/>
              <a:gd name="connsiteY73" fmla="*/ 6857999 h 6857999"/>
              <a:gd name="connsiteX74" fmla="*/ 0 w 9024730"/>
              <a:gd name="connsiteY74" fmla="*/ 6857999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9024730" h="6857999">
                <a:moveTo>
                  <a:pt x="0" y="0"/>
                </a:moveTo>
                <a:lnTo>
                  <a:pt x="9024730" y="0"/>
                </a:lnTo>
                <a:lnTo>
                  <a:pt x="9024730" y="2"/>
                </a:lnTo>
                <a:lnTo>
                  <a:pt x="8447016" y="2"/>
                </a:lnTo>
                <a:lnTo>
                  <a:pt x="8441214" y="14562"/>
                </a:lnTo>
                <a:lnTo>
                  <a:pt x="8445389" y="59077"/>
                </a:lnTo>
                <a:cubicBezTo>
                  <a:pt x="8445971" y="76949"/>
                  <a:pt x="8436504" y="89796"/>
                  <a:pt x="8437086" y="107668"/>
                </a:cubicBezTo>
                <a:cubicBezTo>
                  <a:pt x="8417947" y="138162"/>
                  <a:pt x="8459241" y="201929"/>
                  <a:pt x="8458599" y="246136"/>
                </a:cubicBezTo>
                <a:cubicBezTo>
                  <a:pt x="8457958" y="290343"/>
                  <a:pt x="8471649" y="364179"/>
                  <a:pt x="8433237" y="372908"/>
                </a:cubicBezTo>
                <a:cubicBezTo>
                  <a:pt x="8426916" y="431308"/>
                  <a:pt x="8438389" y="357606"/>
                  <a:pt x="8430194" y="450607"/>
                </a:cubicBezTo>
                <a:cubicBezTo>
                  <a:pt x="8466727" y="551950"/>
                  <a:pt x="8430182" y="787036"/>
                  <a:pt x="8443315" y="812800"/>
                </a:cubicBezTo>
                <a:cubicBezTo>
                  <a:pt x="8478999" y="860799"/>
                  <a:pt x="8435788" y="854953"/>
                  <a:pt x="8453042" y="912727"/>
                </a:cubicBezTo>
                <a:cubicBezTo>
                  <a:pt x="8462900" y="945986"/>
                  <a:pt x="8451223" y="951781"/>
                  <a:pt x="8451649" y="989950"/>
                </a:cubicBezTo>
                <a:cubicBezTo>
                  <a:pt x="8452074" y="1028120"/>
                  <a:pt x="8452500" y="1095828"/>
                  <a:pt x="8455592" y="1141745"/>
                </a:cubicBezTo>
                <a:cubicBezTo>
                  <a:pt x="8458684" y="1187662"/>
                  <a:pt x="8470047" y="1234783"/>
                  <a:pt x="8470203" y="1265454"/>
                </a:cubicBezTo>
                <a:cubicBezTo>
                  <a:pt x="8458947" y="1304052"/>
                  <a:pt x="8496012" y="1370755"/>
                  <a:pt x="8499638" y="1385480"/>
                </a:cubicBezTo>
                <a:cubicBezTo>
                  <a:pt x="8514485" y="1422714"/>
                  <a:pt x="8525070" y="1428103"/>
                  <a:pt x="8518660" y="1458060"/>
                </a:cubicBezTo>
                <a:cubicBezTo>
                  <a:pt x="8518783" y="1468057"/>
                  <a:pt x="8539003" y="1503177"/>
                  <a:pt x="8539125" y="1513175"/>
                </a:cubicBezTo>
                <a:lnTo>
                  <a:pt x="8570281" y="1570809"/>
                </a:lnTo>
                <a:cubicBezTo>
                  <a:pt x="8597636" y="1617136"/>
                  <a:pt x="8594573" y="1601443"/>
                  <a:pt x="8605212" y="1638391"/>
                </a:cubicBezTo>
                <a:cubicBezTo>
                  <a:pt x="8629645" y="1719640"/>
                  <a:pt x="8613884" y="1715203"/>
                  <a:pt x="8626457" y="1742490"/>
                </a:cubicBezTo>
                <a:lnTo>
                  <a:pt x="8654861" y="1818229"/>
                </a:lnTo>
                <a:cubicBezTo>
                  <a:pt x="8657202" y="1824059"/>
                  <a:pt x="8651899" y="1851211"/>
                  <a:pt x="8648005" y="1862723"/>
                </a:cubicBezTo>
                <a:lnTo>
                  <a:pt x="8654469" y="1917476"/>
                </a:lnTo>
                <a:lnTo>
                  <a:pt x="8649702" y="1972204"/>
                </a:lnTo>
                <a:cubicBezTo>
                  <a:pt x="8652251" y="1979569"/>
                  <a:pt x="8651461" y="2048203"/>
                  <a:pt x="8656357" y="2054291"/>
                </a:cubicBezTo>
                <a:cubicBezTo>
                  <a:pt x="8672645" y="2141657"/>
                  <a:pt x="8632397" y="2189849"/>
                  <a:pt x="8648660" y="2227417"/>
                </a:cubicBezTo>
                <a:cubicBezTo>
                  <a:pt x="8639941" y="2317591"/>
                  <a:pt x="8613796" y="2407644"/>
                  <a:pt x="8607609" y="2510933"/>
                </a:cubicBezTo>
                <a:cubicBezTo>
                  <a:pt x="8633490" y="2597916"/>
                  <a:pt x="8602674" y="2649734"/>
                  <a:pt x="8608432" y="2741866"/>
                </a:cubicBezTo>
                <a:cubicBezTo>
                  <a:pt x="8630300" y="2779815"/>
                  <a:pt x="8631929" y="2817058"/>
                  <a:pt x="8619112" y="2864935"/>
                </a:cubicBezTo>
                <a:cubicBezTo>
                  <a:pt x="8655820" y="2860552"/>
                  <a:pt x="8588374" y="2937673"/>
                  <a:pt x="8627742" y="2950807"/>
                </a:cubicBezTo>
                <a:lnTo>
                  <a:pt x="8611822" y="2978246"/>
                </a:lnTo>
                <a:lnTo>
                  <a:pt x="8608239" y="2995916"/>
                </a:lnTo>
                <a:lnTo>
                  <a:pt x="8598647" y="2998648"/>
                </a:lnTo>
                <a:lnTo>
                  <a:pt x="8587108" y="3023630"/>
                </a:lnTo>
                <a:cubicBezTo>
                  <a:pt x="8584111" y="3033333"/>
                  <a:pt x="8577413" y="3084375"/>
                  <a:pt x="8577885" y="3096975"/>
                </a:cubicBezTo>
                <a:cubicBezTo>
                  <a:pt x="8594321" y="3142205"/>
                  <a:pt x="8535131" y="3160433"/>
                  <a:pt x="8557492" y="3216657"/>
                </a:cubicBezTo>
                <a:cubicBezTo>
                  <a:pt x="8562518" y="3237178"/>
                  <a:pt x="8573573" y="3299737"/>
                  <a:pt x="8560894" y="3310980"/>
                </a:cubicBezTo>
                <a:cubicBezTo>
                  <a:pt x="8557601" y="3323902"/>
                  <a:pt x="8561083" y="3339340"/>
                  <a:pt x="8547852" y="3344725"/>
                </a:cubicBezTo>
                <a:cubicBezTo>
                  <a:pt x="8531788" y="3353908"/>
                  <a:pt x="8553430" y="3400659"/>
                  <a:pt x="8535427" y="3393250"/>
                </a:cubicBezTo>
                <a:cubicBezTo>
                  <a:pt x="8550195" y="3426421"/>
                  <a:pt x="8529553" y="3487753"/>
                  <a:pt x="8520092" y="3514536"/>
                </a:cubicBezTo>
                <a:cubicBezTo>
                  <a:pt x="8513726" y="3563353"/>
                  <a:pt x="8500070" y="3650327"/>
                  <a:pt x="8497231" y="3686149"/>
                </a:cubicBezTo>
                <a:cubicBezTo>
                  <a:pt x="8494574" y="3687657"/>
                  <a:pt x="8493370" y="3677229"/>
                  <a:pt x="8489799" y="3692208"/>
                </a:cubicBezTo>
                <a:cubicBezTo>
                  <a:pt x="8486228" y="3707187"/>
                  <a:pt x="8465938" y="3757479"/>
                  <a:pt x="8475804" y="3776022"/>
                </a:cubicBezTo>
                <a:cubicBezTo>
                  <a:pt x="8441061" y="3875691"/>
                  <a:pt x="8487451" y="3939839"/>
                  <a:pt x="8471279" y="3977138"/>
                </a:cubicBezTo>
                <a:cubicBezTo>
                  <a:pt x="8465599" y="4067300"/>
                  <a:pt x="8419685" y="4164564"/>
                  <a:pt x="8408913" y="4222149"/>
                </a:cubicBezTo>
                <a:cubicBezTo>
                  <a:pt x="8403583" y="4287917"/>
                  <a:pt x="8398240" y="4339232"/>
                  <a:pt x="8402112" y="4364683"/>
                </a:cubicBezTo>
                <a:lnTo>
                  <a:pt x="8393355" y="4462471"/>
                </a:lnTo>
                <a:cubicBezTo>
                  <a:pt x="8396004" y="4503329"/>
                  <a:pt x="8376320" y="4548111"/>
                  <a:pt x="8376166" y="4574052"/>
                </a:cubicBezTo>
                <a:cubicBezTo>
                  <a:pt x="8369380" y="4670665"/>
                  <a:pt x="8352302" y="4649921"/>
                  <a:pt x="8341678" y="4667756"/>
                </a:cubicBezTo>
                <a:cubicBezTo>
                  <a:pt x="8320864" y="4705850"/>
                  <a:pt x="8290794" y="4758928"/>
                  <a:pt x="8273661" y="4799019"/>
                </a:cubicBezTo>
                <a:cubicBezTo>
                  <a:pt x="8254323" y="4834076"/>
                  <a:pt x="8262378" y="4811645"/>
                  <a:pt x="8256132" y="4849614"/>
                </a:cubicBezTo>
                <a:cubicBezTo>
                  <a:pt x="8239320" y="4853334"/>
                  <a:pt x="8207060" y="4883089"/>
                  <a:pt x="8226804" y="4919971"/>
                </a:cubicBezTo>
                <a:lnTo>
                  <a:pt x="8171825" y="5010766"/>
                </a:lnTo>
                <a:cubicBezTo>
                  <a:pt x="8150097" y="4983259"/>
                  <a:pt x="8165842" y="5107656"/>
                  <a:pt x="8143172" y="5088190"/>
                </a:cubicBezTo>
                <a:cubicBezTo>
                  <a:pt x="8128060" y="5102008"/>
                  <a:pt x="8138350" y="5118851"/>
                  <a:pt x="8126363" y="5143922"/>
                </a:cubicBezTo>
                <a:cubicBezTo>
                  <a:pt x="8116335" y="5192745"/>
                  <a:pt x="8111851" y="5226225"/>
                  <a:pt x="8103782" y="5284346"/>
                </a:cubicBezTo>
                <a:cubicBezTo>
                  <a:pt x="8101016" y="5338386"/>
                  <a:pt x="8095811" y="5337325"/>
                  <a:pt x="8084361" y="5390948"/>
                </a:cubicBezTo>
                <a:cubicBezTo>
                  <a:pt x="8082912" y="5429655"/>
                  <a:pt x="8063705" y="5449508"/>
                  <a:pt x="8062552" y="5470854"/>
                </a:cubicBezTo>
                <a:cubicBezTo>
                  <a:pt x="8086776" y="5526328"/>
                  <a:pt x="8037513" y="5496377"/>
                  <a:pt x="8057342" y="5529643"/>
                </a:cubicBezTo>
                <a:cubicBezTo>
                  <a:pt x="8050653" y="5550879"/>
                  <a:pt x="8055939" y="5587444"/>
                  <a:pt x="8044923" y="5597292"/>
                </a:cubicBezTo>
                <a:lnTo>
                  <a:pt x="8035233" y="5608899"/>
                </a:lnTo>
                <a:cubicBezTo>
                  <a:pt x="8030775" y="5623501"/>
                  <a:pt x="8021047" y="5660431"/>
                  <a:pt x="8018178" y="5684911"/>
                </a:cubicBezTo>
                <a:cubicBezTo>
                  <a:pt x="8005590" y="5692608"/>
                  <a:pt x="8011744" y="5734344"/>
                  <a:pt x="8018018" y="5755776"/>
                </a:cubicBezTo>
                <a:cubicBezTo>
                  <a:pt x="8019409" y="5792777"/>
                  <a:pt x="7989082" y="5848613"/>
                  <a:pt x="8008640" y="5889599"/>
                </a:cubicBezTo>
                <a:cubicBezTo>
                  <a:pt x="8011480" y="5932097"/>
                  <a:pt x="8009486" y="5940901"/>
                  <a:pt x="8013542" y="5989744"/>
                </a:cubicBezTo>
                <a:cubicBezTo>
                  <a:pt x="8022089" y="6020787"/>
                  <a:pt x="7982918" y="6024963"/>
                  <a:pt x="7980757" y="6084926"/>
                </a:cubicBezTo>
                <a:cubicBezTo>
                  <a:pt x="7974117" y="6134231"/>
                  <a:pt x="7999371" y="6240432"/>
                  <a:pt x="7975907" y="6346549"/>
                </a:cubicBezTo>
                <a:cubicBezTo>
                  <a:pt x="7987225" y="6409741"/>
                  <a:pt x="7980509" y="6468689"/>
                  <a:pt x="7974221" y="6527527"/>
                </a:cubicBezTo>
                <a:cubicBezTo>
                  <a:pt x="7955361" y="6585667"/>
                  <a:pt x="7987786" y="6579284"/>
                  <a:pt x="7979135" y="6627129"/>
                </a:cubicBezTo>
                <a:cubicBezTo>
                  <a:pt x="7983057" y="6635153"/>
                  <a:pt x="7984986" y="6697665"/>
                  <a:pt x="7979404" y="6694819"/>
                </a:cubicBezTo>
                <a:cubicBezTo>
                  <a:pt x="7981755" y="6716947"/>
                  <a:pt x="8003903" y="6732844"/>
                  <a:pt x="8009526" y="6765445"/>
                </a:cubicBezTo>
                <a:cubicBezTo>
                  <a:pt x="8011113" y="6776325"/>
                  <a:pt x="8014662" y="6810511"/>
                  <a:pt x="8018211" y="6844697"/>
                </a:cubicBezTo>
                <a:lnTo>
                  <a:pt x="8019608" y="6857999"/>
                </a:lnTo>
                <a:lnTo>
                  <a:pt x="0" y="6857999"/>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43C23931-862C-B455-C24B-EDC7D7F788BC}"/>
              </a:ext>
            </a:extLst>
          </p:cNvPr>
          <p:cNvSpPr>
            <a:spLocks noGrp="1"/>
          </p:cNvSpPr>
          <p:nvPr>
            <p:ph type="ctrTitle"/>
          </p:nvPr>
        </p:nvSpPr>
        <p:spPr>
          <a:xfrm>
            <a:off x="2900935" y="2773743"/>
            <a:ext cx="7803069" cy="1322888"/>
          </a:xfrm>
        </p:spPr>
        <p:txBody>
          <a:bodyPr vert="horz" lIns="91440" tIns="45720" rIns="91440" bIns="45720" rtlCol="0" anchor="ctr">
            <a:noAutofit/>
          </a:bodyPr>
          <a:lstStyle/>
          <a:p>
            <a:pPr algn="l">
              <a:lnSpc>
                <a:spcPct val="100000"/>
              </a:lnSpc>
            </a:pPr>
            <a:r>
              <a:rPr lang="en-US" sz="4800" dirty="0">
                <a:latin typeface="Arial"/>
                <a:cs typeface="Arial"/>
              </a:rPr>
              <a:t>What does our service look like when it is done well?</a:t>
            </a:r>
          </a:p>
        </p:txBody>
      </p:sp>
      <p:sp>
        <p:nvSpPr>
          <p:cNvPr id="6" name="TextBox 5">
            <a:extLst>
              <a:ext uri="{FF2B5EF4-FFF2-40B4-BE49-F238E27FC236}">
                <a16:creationId xmlns:a16="http://schemas.microsoft.com/office/drawing/2014/main" id="{F8048D78-2C17-CC94-1151-A6D9A697E0F0}"/>
              </a:ext>
            </a:extLst>
          </p:cNvPr>
          <p:cNvSpPr txBox="1"/>
          <p:nvPr/>
        </p:nvSpPr>
        <p:spPr>
          <a:xfrm>
            <a:off x="1041462" y="4562272"/>
            <a:ext cx="10035247" cy="1650959"/>
          </a:xfrm>
          <a:prstGeom prst="rect">
            <a:avLst/>
          </a:prstGeom>
        </p:spPr>
        <p:txBody>
          <a:bodyPr vert="horz" lIns="91440" tIns="45720" rIns="91440" bIns="45720" rtlCol="0">
            <a:noAutofit/>
          </a:bodyPr>
          <a:lstStyle/>
          <a:p>
            <a:pPr marL="342900" marR="0" lvl="0" indent="-342900" algn="l" defTabSz="914400" rtl="0" eaLnBrk="1" fontAlgn="auto" latinLnBrk="0" hangingPunct="1">
              <a:lnSpc>
                <a:spcPct val="107000"/>
              </a:lnSpc>
              <a:spcBef>
                <a:spcPts val="0"/>
              </a:spcBef>
              <a:spcAft>
                <a:spcPts val="0"/>
              </a:spcAft>
              <a:buClrTx/>
              <a:buSzTx/>
              <a:buFont typeface="Calibri" panose="020F0502020204030204" pitchFamily="34" charset="0"/>
              <a:buChar char="-"/>
              <a:tabLst/>
              <a:defRPr/>
            </a:pPr>
            <a:endParaRPr kumimoji="0" lang="en-US" sz="2400" b="1" i="0"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800"/>
              </a:spcAft>
              <a:buClrTx/>
              <a:buSzTx/>
              <a:buFontTx/>
              <a:buNone/>
              <a:tabLst/>
              <a:defRPr/>
            </a:pPr>
            <a:r>
              <a:rPr kumimoji="0" lang="en-US" sz="2400" b="1" i="0"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Robyn Butler </a:t>
            </a:r>
            <a:r>
              <a:rPr kumimoji="0" lang="en-US" sz="2400" b="0" i="0"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 Second Step for Open Mental Health</a:t>
            </a:r>
          </a:p>
          <a:p>
            <a:pPr marL="0" marR="0" lvl="0" indent="0" algn="l" defTabSz="914400" rtl="0" eaLnBrk="1" fontAlgn="auto" latinLnBrk="0" hangingPunct="1">
              <a:lnSpc>
                <a:spcPct val="100000"/>
              </a:lnSpc>
              <a:spcBef>
                <a:spcPts val="0"/>
              </a:spcBef>
              <a:spcAft>
                <a:spcPts val="800"/>
              </a:spcAft>
              <a:buClrTx/>
              <a:buSzTx/>
              <a:buFontTx/>
              <a:buNone/>
              <a:tabLst/>
              <a:defRPr/>
            </a:pPr>
            <a:r>
              <a:rPr kumimoji="0" lang="en-US" sz="2400" b="1" i="0"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Lisa Maria Thomas </a:t>
            </a:r>
            <a:r>
              <a:rPr kumimoji="0" lang="en-US" sz="2400" b="0" i="0"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 Client</a:t>
            </a:r>
          </a:p>
          <a:p>
            <a:pPr marL="0" marR="0" lvl="0" indent="0" algn="l" defTabSz="914400" rtl="0" eaLnBrk="1" fontAlgn="auto" latinLnBrk="0" hangingPunct="1">
              <a:lnSpc>
                <a:spcPct val="107000"/>
              </a:lnSpc>
              <a:spcBef>
                <a:spcPts val="0"/>
              </a:spcBef>
              <a:spcAft>
                <a:spcPts val="800"/>
              </a:spcAft>
              <a:buClrTx/>
              <a:buSzTx/>
              <a:buFontTx/>
              <a:buNone/>
              <a:tabLst/>
              <a:defRPr/>
            </a:pPr>
            <a:endParaRPr kumimoji="0" lang="en-GB" sz="1800" b="1" i="0"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a:p>
            <a:pPr marL="342900" marR="0" lvl="0" indent="-342900" algn="l" defTabSz="914400" rtl="0" eaLnBrk="1" fontAlgn="auto" latinLnBrk="0" hangingPunct="1">
              <a:lnSpc>
                <a:spcPct val="107000"/>
              </a:lnSpc>
              <a:spcBef>
                <a:spcPts val="0"/>
              </a:spcBef>
              <a:spcAft>
                <a:spcPts val="800"/>
              </a:spcAft>
              <a:buClrTx/>
              <a:buSzTx/>
              <a:buFont typeface="Calibri" panose="020F0502020204030204" pitchFamily="34" charset="0"/>
              <a:buChar char="-"/>
              <a:tabLst/>
              <a:defRPr/>
            </a:pPr>
            <a:endParaRPr kumimoji="0" lang="en-GB" sz="1800" b="0" i="0"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endParaRPr>
          </a:p>
        </p:txBody>
      </p:sp>
      <p:pic>
        <p:nvPicPr>
          <p:cNvPr id="3" name="Picture 2">
            <a:extLst>
              <a:ext uri="{FF2B5EF4-FFF2-40B4-BE49-F238E27FC236}">
                <a16:creationId xmlns:a16="http://schemas.microsoft.com/office/drawing/2014/main" id="{80ABBDED-3F35-F789-D398-2E8EE98580F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81972" y="609401"/>
            <a:ext cx="3854859" cy="191641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80419145"/>
      </p:ext>
    </p:extLst>
  </p:cSld>
  <p:clrMapOvr>
    <a:masterClrMapping/>
  </p:clrMapOvr>
  <p:extLst>
    <p:ext uri="{6950BFC3-D8DA-4A85-94F7-54DA5524770B}">
      <p188:commentRel xmlns:p188="http://schemas.microsoft.com/office/powerpoint/2018/8/main" r:id="rId3"/>
    </p:ext>
  </p:extLst>
</p:sld>
</file>

<file path=ppt/slides/slide4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7B6A5149-A9D6-AFDD-FB9A-EDA801A72732}"/>
            </a:ext>
          </a:extLst>
        </p:cNvPr>
        <p:cNvGrpSpPr/>
        <p:nvPr/>
      </p:nvGrpSpPr>
      <p:grpSpPr>
        <a:xfrm>
          <a:off x="0" y="0"/>
          <a:ext cx="0" cy="0"/>
          <a:chOff x="0" y="0"/>
          <a:chExt cx="0" cy="0"/>
        </a:xfrm>
      </p:grpSpPr>
      <p:sp useBgFill="1">
        <p:nvSpPr>
          <p:cNvPr id="30" name="Rectangle 29">
            <a:extLst>
              <a:ext uri="{FF2B5EF4-FFF2-40B4-BE49-F238E27FC236}">
                <a16:creationId xmlns:a16="http://schemas.microsoft.com/office/drawing/2014/main" id="{4F524F5B-2AEE-688D-B865-2C4D855A122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reeform: Shape 31">
            <a:extLst>
              <a:ext uri="{FF2B5EF4-FFF2-40B4-BE49-F238E27FC236}">
                <a16:creationId xmlns:a16="http://schemas.microsoft.com/office/drawing/2014/main" id="{15B15345-87A0-2D0C-78E2-90FF6BD2AEA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8748215" cy="6857999"/>
          </a:xfrm>
          <a:custGeom>
            <a:avLst/>
            <a:gdLst>
              <a:gd name="connsiteX0" fmla="*/ 0 w 9024730"/>
              <a:gd name="connsiteY0" fmla="*/ 0 h 6857999"/>
              <a:gd name="connsiteX1" fmla="*/ 9024730 w 9024730"/>
              <a:gd name="connsiteY1" fmla="*/ 0 h 6857999"/>
              <a:gd name="connsiteX2" fmla="*/ 9024730 w 9024730"/>
              <a:gd name="connsiteY2" fmla="*/ 2 h 6857999"/>
              <a:gd name="connsiteX3" fmla="*/ 8447016 w 9024730"/>
              <a:gd name="connsiteY3" fmla="*/ 2 h 6857999"/>
              <a:gd name="connsiteX4" fmla="*/ 8441214 w 9024730"/>
              <a:gd name="connsiteY4" fmla="*/ 14562 h 6857999"/>
              <a:gd name="connsiteX5" fmla="*/ 8445389 w 9024730"/>
              <a:gd name="connsiteY5" fmla="*/ 59077 h 6857999"/>
              <a:gd name="connsiteX6" fmla="*/ 8437086 w 9024730"/>
              <a:gd name="connsiteY6" fmla="*/ 107668 h 6857999"/>
              <a:gd name="connsiteX7" fmla="*/ 8458599 w 9024730"/>
              <a:gd name="connsiteY7" fmla="*/ 246136 h 6857999"/>
              <a:gd name="connsiteX8" fmla="*/ 8433237 w 9024730"/>
              <a:gd name="connsiteY8" fmla="*/ 372908 h 6857999"/>
              <a:gd name="connsiteX9" fmla="*/ 8430194 w 9024730"/>
              <a:gd name="connsiteY9" fmla="*/ 450607 h 6857999"/>
              <a:gd name="connsiteX10" fmla="*/ 8443315 w 9024730"/>
              <a:gd name="connsiteY10" fmla="*/ 812800 h 6857999"/>
              <a:gd name="connsiteX11" fmla="*/ 8453042 w 9024730"/>
              <a:gd name="connsiteY11" fmla="*/ 912727 h 6857999"/>
              <a:gd name="connsiteX12" fmla="*/ 8451649 w 9024730"/>
              <a:gd name="connsiteY12" fmla="*/ 989950 h 6857999"/>
              <a:gd name="connsiteX13" fmla="*/ 8455592 w 9024730"/>
              <a:gd name="connsiteY13" fmla="*/ 1141745 h 6857999"/>
              <a:gd name="connsiteX14" fmla="*/ 8470203 w 9024730"/>
              <a:gd name="connsiteY14" fmla="*/ 1265454 h 6857999"/>
              <a:gd name="connsiteX15" fmla="*/ 8499638 w 9024730"/>
              <a:gd name="connsiteY15" fmla="*/ 1385480 h 6857999"/>
              <a:gd name="connsiteX16" fmla="*/ 8518660 w 9024730"/>
              <a:gd name="connsiteY16" fmla="*/ 1458060 h 6857999"/>
              <a:gd name="connsiteX17" fmla="*/ 8539125 w 9024730"/>
              <a:gd name="connsiteY17" fmla="*/ 1513175 h 6857999"/>
              <a:gd name="connsiteX18" fmla="*/ 8570281 w 9024730"/>
              <a:gd name="connsiteY18" fmla="*/ 1570809 h 6857999"/>
              <a:gd name="connsiteX19" fmla="*/ 8605212 w 9024730"/>
              <a:gd name="connsiteY19" fmla="*/ 1638391 h 6857999"/>
              <a:gd name="connsiteX20" fmla="*/ 8626457 w 9024730"/>
              <a:gd name="connsiteY20" fmla="*/ 1742490 h 6857999"/>
              <a:gd name="connsiteX21" fmla="*/ 8654861 w 9024730"/>
              <a:gd name="connsiteY21" fmla="*/ 1818229 h 6857999"/>
              <a:gd name="connsiteX22" fmla="*/ 8648005 w 9024730"/>
              <a:gd name="connsiteY22" fmla="*/ 1862723 h 6857999"/>
              <a:gd name="connsiteX23" fmla="*/ 8654469 w 9024730"/>
              <a:gd name="connsiteY23" fmla="*/ 1917476 h 6857999"/>
              <a:gd name="connsiteX24" fmla="*/ 8649702 w 9024730"/>
              <a:gd name="connsiteY24" fmla="*/ 1972204 h 6857999"/>
              <a:gd name="connsiteX25" fmla="*/ 8656357 w 9024730"/>
              <a:gd name="connsiteY25" fmla="*/ 2054291 h 6857999"/>
              <a:gd name="connsiteX26" fmla="*/ 8648660 w 9024730"/>
              <a:gd name="connsiteY26" fmla="*/ 2227417 h 6857999"/>
              <a:gd name="connsiteX27" fmla="*/ 8607609 w 9024730"/>
              <a:gd name="connsiteY27" fmla="*/ 2510933 h 6857999"/>
              <a:gd name="connsiteX28" fmla="*/ 8608432 w 9024730"/>
              <a:gd name="connsiteY28" fmla="*/ 2741866 h 6857999"/>
              <a:gd name="connsiteX29" fmla="*/ 8619112 w 9024730"/>
              <a:gd name="connsiteY29" fmla="*/ 2864935 h 6857999"/>
              <a:gd name="connsiteX30" fmla="*/ 8627742 w 9024730"/>
              <a:gd name="connsiteY30" fmla="*/ 2950807 h 6857999"/>
              <a:gd name="connsiteX31" fmla="*/ 8611822 w 9024730"/>
              <a:gd name="connsiteY31" fmla="*/ 2978246 h 6857999"/>
              <a:gd name="connsiteX32" fmla="*/ 8608239 w 9024730"/>
              <a:gd name="connsiteY32" fmla="*/ 2995916 h 6857999"/>
              <a:gd name="connsiteX33" fmla="*/ 8598647 w 9024730"/>
              <a:gd name="connsiteY33" fmla="*/ 2998648 h 6857999"/>
              <a:gd name="connsiteX34" fmla="*/ 8587108 w 9024730"/>
              <a:gd name="connsiteY34" fmla="*/ 3023630 h 6857999"/>
              <a:gd name="connsiteX35" fmla="*/ 8577885 w 9024730"/>
              <a:gd name="connsiteY35" fmla="*/ 3096975 h 6857999"/>
              <a:gd name="connsiteX36" fmla="*/ 8557492 w 9024730"/>
              <a:gd name="connsiteY36" fmla="*/ 3216657 h 6857999"/>
              <a:gd name="connsiteX37" fmla="*/ 8560894 w 9024730"/>
              <a:gd name="connsiteY37" fmla="*/ 3310980 h 6857999"/>
              <a:gd name="connsiteX38" fmla="*/ 8547852 w 9024730"/>
              <a:gd name="connsiteY38" fmla="*/ 3344725 h 6857999"/>
              <a:gd name="connsiteX39" fmla="*/ 8535427 w 9024730"/>
              <a:gd name="connsiteY39" fmla="*/ 3393250 h 6857999"/>
              <a:gd name="connsiteX40" fmla="*/ 8520092 w 9024730"/>
              <a:gd name="connsiteY40" fmla="*/ 3514536 h 6857999"/>
              <a:gd name="connsiteX41" fmla="*/ 8497231 w 9024730"/>
              <a:gd name="connsiteY41" fmla="*/ 3686149 h 6857999"/>
              <a:gd name="connsiteX42" fmla="*/ 8489799 w 9024730"/>
              <a:gd name="connsiteY42" fmla="*/ 3692208 h 6857999"/>
              <a:gd name="connsiteX43" fmla="*/ 8475804 w 9024730"/>
              <a:gd name="connsiteY43" fmla="*/ 3776022 h 6857999"/>
              <a:gd name="connsiteX44" fmla="*/ 8471279 w 9024730"/>
              <a:gd name="connsiteY44" fmla="*/ 3977138 h 6857999"/>
              <a:gd name="connsiteX45" fmla="*/ 8408913 w 9024730"/>
              <a:gd name="connsiteY45" fmla="*/ 4222149 h 6857999"/>
              <a:gd name="connsiteX46" fmla="*/ 8402112 w 9024730"/>
              <a:gd name="connsiteY46" fmla="*/ 4364683 h 6857999"/>
              <a:gd name="connsiteX47" fmla="*/ 8393355 w 9024730"/>
              <a:gd name="connsiteY47" fmla="*/ 4462471 h 6857999"/>
              <a:gd name="connsiteX48" fmla="*/ 8376166 w 9024730"/>
              <a:gd name="connsiteY48" fmla="*/ 4574052 h 6857999"/>
              <a:gd name="connsiteX49" fmla="*/ 8341678 w 9024730"/>
              <a:gd name="connsiteY49" fmla="*/ 4667756 h 6857999"/>
              <a:gd name="connsiteX50" fmla="*/ 8273661 w 9024730"/>
              <a:gd name="connsiteY50" fmla="*/ 4799019 h 6857999"/>
              <a:gd name="connsiteX51" fmla="*/ 8256132 w 9024730"/>
              <a:gd name="connsiteY51" fmla="*/ 4849614 h 6857999"/>
              <a:gd name="connsiteX52" fmla="*/ 8226804 w 9024730"/>
              <a:gd name="connsiteY52" fmla="*/ 4919971 h 6857999"/>
              <a:gd name="connsiteX53" fmla="*/ 8171825 w 9024730"/>
              <a:gd name="connsiteY53" fmla="*/ 5010766 h 6857999"/>
              <a:gd name="connsiteX54" fmla="*/ 8143172 w 9024730"/>
              <a:gd name="connsiteY54" fmla="*/ 5088190 h 6857999"/>
              <a:gd name="connsiteX55" fmla="*/ 8126363 w 9024730"/>
              <a:gd name="connsiteY55" fmla="*/ 5143922 h 6857999"/>
              <a:gd name="connsiteX56" fmla="*/ 8103782 w 9024730"/>
              <a:gd name="connsiteY56" fmla="*/ 5284346 h 6857999"/>
              <a:gd name="connsiteX57" fmla="*/ 8084361 w 9024730"/>
              <a:gd name="connsiteY57" fmla="*/ 5390948 h 6857999"/>
              <a:gd name="connsiteX58" fmla="*/ 8062552 w 9024730"/>
              <a:gd name="connsiteY58" fmla="*/ 5470854 h 6857999"/>
              <a:gd name="connsiteX59" fmla="*/ 8057342 w 9024730"/>
              <a:gd name="connsiteY59" fmla="*/ 5529643 h 6857999"/>
              <a:gd name="connsiteX60" fmla="*/ 8044923 w 9024730"/>
              <a:gd name="connsiteY60" fmla="*/ 5597292 h 6857999"/>
              <a:gd name="connsiteX61" fmla="*/ 8035233 w 9024730"/>
              <a:gd name="connsiteY61" fmla="*/ 5608899 h 6857999"/>
              <a:gd name="connsiteX62" fmla="*/ 8018178 w 9024730"/>
              <a:gd name="connsiteY62" fmla="*/ 5684911 h 6857999"/>
              <a:gd name="connsiteX63" fmla="*/ 8018018 w 9024730"/>
              <a:gd name="connsiteY63" fmla="*/ 5755776 h 6857999"/>
              <a:gd name="connsiteX64" fmla="*/ 8008640 w 9024730"/>
              <a:gd name="connsiteY64" fmla="*/ 5889599 h 6857999"/>
              <a:gd name="connsiteX65" fmla="*/ 8013542 w 9024730"/>
              <a:gd name="connsiteY65" fmla="*/ 5989744 h 6857999"/>
              <a:gd name="connsiteX66" fmla="*/ 7980757 w 9024730"/>
              <a:gd name="connsiteY66" fmla="*/ 6084926 h 6857999"/>
              <a:gd name="connsiteX67" fmla="*/ 7975907 w 9024730"/>
              <a:gd name="connsiteY67" fmla="*/ 6346549 h 6857999"/>
              <a:gd name="connsiteX68" fmla="*/ 7974221 w 9024730"/>
              <a:gd name="connsiteY68" fmla="*/ 6527527 h 6857999"/>
              <a:gd name="connsiteX69" fmla="*/ 7979135 w 9024730"/>
              <a:gd name="connsiteY69" fmla="*/ 6627129 h 6857999"/>
              <a:gd name="connsiteX70" fmla="*/ 7979404 w 9024730"/>
              <a:gd name="connsiteY70" fmla="*/ 6694819 h 6857999"/>
              <a:gd name="connsiteX71" fmla="*/ 8009526 w 9024730"/>
              <a:gd name="connsiteY71" fmla="*/ 6765445 h 6857999"/>
              <a:gd name="connsiteX72" fmla="*/ 8018211 w 9024730"/>
              <a:gd name="connsiteY72" fmla="*/ 6844697 h 6857999"/>
              <a:gd name="connsiteX73" fmla="*/ 8019608 w 9024730"/>
              <a:gd name="connsiteY73" fmla="*/ 6857999 h 6857999"/>
              <a:gd name="connsiteX74" fmla="*/ 0 w 9024730"/>
              <a:gd name="connsiteY74" fmla="*/ 6857999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9024730" h="6857999">
                <a:moveTo>
                  <a:pt x="0" y="0"/>
                </a:moveTo>
                <a:lnTo>
                  <a:pt x="9024730" y="0"/>
                </a:lnTo>
                <a:lnTo>
                  <a:pt x="9024730" y="2"/>
                </a:lnTo>
                <a:lnTo>
                  <a:pt x="8447016" y="2"/>
                </a:lnTo>
                <a:lnTo>
                  <a:pt x="8441214" y="14562"/>
                </a:lnTo>
                <a:lnTo>
                  <a:pt x="8445389" y="59077"/>
                </a:lnTo>
                <a:cubicBezTo>
                  <a:pt x="8445971" y="76949"/>
                  <a:pt x="8436504" y="89796"/>
                  <a:pt x="8437086" y="107668"/>
                </a:cubicBezTo>
                <a:cubicBezTo>
                  <a:pt x="8417947" y="138162"/>
                  <a:pt x="8459241" y="201929"/>
                  <a:pt x="8458599" y="246136"/>
                </a:cubicBezTo>
                <a:cubicBezTo>
                  <a:pt x="8457958" y="290343"/>
                  <a:pt x="8471649" y="364179"/>
                  <a:pt x="8433237" y="372908"/>
                </a:cubicBezTo>
                <a:cubicBezTo>
                  <a:pt x="8426916" y="431308"/>
                  <a:pt x="8438389" y="357606"/>
                  <a:pt x="8430194" y="450607"/>
                </a:cubicBezTo>
                <a:cubicBezTo>
                  <a:pt x="8466727" y="551950"/>
                  <a:pt x="8430182" y="787036"/>
                  <a:pt x="8443315" y="812800"/>
                </a:cubicBezTo>
                <a:cubicBezTo>
                  <a:pt x="8478999" y="860799"/>
                  <a:pt x="8435788" y="854953"/>
                  <a:pt x="8453042" y="912727"/>
                </a:cubicBezTo>
                <a:cubicBezTo>
                  <a:pt x="8462900" y="945986"/>
                  <a:pt x="8451223" y="951781"/>
                  <a:pt x="8451649" y="989950"/>
                </a:cubicBezTo>
                <a:cubicBezTo>
                  <a:pt x="8452074" y="1028120"/>
                  <a:pt x="8452500" y="1095828"/>
                  <a:pt x="8455592" y="1141745"/>
                </a:cubicBezTo>
                <a:cubicBezTo>
                  <a:pt x="8458684" y="1187662"/>
                  <a:pt x="8470047" y="1234783"/>
                  <a:pt x="8470203" y="1265454"/>
                </a:cubicBezTo>
                <a:cubicBezTo>
                  <a:pt x="8458947" y="1304052"/>
                  <a:pt x="8496012" y="1370755"/>
                  <a:pt x="8499638" y="1385480"/>
                </a:cubicBezTo>
                <a:cubicBezTo>
                  <a:pt x="8514485" y="1422714"/>
                  <a:pt x="8525070" y="1428103"/>
                  <a:pt x="8518660" y="1458060"/>
                </a:cubicBezTo>
                <a:cubicBezTo>
                  <a:pt x="8518783" y="1468057"/>
                  <a:pt x="8539003" y="1503177"/>
                  <a:pt x="8539125" y="1513175"/>
                </a:cubicBezTo>
                <a:lnTo>
                  <a:pt x="8570281" y="1570809"/>
                </a:lnTo>
                <a:cubicBezTo>
                  <a:pt x="8597636" y="1617136"/>
                  <a:pt x="8594573" y="1601443"/>
                  <a:pt x="8605212" y="1638391"/>
                </a:cubicBezTo>
                <a:cubicBezTo>
                  <a:pt x="8629645" y="1719640"/>
                  <a:pt x="8613884" y="1715203"/>
                  <a:pt x="8626457" y="1742490"/>
                </a:cubicBezTo>
                <a:lnTo>
                  <a:pt x="8654861" y="1818229"/>
                </a:lnTo>
                <a:cubicBezTo>
                  <a:pt x="8657202" y="1824059"/>
                  <a:pt x="8651899" y="1851211"/>
                  <a:pt x="8648005" y="1862723"/>
                </a:cubicBezTo>
                <a:lnTo>
                  <a:pt x="8654469" y="1917476"/>
                </a:lnTo>
                <a:lnTo>
                  <a:pt x="8649702" y="1972204"/>
                </a:lnTo>
                <a:cubicBezTo>
                  <a:pt x="8652251" y="1979569"/>
                  <a:pt x="8651461" y="2048203"/>
                  <a:pt x="8656357" y="2054291"/>
                </a:cubicBezTo>
                <a:cubicBezTo>
                  <a:pt x="8672645" y="2141657"/>
                  <a:pt x="8632397" y="2189849"/>
                  <a:pt x="8648660" y="2227417"/>
                </a:cubicBezTo>
                <a:cubicBezTo>
                  <a:pt x="8639941" y="2317591"/>
                  <a:pt x="8613796" y="2407644"/>
                  <a:pt x="8607609" y="2510933"/>
                </a:cubicBezTo>
                <a:cubicBezTo>
                  <a:pt x="8633490" y="2597916"/>
                  <a:pt x="8602674" y="2649734"/>
                  <a:pt x="8608432" y="2741866"/>
                </a:cubicBezTo>
                <a:cubicBezTo>
                  <a:pt x="8630300" y="2779815"/>
                  <a:pt x="8631929" y="2817058"/>
                  <a:pt x="8619112" y="2864935"/>
                </a:cubicBezTo>
                <a:cubicBezTo>
                  <a:pt x="8655820" y="2860552"/>
                  <a:pt x="8588374" y="2937673"/>
                  <a:pt x="8627742" y="2950807"/>
                </a:cubicBezTo>
                <a:lnTo>
                  <a:pt x="8611822" y="2978246"/>
                </a:lnTo>
                <a:lnTo>
                  <a:pt x="8608239" y="2995916"/>
                </a:lnTo>
                <a:lnTo>
                  <a:pt x="8598647" y="2998648"/>
                </a:lnTo>
                <a:lnTo>
                  <a:pt x="8587108" y="3023630"/>
                </a:lnTo>
                <a:cubicBezTo>
                  <a:pt x="8584111" y="3033333"/>
                  <a:pt x="8577413" y="3084375"/>
                  <a:pt x="8577885" y="3096975"/>
                </a:cubicBezTo>
                <a:cubicBezTo>
                  <a:pt x="8594321" y="3142205"/>
                  <a:pt x="8535131" y="3160433"/>
                  <a:pt x="8557492" y="3216657"/>
                </a:cubicBezTo>
                <a:cubicBezTo>
                  <a:pt x="8562518" y="3237178"/>
                  <a:pt x="8573573" y="3299737"/>
                  <a:pt x="8560894" y="3310980"/>
                </a:cubicBezTo>
                <a:cubicBezTo>
                  <a:pt x="8557601" y="3323902"/>
                  <a:pt x="8561083" y="3339340"/>
                  <a:pt x="8547852" y="3344725"/>
                </a:cubicBezTo>
                <a:cubicBezTo>
                  <a:pt x="8531788" y="3353908"/>
                  <a:pt x="8553430" y="3400659"/>
                  <a:pt x="8535427" y="3393250"/>
                </a:cubicBezTo>
                <a:cubicBezTo>
                  <a:pt x="8550195" y="3426421"/>
                  <a:pt x="8529553" y="3487753"/>
                  <a:pt x="8520092" y="3514536"/>
                </a:cubicBezTo>
                <a:cubicBezTo>
                  <a:pt x="8513726" y="3563353"/>
                  <a:pt x="8500070" y="3650327"/>
                  <a:pt x="8497231" y="3686149"/>
                </a:cubicBezTo>
                <a:cubicBezTo>
                  <a:pt x="8494574" y="3687657"/>
                  <a:pt x="8493370" y="3677229"/>
                  <a:pt x="8489799" y="3692208"/>
                </a:cubicBezTo>
                <a:cubicBezTo>
                  <a:pt x="8486228" y="3707187"/>
                  <a:pt x="8465938" y="3757479"/>
                  <a:pt x="8475804" y="3776022"/>
                </a:cubicBezTo>
                <a:cubicBezTo>
                  <a:pt x="8441061" y="3875691"/>
                  <a:pt x="8487451" y="3939839"/>
                  <a:pt x="8471279" y="3977138"/>
                </a:cubicBezTo>
                <a:cubicBezTo>
                  <a:pt x="8465599" y="4067300"/>
                  <a:pt x="8419685" y="4164564"/>
                  <a:pt x="8408913" y="4222149"/>
                </a:cubicBezTo>
                <a:cubicBezTo>
                  <a:pt x="8403583" y="4287917"/>
                  <a:pt x="8398240" y="4339232"/>
                  <a:pt x="8402112" y="4364683"/>
                </a:cubicBezTo>
                <a:lnTo>
                  <a:pt x="8393355" y="4462471"/>
                </a:lnTo>
                <a:cubicBezTo>
                  <a:pt x="8396004" y="4503329"/>
                  <a:pt x="8376320" y="4548111"/>
                  <a:pt x="8376166" y="4574052"/>
                </a:cubicBezTo>
                <a:cubicBezTo>
                  <a:pt x="8369380" y="4670665"/>
                  <a:pt x="8352302" y="4649921"/>
                  <a:pt x="8341678" y="4667756"/>
                </a:cubicBezTo>
                <a:cubicBezTo>
                  <a:pt x="8320864" y="4705850"/>
                  <a:pt x="8290794" y="4758928"/>
                  <a:pt x="8273661" y="4799019"/>
                </a:cubicBezTo>
                <a:cubicBezTo>
                  <a:pt x="8254323" y="4834076"/>
                  <a:pt x="8262378" y="4811645"/>
                  <a:pt x="8256132" y="4849614"/>
                </a:cubicBezTo>
                <a:cubicBezTo>
                  <a:pt x="8239320" y="4853334"/>
                  <a:pt x="8207060" y="4883089"/>
                  <a:pt x="8226804" y="4919971"/>
                </a:cubicBezTo>
                <a:lnTo>
                  <a:pt x="8171825" y="5010766"/>
                </a:lnTo>
                <a:cubicBezTo>
                  <a:pt x="8150097" y="4983259"/>
                  <a:pt x="8165842" y="5107656"/>
                  <a:pt x="8143172" y="5088190"/>
                </a:cubicBezTo>
                <a:cubicBezTo>
                  <a:pt x="8128060" y="5102008"/>
                  <a:pt x="8138350" y="5118851"/>
                  <a:pt x="8126363" y="5143922"/>
                </a:cubicBezTo>
                <a:cubicBezTo>
                  <a:pt x="8116335" y="5192745"/>
                  <a:pt x="8111851" y="5226225"/>
                  <a:pt x="8103782" y="5284346"/>
                </a:cubicBezTo>
                <a:cubicBezTo>
                  <a:pt x="8101016" y="5338386"/>
                  <a:pt x="8095811" y="5337325"/>
                  <a:pt x="8084361" y="5390948"/>
                </a:cubicBezTo>
                <a:cubicBezTo>
                  <a:pt x="8082912" y="5429655"/>
                  <a:pt x="8063705" y="5449508"/>
                  <a:pt x="8062552" y="5470854"/>
                </a:cubicBezTo>
                <a:cubicBezTo>
                  <a:pt x="8086776" y="5526328"/>
                  <a:pt x="8037513" y="5496377"/>
                  <a:pt x="8057342" y="5529643"/>
                </a:cubicBezTo>
                <a:cubicBezTo>
                  <a:pt x="8050653" y="5550879"/>
                  <a:pt x="8055939" y="5587444"/>
                  <a:pt x="8044923" y="5597292"/>
                </a:cubicBezTo>
                <a:lnTo>
                  <a:pt x="8035233" y="5608899"/>
                </a:lnTo>
                <a:cubicBezTo>
                  <a:pt x="8030775" y="5623501"/>
                  <a:pt x="8021047" y="5660431"/>
                  <a:pt x="8018178" y="5684911"/>
                </a:cubicBezTo>
                <a:cubicBezTo>
                  <a:pt x="8005590" y="5692608"/>
                  <a:pt x="8011744" y="5734344"/>
                  <a:pt x="8018018" y="5755776"/>
                </a:cubicBezTo>
                <a:cubicBezTo>
                  <a:pt x="8019409" y="5792777"/>
                  <a:pt x="7989082" y="5848613"/>
                  <a:pt x="8008640" y="5889599"/>
                </a:cubicBezTo>
                <a:cubicBezTo>
                  <a:pt x="8011480" y="5932097"/>
                  <a:pt x="8009486" y="5940901"/>
                  <a:pt x="8013542" y="5989744"/>
                </a:cubicBezTo>
                <a:cubicBezTo>
                  <a:pt x="8022089" y="6020787"/>
                  <a:pt x="7982918" y="6024963"/>
                  <a:pt x="7980757" y="6084926"/>
                </a:cubicBezTo>
                <a:cubicBezTo>
                  <a:pt x="7974117" y="6134231"/>
                  <a:pt x="7999371" y="6240432"/>
                  <a:pt x="7975907" y="6346549"/>
                </a:cubicBezTo>
                <a:cubicBezTo>
                  <a:pt x="7987225" y="6409741"/>
                  <a:pt x="7980509" y="6468689"/>
                  <a:pt x="7974221" y="6527527"/>
                </a:cubicBezTo>
                <a:cubicBezTo>
                  <a:pt x="7955361" y="6585667"/>
                  <a:pt x="7987786" y="6579284"/>
                  <a:pt x="7979135" y="6627129"/>
                </a:cubicBezTo>
                <a:cubicBezTo>
                  <a:pt x="7983057" y="6635153"/>
                  <a:pt x="7984986" y="6697665"/>
                  <a:pt x="7979404" y="6694819"/>
                </a:cubicBezTo>
                <a:cubicBezTo>
                  <a:pt x="7981755" y="6716947"/>
                  <a:pt x="8003903" y="6732844"/>
                  <a:pt x="8009526" y="6765445"/>
                </a:cubicBezTo>
                <a:cubicBezTo>
                  <a:pt x="8011113" y="6776325"/>
                  <a:pt x="8014662" y="6810511"/>
                  <a:pt x="8018211" y="6844697"/>
                </a:cubicBezTo>
                <a:lnTo>
                  <a:pt x="8019608" y="6857999"/>
                </a:lnTo>
                <a:lnTo>
                  <a:pt x="0" y="6857999"/>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F5AF624D-0E0B-94CB-0F1C-4D3AD9EB84A8}"/>
              </a:ext>
            </a:extLst>
          </p:cNvPr>
          <p:cNvSpPr>
            <a:spLocks noGrp="1"/>
          </p:cNvSpPr>
          <p:nvPr>
            <p:ph type="ctrTitle"/>
          </p:nvPr>
        </p:nvSpPr>
        <p:spPr>
          <a:xfrm>
            <a:off x="3303971" y="2196033"/>
            <a:ext cx="1923189" cy="766175"/>
          </a:xfrm>
        </p:spPr>
        <p:txBody>
          <a:bodyPr vert="horz" lIns="91440" tIns="45720" rIns="91440" bIns="45720" rtlCol="0" anchor="ctr">
            <a:noAutofit/>
          </a:bodyPr>
          <a:lstStyle/>
          <a:p>
            <a:pPr algn="l">
              <a:lnSpc>
                <a:spcPct val="100000"/>
              </a:lnSpc>
            </a:pPr>
            <a:r>
              <a:rPr lang="en-US" sz="4800" dirty="0">
                <a:cs typeface="Arial" panose="020B0604020202020204" pitchFamily="34" charset="0"/>
              </a:rPr>
              <a:t>L</a:t>
            </a:r>
            <a:r>
              <a:rPr lang="en-US" sz="4800" dirty="0">
                <a:latin typeface="Arial" panose="020B0604020202020204" pitchFamily="34" charset="0"/>
                <a:cs typeface="Arial" panose="020B0604020202020204" pitchFamily="34" charset="0"/>
              </a:rPr>
              <a:t>unch</a:t>
            </a:r>
          </a:p>
        </p:txBody>
      </p:sp>
      <p:pic>
        <p:nvPicPr>
          <p:cNvPr id="13" name="Content Placeholder 6">
            <a:extLst>
              <a:ext uri="{FF2B5EF4-FFF2-40B4-BE49-F238E27FC236}">
                <a16:creationId xmlns:a16="http://schemas.microsoft.com/office/drawing/2014/main" id="{11B1F1C2-92D7-3031-74A8-6A56A8F85D7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p:blipFill>
        <p:spPr>
          <a:xfrm>
            <a:off x="10545871" y="577463"/>
            <a:ext cx="1321900" cy="1502591"/>
          </a:xfrm>
          <a:prstGeom prst="rect">
            <a:avLst/>
          </a:prstGeom>
        </p:spPr>
      </p:pic>
      <p:pic>
        <p:nvPicPr>
          <p:cNvPr id="14" name="Picture 13" descr="A person sitting on a stool&#10;&#10;Description automatically generated with medium confidence">
            <a:extLst>
              <a:ext uri="{FF2B5EF4-FFF2-40B4-BE49-F238E27FC236}">
                <a16:creationId xmlns:a16="http://schemas.microsoft.com/office/drawing/2014/main" id="{1BA54C00-5C23-DD22-9B6A-386A9A12EBA7}"/>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flipH="1">
            <a:off x="9044434" y="2962208"/>
            <a:ext cx="1276701" cy="1830064"/>
          </a:xfrm>
          <a:prstGeom prst="rect">
            <a:avLst/>
          </a:prstGeom>
        </p:spPr>
      </p:pic>
      <p:sp>
        <p:nvSpPr>
          <p:cNvPr id="15" name="TextBox 14">
            <a:extLst>
              <a:ext uri="{FF2B5EF4-FFF2-40B4-BE49-F238E27FC236}">
                <a16:creationId xmlns:a16="http://schemas.microsoft.com/office/drawing/2014/main" id="{5E34931C-4E50-59AA-2D24-3CCBD62268F6}"/>
              </a:ext>
            </a:extLst>
          </p:cNvPr>
          <p:cNvSpPr txBox="1"/>
          <p:nvPr/>
        </p:nvSpPr>
        <p:spPr>
          <a:xfrm>
            <a:off x="-108541" y="3533832"/>
            <a:ext cx="8748215" cy="2246769"/>
          </a:xfrm>
          <a:prstGeom prst="rect">
            <a:avLst/>
          </a:prstGeom>
          <a:noFill/>
        </p:spPr>
        <p:txBody>
          <a:bodyPr wrap="square" lIns="91440" tIns="45720" rIns="91440" bIns="45720" anchor="t">
            <a:spAutoFit/>
          </a:bodyPr>
          <a:lstStyle/>
          <a:p>
            <a:pPr algn="ctr" fontAlgn="base"/>
            <a:r>
              <a:rPr lang="en-GB" sz="2800" dirty="0">
                <a:solidFill>
                  <a:srgbClr val="000000"/>
                </a:solidFill>
                <a:latin typeface="Arial"/>
                <a:cs typeface="Arial"/>
              </a:rPr>
              <a:t>Please be back at a table by 1.05pm </a:t>
            </a:r>
          </a:p>
          <a:p>
            <a:pPr algn="ctr" fontAlgn="base"/>
            <a:r>
              <a:rPr lang="en-GB" sz="2800" dirty="0">
                <a:solidFill>
                  <a:srgbClr val="000000"/>
                </a:solidFill>
                <a:latin typeface="Arial"/>
                <a:cs typeface="Arial"/>
              </a:rPr>
              <a:t>for the afternoon session!</a:t>
            </a:r>
          </a:p>
          <a:p>
            <a:pPr algn="ctr" fontAlgn="base"/>
            <a:endParaRPr lang="en-GB" sz="2800" dirty="0">
              <a:solidFill>
                <a:srgbClr val="000000"/>
              </a:solidFill>
              <a:latin typeface="Arial"/>
              <a:cs typeface="Arial"/>
            </a:endParaRPr>
          </a:p>
          <a:p>
            <a:pPr algn="ctr" fontAlgn="base"/>
            <a:r>
              <a:rPr lang="en-GB" sz="2800" dirty="0">
                <a:solidFill>
                  <a:srgbClr val="000000"/>
                </a:solidFill>
                <a:latin typeface="Arial"/>
                <a:cs typeface="Arial"/>
              </a:rPr>
              <a:t>You can check out which breakout room you are in </a:t>
            </a:r>
          </a:p>
          <a:p>
            <a:pPr algn="ctr" fontAlgn="base"/>
            <a:r>
              <a:rPr lang="en-GB" sz="2800" dirty="0">
                <a:solidFill>
                  <a:srgbClr val="000000"/>
                </a:solidFill>
                <a:latin typeface="Arial"/>
                <a:cs typeface="Arial"/>
              </a:rPr>
              <a:t>at the sign-in desk</a:t>
            </a:r>
          </a:p>
        </p:txBody>
      </p:sp>
      <p:pic>
        <p:nvPicPr>
          <p:cNvPr id="16" name="Picture 15" descr="A black cell phone with a white screen&#10;&#10;Description automatically generated with low confidence">
            <a:extLst>
              <a:ext uri="{FF2B5EF4-FFF2-40B4-BE49-F238E27FC236}">
                <a16:creationId xmlns:a16="http://schemas.microsoft.com/office/drawing/2014/main" id="{EC688AD7-0BE8-E544-F596-3513555CEF03}"/>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rot="4441610">
            <a:off x="10618036" y="4702408"/>
            <a:ext cx="928839" cy="990762"/>
          </a:xfrm>
          <a:prstGeom prst="rect">
            <a:avLst/>
          </a:prstGeom>
        </p:spPr>
      </p:pic>
      <p:sp>
        <p:nvSpPr>
          <p:cNvPr id="17" name="TextBox 16">
            <a:extLst>
              <a:ext uri="{FF2B5EF4-FFF2-40B4-BE49-F238E27FC236}">
                <a16:creationId xmlns:a16="http://schemas.microsoft.com/office/drawing/2014/main" id="{25DC836D-38B4-020E-33F7-A3A4F55191AC}"/>
              </a:ext>
            </a:extLst>
          </p:cNvPr>
          <p:cNvSpPr txBox="1"/>
          <p:nvPr/>
        </p:nvSpPr>
        <p:spPr>
          <a:xfrm>
            <a:off x="9115929" y="5772163"/>
            <a:ext cx="3076071" cy="584775"/>
          </a:xfrm>
          <a:prstGeom prst="rect">
            <a:avLst/>
          </a:prstGeom>
          <a:noFill/>
        </p:spPr>
        <p:txBody>
          <a:bodyPr wrap="square" lIns="91440" tIns="45720" rIns="91440" bIns="45720" anchor="t">
            <a:spAutoFit/>
          </a:bodyPr>
          <a:lstStyle/>
          <a:p>
            <a:r>
              <a:rPr lang="en-US" sz="1600">
                <a:solidFill>
                  <a:schemeClr val="tx1">
                    <a:lumMod val="65000"/>
                    <a:lumOff val="35000"/>
                  </a:schemeClr>
                </a:solidFill>
                <a:latin typeface="Arial"/>
                <a:cs typeface="Arial"/>
              </a:rPr>
              <a:t>Share the day on social with</a:t>
            </a:r>
            <a:r>
              <a:rPr lang="en-US" sz="1600" b="1">
                <a:solidFill>
                  <a:schemeClr val="tx1">
                    <a:lumMod val="65000"/>
                    <a:lumOff val="35000"/>
                  </a:schemeClr>
                </a:solidFill>
                <a:latin typeface="Arial"/>
                <a:cs typeface="Arial"/>
              </a:rPr>
              <a:t> #omhjourney</a:t>
            </a:r>
            <a:endParaRPr lang="en-GB" sz="1600">
              <a:solidFill>
                <a:schemeClr val="tx1">
                  <a:lumMod val="65000"/>
                  <a:lumOff val="35000"/>
                </a:schemeClr>
              </a:solidFill>
              <a:latin typeface="Arial"/>
              <a:cs typeface="Arial"/>
            </a:endParaRPr>
          </a:p>
        </p:txBody>
      </p:sp>
      <p:sp>
        <p:nvSpPr>
          <p:cNvPr id="5" name="TextBox 4">
            <a:extLst>
              <a:ext uri="{FF2B5EF4-FFF2-40B4-BE49-F238E27FC236}">
                <a16:creationId xmlns:a16="http://schemas.microsoft.com/office/drawing/2014/main" id="{049FE2AF-4A81-7629-F06E-86E44DB8D2FE}"/>
              </a:ext>
            </a:extLst>
          </p:cNvPr>
          <p:cNvSpPr txBox="1"/>
          <p:nvPr/>
        </p:nvSpPr>
        <p:spPr>
          <a:xfrm>
            <a:off x="601447" y="720476"/>
            <a:ext cx="7545320" cy="1046440"/>
          </a:xfrm>
          <a:prstGeom prst="rect">
            <a:avLst/>
          </a:prstGeom>
          <a:noFill/>
        </p:spPr>
        <p:txBody>
          <a:bodyPr wrap="square">
            <a:spAutoFit/>
          </a:bodyPr>
          <a:lstStyle/>
          <a:p>
            <a:pPr algn="ctr"/>
            <a:r>
              <a:rPr lang="en-US" sz="4400" dirty="0">
                <a:cs typeface="Arial" panose="020B0604020202020204" pitchFamily="34" charset="0"/>
              </a:rPr>
              <a:t>Group Photo</a:t>
            </a:r>
            <a:br>
              <a:rPr lang="en-US" sz="4400" dirty="0">
                <a:cs typeface="Arial" panose="020B0604020202020204" pitchFamily="34" charset="0"/>
              </a:rPr>
            </a:br>
            <a:r>
              <a:rPr lang="en-US" sz="1800" dirty="0">
                <a:cs typeface="Arial" panose="020B0604020202020204" pitchFamily="34" charset="0"/>
              </a:rPr>
              <a:t>Please feel free to leave the room if you would not like to be in the photo</a:t>
            </a:r>
            <a:endParaRPr lang="en-GB" dirty="0"/>
          </a:p>
        </p:txBody>
      </p:sp>
    </p:spTree>
    <p:extLst>
      <p:ext uri="{BB962C8B-B14F-4D97-AF65-F5344CB8AC3E}">
        <p14:creationId xmlns:p14="http://schemas.microsoft.com/office/powerpoint/2010/main" val="172070624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55" name="Rectangle 1054">
            <a:extLst>
              <a:ext uri="{FF2B5EF4-FFF2-40B4-BE49-F238E27FC236}">
                <a16:creationId xmlns:a16="http://schemas.microsoft.com/office/drawing/2014/main" id="{AD96FDFD-4E42-4A06-B8B5-768A1DB9C2A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TextBox 2">
            <a:extLst>
              <a:ext uri="{FF2B5EF4-FFF2-40B4-BE49-F238E27FC236}">
                <a16:creationId xmlns:a16="http://schemas.microsoft.com/office/drawing/2014/main" id="{78DBFC69-8FE8-8D4E-0042-28C64D5EEEA9}"/>
              </a:ext>
            </a:extLst>
          </p:cNvPr>
          <p:cNvSpPr txBox="1"/>
          <p:nvPr/>
        </p:nvSpPr>
        <p:spPr>
          <a:xfrm>
            <a:off x="1676779" y="454354"/>
            <a:ext cx="6949136" cy="938821"/>
          </a:xfrm>
          <a:prstGeom prst="rect">
            <a:avLst/>
          </a:prstGeom>
        </p:spPr>
        <p:txBody>
          <a:bodyPr vert="horz" lIns="91440" tIns="45720" rIns="91440" bIns="45720" rtlCol="0" anchor="b">
            <a:normAutofit/>
          </a:bodyPr>
          <a:lstStyle/>
          <a:p>
            <a:pPr marL="0" marR="0" lvl="0" indent="0" algn="l" defTabSz="914400" rtl="0" eaLnBrk="1" fontAlgn="auto" latinLnBrk="0" hangingPunct="1">
              <a:lnSpc>
                <a:spcPct val="90000"/>
              </a:lnSpc>
              <a:spcBef>
                <a:spcPct val="0"/>
              </a:spcBef>
              <a:spcAft>
                <a:spcPts val="600"/>
              </a:spcAft>
              <a:buClrTx/>
              <a:buSzTx/>
              <a:buFontTx/>
              <a:buNone/>
              <a:tabLst/>
              <a:defRPr/>
            </a:pPr>
            <a:r>
              <a:rPr kumimoji="0" lang="en-US" sz="4800" b="0" i="0" u="none" strike="noStrike" kern="1200" cap="none" spc="0" normalizeH="0" baseline="0" noProof="0">
                <a:ln>
                  <a:noFill/>
                </a:ln>
                <a:solidFill>
                  <a:prstClr val="black"/>
                </a:solidFill>
                <a:effectLst/>
                <a:uLnTx/>
                <a:uFillTx/>
                <a:latin typeface="Arial" panose="020B0604020202020204" pitchFamily="34" charset="0"/>
              </a:rPr>
              <a:t>We’ve been on a journey</a:t>
            </a:r>
          </a:p>
        </p:txBody>
      </p:sp>
      <p:sp>
        <p:nvSpPr>
          <p:cNvPr id="6" name="TextBox 5">
            <a:extLst>
              <a:ext uri="{FF2B5EF4-FFF2-40B4-BE49-F238E27FC236}">
                <a16:creationId xmlns:a16="http://schemas.microsoft.com/office/drawing/2014/main" id="{5B822283-24BC-503A-AAC2-DF6431C26DD8}"/>
              </a:ext>
            </a:extLst>
          </p:cNvPr>
          <p:cNvSpPr txBox="1"/>
          <p:nvPr/>
        </p:nvSpPr>
        <p:spPr>
          <a:xfrm>
            <a:off x="4873396" y="4951137"/>
            <a:ext cx="7787232" cy="812530"/>
          </a:xfrm>
          <a:prstGeom prst="rect">
            <a:avLst/>
          </a:prstGeom>
        </p:spPr>
        <p:txBody>
          <a:bodyPr vert="horz" lIns="91440" tIns="45720" rIns="91440" bIns="45720" rtlCol="0">
            <a:normAutofit lnSpcReduction="10000"/>
          </a:bodyPr>
          <a:lstStyle/>
          <a:p>
            <a:pPr marL="571500" marR="0" lvl="0" indent="-457200" algn="l" defTabSz="914400" rtl="0" eaLnBrk="1" fontAlgn="auto" latinLnBrk="0" hangingPunct="1">
              <a:lnSpc>
                <a:spcPct val="90000"/>
              </a:lnSpc>
              <a:spcBef>
                <a:spcPts val="0"/>
              </a:spcBef>
              <a:spcAft>
                <a:spcPts val="600"/>
              </a:spcAft>
              <a:buClrTx/>
              <a:buSzTx/>
              <a:buFont typeface="Arial" panose="020B0604020202020204" pitchFamily="34" charset="0"/>
              <a:buChar char="•"/>
              <a:tabLst/>
              <a:defRPr/>
            </a:pPr>
            <a:r>
              <a:rPr kumimoji="0" lang="en-US" sz="26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rPr>
              <a:t>We have made mistakes along the way… </a:t>
            </a:r>
          </a:p>
          <a:p>
            <a:pPr marL="114300" marR="0" lvl="0" algn="l" defTabSz="914400" rtl="0" eaLnBrk="1" fontAlgn="auto" latinLnBrk="0" hangingPunct="1">
              <a:lnSpc>
                <a:spcPct val="90000"/>
              </a:lnSpc>
              <a:spcBef>
                <a:spcPts val="0"/>
              </a:spcBef>
              <a:spcAft>
                <a:spcPts val="600"/>
              </a:spcAft>
              <a:buClrTx/>
              <a:buSzTx/>
              <a:tabLst/>
              <a:defRPr/>
            </a:pPr>
            <a:r>
              <a:rPr kumimoji="0" lang="en-US" sz="26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rPr>
              <a:t>	…. and learned from them</a:t>
            </a:r>
          </a:p>
        </p:txBody>
      </p:sp>
      <p:pic>
        <p:nvPicPr>
          <p:cNvPr id="7" name="Picture 6" descr="A stack of books with text on them&#10;&#10;AI-generated content may be incorrect.">
            <a:extLst>
              <a:ext uri="{FF2B5EF4-FFF2-40B4-BE49-F238E27FC236}">
                <a16:creationId xmlns:a16="http://schemas.microsoft.com/office/drawing/2014/main" id="{0502EABA-A750-65B0-5BF1-9259BB6FD300}"/>
              </a:ext>
            </a:extLst>
          </p:cNvPr>
          <p:cNvPicPr>
            <a:picLocks noChangeAspect="1"/>
          </p:cNvPicPr>
          <p:nvPr/>
        </p:nvPicPr>
        <p:blipFill>
          <a:blip r:embed="rId3"/>
          <a:srcRect l="515" r="4" b="4"/>
          <a:stretch/>
        </p:blipFill>
        <p:spPr>
          <a:xfrm>
            <a:off x="-62548" y="3034075"/>
            <a:ext cx="3774782" cy="3794318"/>
          </a:xfrm>
          <a:custGeom>
            <a:avLst/>
            <a:gdLst/>
            <a:ahLst/>
            <a:cxnLst/>
            <a:rect l="l" t="t" r="r" b="b"/>
            <a:pathLst>
              <a:path w="3458367" h="3476265">
                <a:moveTo>
                  <a:pt x="549716" y="15"/>
                </a:moveTo>
                <a:cubicBezTo>
                  <a:pt x="557611" y="271"/>
                  <a:pt x="565778" y="3856"/>
                  <a:pt x="573176" y="4995"/>
                </a:cubicBezTo>
                <a:cubicBezTo>
                  <a:pt x="736504" y="30493"/>
                  <a:pt x="899830" y="58040"/>
                  <a:pt x="1063336" y="82398"/>
                </a:cubicBezTo>
                <a:cubicBezTo>
                  <a:pt x="1216195" y="105163"/>
                  <a:pt x="1370136" y="110398"/>
                  <a:pt x="1523717" y="122237"/>
                </a:cubicBezTo>
                <a:cubicBezTo>
                  <a:pt x="1709602" y="136580"/>
                  <a:pt x="1895127" y="156841"/>
                  <a:pt x="2079929" y="188711"/>
                </a:cubicBezTo>
                <a:cubicBezTo>
                  <a:pt x="2208244" y="211023"/>
                  <a:pt x="2337823" y="226502"/>
                  <a:pt x="2467943" y="208745"/>
                </a:cubicBezTo>
                <a:cubicBezTo>
                  <a:pt x="2474439" y="207834"/>
                  <a:pt x="2481839" y="204876"/>
                  <a:pt x="2487253" y="207834"/>
                </a:cubicBezTo>
                <a:cubicBezTo>
                  <a:pt x="2550419" y="241073"/>
                  <a:pt x="2619357" y="217168"/>
                  <a:pt x="2684869" y="238113"/>
                </a:cubicBezTo>
                <a:cubicBezTo>
                  <a:pt x="2668085" y="318930"/>
                  <a:pt x="2596077" y="312327"/>
                  <a:pt x="2555471" y="368331"/>
                </a:cubicBezTo>
                <a:cubicBezTo>
                  <a:pt x="2621704" y="390639"/>
                  <a:pt x="2681259" y="413178"/>
                  <a:pt x="2741717" y="430023"/>
                </a:cubicBezTo>
                <a:cubicBezTo>
                  <a:pt x="2805785" y="447780"/>
                  <a:pt x="2860106" y="495816"/>
                  <a:pt x="2922728" y="517216"/>
                </a:cubicBezTo>
                <a:cubicBezTo>
                  <a:pt x="2936085" y="521769"/>
                  <a:pt x="2952146" y="537704"/>
                  <a:pt x="2956838" y="553184"/>
                </a:cubicBezTo>
                <a:cubicBezTo>
                  <a:pt x="2971997" y="603269"/>
                  <a:pt x="3274647" y="743732"/>
                  <a:pt x="3238914" y="788350"/>
                </a:cubicBezTo>
                <a:cubicBezTo>
                  <a:pt x="3224116" y="806791"/>
                  <a:pt x="3204986" y="819994"/>
                  <a:pt x="3184953" y="838207"/>
                </a:cubicBezTo>
                <a:cubicBezTo>
                  <a:pt x="3215093" y="872582"/>
                  <a:pt x="3249020" y="887608"/>
                  <a:pt x="3285115" y="897852"/>
                </a:cubicBezTo>
                <a:cubicBezTo>
                  <a:pt x="3295944" y="901039"/>
                  <a:pt x="3306591" y="907413"/>
                  <a:pt x="3307674" y="922894"/>
                </a:cubicBezTo>
                <a:cubicBezTo>
                  <a:pt x="3308757" y="939056"/>
                  <a:pt x="3297748" y="945429"/>
                  <a:pt x="3288544" y="952944"/>
                </a:cubicBezTo>
                <a:cubicBezTo>
                  <a:pt x="3275731" y="963415"/>
                  <a:pt x="3263278" y="972523"/>
                  <a:pt x="3247036" y="973888"/>
                </a:cubicBezTo>
                <a:cubicBezTo>
                  <a:pt x="3220325" y="975937"/>
                  <a:pt x="3207513" y="1005076"/>
                  <a:pt x="3191993" y="1026930"/>
                </a:cubicBezTo>
                <a:cubicBezTo>
                  <a:pt x="3183330" y="1039224"/>
                  <a:pt x="3178998" y="1064037"/>
                  <a:pt x="3194157" y="1068363"/>
                </a:cubicBezTo>
                <a:cubicBezTo>
                  <a:pt x="3230613" y="1078837"/>
                  <a:pt x="3227725" y="1109114"/>
                  <a:pt x="3226824" y="1143489"/>
                </a:cubicBezTo>
                <a:cubicBezTo>
                  <a:pt x="3225560" y="1186061"/>
                  <a:pt x="3204083" y="1205638"/>
                  <a:pt x="3177734" y="1222030"/>
                </a:cubicBezTo>
                <a:cubicBezTo>
                  <a:pt x="3168711" y="1227720"/>
                  <a:pt x="3155898" y="1227493"/>
                  <a:pt x="3152469" y="1245250"/>
                </a:cubicBezTo>
                <a:cubicBezTo>
                  <a:pt x="3167267" y="1262097"/>
                  <a:pt x="3185314" y="1248439"/>
                  <a:pt x="3201197" y="1253218"/>
                </a:cubicBezTo>
                <a:cubicBezTo>
                  <a:pt x="3214370" y="1257088"/>
                  <a:pt x="3236208" y="1255040"/>
                  <a:pt x="3218160" y="1286000"/>
                </a:cubicBezTo>
                <a:cubicBezTo>
                  <a:pt x="3212926" y="1294878"/>
                  <a:pt x="3219062" y="1301709"/>
                  <a:pt x="3225741" y="1302392"/>
                </a:cubicBezTo>
                <a:cubicBezTo>
                  <a:pt x="3279159" y="1309449"/>
                  <a:pt x="3254615" y="1372054"/>
                  <a:pt x="3271761" y="1405063"/>
                </a:cubicBezTo>
                <a:cubicBezTo>
                  <a:pt x="3276452" y="1414169"/>
                  <a:pt x="3271399" y="1429877"/>
                  <a:pt x="3263999" y="1433747"/>
                </a:cubicBezTo>
                <a:cubicBezTo>
                  <a:pt x="3216716" y="1459245"/>
                  <a:pt x="3210220" y="1520028"/>
                  <a:pt x="3187299" y="1572389"/>
                </a:cubicBezTo>
                <a:cubicBezTo>
                  <a:pt x="3212205" y="1593104"/>
                  <a:pt x="3241982" y="1597657"/>
                  <a:pt x="3268872" y="1611089"/>
                </a:cubicBezTo>
                <a:cubicBezTo>
                  <a:pt x="3296846" y="1625204"/>
                  <a:pt x="3296846" y="1635676"/>
                  <a:pt x="3273746" y="1676653"/>
                </a:cubicBezTo>
                <a:cubicBezTo>
                  <a:pt x="3333842" y="1685532"/>
                  <a:pt x="3333842" y="1685532"/>
                  <a:pt x="3315254" y="1749957"/>
                </a:cubicBezTo>
                <a:cubicBezTo>
                  <a:pt x="3365607" y="1755877"/>
                  <a:pt x="3398812" y="1786382"/>
                  <a:pt x="3406572" y="1853085"/>
                </a:cubicBezTo>
                <a:cubicBezTo>
                  <a:pt x="3410362" y="1885411"/>
                  <a:pt x="3433101" y="1900663"/>
                  <a:pt x="3458367" y="1922291"/>
                </a:cubicBezTo>
                <a:cubicBezTo>
                  <a:pt x="3426966" y="1943236"/>
                  <a:pt x="3405669" y="1986945"/>
                  <a:pt x="3369034" y="1940730"/>
                </a:cubicBezTo>
                <a:cubicBezTo>
                  <a:pt x="3355680" y="1923885"/>
                  <a:pt x="3356941" y="1945284"/>
                  <a:pt x="3355138" y="1951430"/>
                </a:cubicBezTo>
                <a:cubicBezTo>
                  <a:pt x="3350807" y="1966455"/>
                  <a:pt x="3359830" y="1976472"/>
                  <a:pt x="3365786" y="1987854"/>
                </a:cubicBezTo>
                <a:cubicBezTo>
                  <a:pt x="3371561" y="1999237"/>
                  <a:pt x="3378420" y="2011302"/>
                  <a:pt x="3380043" y="2024054"/>
                </a:cubicBezTo>
                <a:cubicBezTo>
                  <a:pt x="3381125" y="2032931"/>
                  <a:pt x="3375892" y="2045905"/>
                  <a:pt x="3370117" y="2052509"/>
                </a:cubicBezTo>
                <a:cubicBezTo>
                  <a:pt x="3339797" y="2087340"/>
                  <a:pt x="3357844" y="2165652"/>
                  <a:pt x="3300454" y="2175670"/>
                </a:cubicBezTo>
                <a:cubicBezTo>
                  <a:pt x="3274647" y="2180221"/>
                  <a:pt x="3262195" y="2208906"/>
                  <a:pt x="3243246" y="2224614"/>
                </a:cubicBezTo>
                <a:cubicBezTo>
                  <a:pt x="3177374" y="2279478"/>
                  <a:pt x="3133338" y="2350051"/>
                  <a:pt x="3112946" y="2447031"/>
                </a:cubicBezTo>
                <a:cubicBezTo>
                  <a:pt x="3107352" y="2473894"/>
                  <a:pt x="3085875" y="2495522"/>
                  <a:pt x="3071979" y="2519197"/>
                </a:cubicBezTo>
                <a:cubicBezTo>
                  <a:pt x="3078657" y="2536499"/>
                  <a:pt x="3115112" y="2499164"/>
                  <a:pt x="3102298" y="2544694"/>
                </a:cubicBezTo>
                <a:cubicBezTo>
                  <a:pt x="3092553" y="2578843"/>
                  <a:pt x="3067647" y="2600014"/>
                  <a:pt x="3044185" y="2620276"/>
                </a:cubicBezTo>
                <a:cubicBezTo>
                  <a:pt x="3017476" y="2643268"/>
                  <a:pt x="2987879" y="2661708"/>
                  <a:pt x="2975787" y="2704279"/>
                </a:cubicBezTo>
                <a:cubicBezTo>
                  <a:pt x="2973260" y="2713386"/>
                  <a:pt x="2965140" y="2722947"/>
                  <a:pt x="2957921" y="2726591"/>
                </a:cubicBezTo>
                <a:cubicBezTo>
                  <a:pt x="2581458" y="3475797"/>
                  <a:pt x="1654740" y="3480805"/>
                  <a:pt x="1547901" y="3475568"/>
                </a:cubicBezTo>
                <a:cubicBezTo>
                  <a:pt x="1418503" y="3468966"/>
                  <a:pt x="1296143" y="3422753"/>
                  <a:pt x="1176132" y="3365156"/>
                </a:cubicBezTo>
                <a:cubicBezTo>
                  <a:pt x="1125418" y="3340797"/>
                  <a:pt x="1078316" y="3306195"/>
                  <a:pt x="1029045" y="3279332"/>
                </a:cubicBezTo>
                <a:cubicBezTo>
                  <a:pt x="961009" y="3242223"/>
                  <a:pt x="908492" y="3171424"/>
                  <a:pt x="840634" y="3141601"/>
                </a:cubicBezTo>
                <a:cubicBezTo>
                  <a:pt x="770793" y="3110867"/>
                  <a:pt x="711057" y="3054638"/>
                  <a:pt x="639229" y="3030734"/>
                </a:cubicBezTo>
                <a:cubicBezTo>
                  <a:pt x="601330" y="3017985"/>
                  <a:pt x="564695" y="2994993"/>
                  <a:pt x="570649" y="2929200"/>
                </a:cubicBezTo>
                <a:cubicBezTo>
                  <a:pt x="572274" y="2910532"/>
                  <a:pt x="562349" y="2895282"/>
                  <a:pt x="546647" y="2900745"/>
                </a:cubicBezTo>
                <a:cubicBezTo>
                  <a:pt x="516690" y="2910989"/>
                  <a:pt x="503154" y="2883898"/>
                  <a:pt x="486550" y="2863636"/>
                </a:cubicBezTo>
                <a:cubicBezTo>
                  <a:pt x="456953" y="2827667"/>
                  <a:pt x="428801" y="2789422"/>
                  <a:pt x="381697" y="2783503"/>
                </a:cubicBezTo>
                <a:cubicBezTo>
                  <a:pt x="390720" y="2755272"/>
                  <a:pt x="406060" y="2759371"/>
                  <a:pt x="420137" y="2765290"/>
                </a:cubicBezTo>
                <a:cubicBezTo>
                  <a:pt x="457133" y="2780772"/>
                  <a:pt x="493769" y="2798300"/>
                  <a:pt x="530765" y="2813781"/>
                </a:cubicBezTo>
                <a:cubicBezTo>
                  <a:pt x="554948" y="2823799"/>
                  <a:pt x="578952" y="2837912"/>
                  <a:pt x="611257" y="2826755"/>
                </a:cubicBezTo>
                <a:cubicBezTo>
                  <a:pt x="583463" y="2769843"/>
                  <a:pt x="536180" y="2759598"/>
                  <a:pt x="497920" y="2742071"/>
                </a:cubicBezTo>
                <a:cubicBezTo>
                  <a:pt x="450096" y="2719988"/>
                  <a:pt x="421942" y="2678326"/>
                  <a:pt x="388193" y="2631885"/>
                </a:cubicBezTo>
                <a:cubicBezTo>
                  <a:pt x="423386" y="2620730"/>
                  <a:pt x="445223" y="2654879"/>
                  <a:pt x="472834" y="2653056"/>
                </a:cubicBezTo>
                <a:cubicBezTo>
                  <a:pt x="474279" y="2647140"/>
                  <a:pt x="476804" y="2638488"/>
                  <a:pt x="476444" y="2638259"/>
                </a:cubicBezTo>
                <a:cubicBezTo>
                  <a:pt x="431326" y="2612763"/>
                  <a:pt x="410211" y="2564956"/>
                  <a:pt x="403173" y="2507131"/>
                </a:cubicBezTo>
                <a:cubicBezTo>
                  <a:pt x="399563" y="2477310"/>
                  <a:pt x="383140" y="2467976"/>
                  <a:pt x="366897" y="2454316"/>
                </a:cubicBezTo>
                <a:cubicBezTo>
                  <a:pt x="310230" y="2405826"/>
                  <a:pt x="250314" y="2361890"/>
                  <a:pt x="203752" y="2295188"/>
                </a:cubicBezTo>
                <a:cubicBezTo>
                  <a:pt x="257532" y="2304066"/>
                  <a:pt x="300665" y="2347547"/>
                  <a:pt x="358597" y="2366215"/>
                </a:cubicBezTo>
                <a:cubicBezTo>
                  <a:pt x="312577" y="2292910"/>
                  <a:pt x="253020" y="2255803"/>
                  <a:pt x="198698" y="2211409"/>
                </a:cubicBezTo>
                <a:cubicBezTo>
                  <a:pt x="173974" y="2191149"/>
                  <a:pt x="151055" y="2165197"/>
                  <a:pt x="121097" y="2154269"/>
                </a:cubicBezTo>
                <a:cubicBezTo>
                  <a:pt x="110448" y="2150400"/>
                  <a:pt x="92943" y="2142204"/>
                  <a:pt x="101425" y="2120577"/>
                </a:cubicBezTo>
                <a:cubicBezTo>
                  <a:pt x="108643" y="2102593"/>
                  <a:pt x="122900" y="2108055"/>
                  <a:pt x="135895" y="2113292"/>
                </a:cubicBezTo>
                <a:cubicBezTo>
                  <a:pt x="167116" y="2126269"/>
                  <a:pt x="199421" y="2126495"/>
                  <a:pt x="241652" y="2126269"/>
                </a:cubicBezTo>
                <a:cubicBezTo>
                  <a:pt x="206279" y="2066851"/>
                  <a:pt x="141489" y="2084608"/>
                  <a:pt x="111170" y="2022231"/>
                </a:cubicBezTo>
                <a:cubicBezTo>
                  <a:pt x="149069" y="2011302"/>
                  <a:pt x="178305" y="2033841"/>
                  <a:pt x="208987" y="2038166"/>
                </a:cubicBezTo>
                <a:cubicBezTo>
                  <a:pt x="236777" y="2042036"/>
                  <a:pt x="243636" y="2031565"/>
                  <a:pt x="237139" y="1997188"/>
                </a:cubicBezTo>
                <a:cubicBezTo>
                  <a:pt x="227034" y="1943690"/>
                  <a:pt x="242193" y="1916371"/>
                  <a:pt x="282618" y="1930941"/>
                </a:cubicBezTo>
                <a:cubicBezTo>
                  <a:pt x="320155" y="1944601"/>
                  <a:pt x="324125" y="1924568"/>
                  <a:pt x="314019" y="1894062"/>
                </a:cubicBezTo>
                <a:cubicBezTo>
                  <a:pt x="299582" y="1849671"/>
                  <a:pt x="316004" y="1815295"/>
                  <a:pt x="327194" y="1777960"/>
                </a:cubicBezTo>
                <a:cubicBezTo>
                  <a:pt x="344339" y="1721045"/>
                  <a:pt x="337121" y="1693272"/>
                  <a:pt x="300123" y="1650929"/>
                </a:cubicBezTo>
                <a:cubicBezTo>
                  <a:pt x="279370" y="1627251"/>
                  <a:pt x="256992" y="1607219"/>
                  <a:pt x="226852" y="1586731"/>
                </a:cubicBezTo>
                <a:cubicBezTo>
                  <a:pt x="296334" y="1575576"/>
                  <a:pt x="223423" y="1538013"/>
                  <a:pt x="247968" y="1514564"/>
                </a:cubicBezTo>
                <a:cubicBezTo>
                  <a:pt x="297056" y="1505003"/>
                  <a:pt x="337121" y="1579673"/>
                  <a:pt x="403895" y="1558274"/>
                </a:cubicBezTo>
                <a:cubicBezTo>
                  <a:pt x="321420" y="1493619"/>
                  <a:pt x="230281" y="1472448"/>
                  <a:pt x="170546" y="1386396"/>
                </a:cubicBezTo>
                <a:cubicBezTo>
                  <a:pt x="184261" y="1366817"/>
                  <a:pt x="197977" y="1385030"/>
                  <a:pt x="209707" y="1377746"/>
                </a:cubicBezTo>
                <a:cubicBezTo>
                  <a:pt x="209346" y="1373192"/>
                  <a:pt x="210250" y="1366362"/>
                  <a:pt x="208083" y="1364314"/>
                </a:cubicBezTo>
                <a:cubicBezTo>
                  <a:pt x="163508" y="1317416"/>
                  <a:pt x="162784" y="1316279"/>
                  <a:pt x="210610" y="1281675"/>
                </a:cubicBezTo>
                <a:cubicBezTo>
                  <a:pt x="227394" y="1269609"/>
                  <a:pt x="225950" y="1258909"/>
                  <a:pt x="217108" y="1243657"/>
                </a:cubicBezTo>
                <a:cubicBezTo>
                  <a:pt x="210790" y="1232957"/>
                  <a:pt x="203211" y="1223395"/>
                  <a:pt x="206820" y="1199947"/>
                </a:cubicBezTo>
                <a:cubicBezTo>
                  <a:pt x="232988" y="1229998"/>
                  <a:pt x="359499" y="1220208"/>
                  <a:pt x="381877" y="1217021"/>
                </a:cubicBezTo>
                <a:cubicBezTo>
                  <a:pt x="406963" y="1213607"/>
                  <a:pt x="431688" y="1199037"/>
                  <a:pt x="458035" y="1207003"/>
                </a:cubicBezTo>
                <a:cubicBezTo>
                  <a:pt x="479150" y="1213381"/>
                  <a:pt x="576966" y="1275073"/>
                  <a:pt x="590863" y="1204273"/>
                </a:cubicBezTo>
                <a:cubicBezTo>
                  <a:pt x="591585" y="1200858"/>
                  <a:pt x="631107" y="1208826"/>
                  <a:pt x="652403" y="1212696"/>
                </a:cubicBezTo>
                <a:cubicBezTo>
                  <a:pt x="671172" y="1215883"/>
                  <a:pt x="692288" y="1229998"/>
                  <a:pt x="704920" y="1201769"/>
                </a:cubicBezTo>
                <a:cubicBezTo>
                  <a:pt x="712320" y="1185150"/>
                  <a:pt x="681820" y="1153051"/>
                  <a:pt x="654569" y="1150320"/>
                </a:cubicBezTo>
                <a:cubicBezTo>
                  <a:pt x="630926" y="1147814"/>
                  <a:pt x="606202" y="1144172"/>
                  <a:pt x="583643" y="1151001"/>
                </a:cubicBezTo>
                <a:cubicBezTo>
                  <a:pt x="555852" y="1159198"/>
                  <a:pt x="540873" y="1145995"/>
                  <a:pt x="533111" y="1117538"/>
                </a:cubicBezTo>
                <a:cubicBezTo>
                  <a:pt x="524450" y="1086122"/>
                  <a:pt x="507845" y="1071550"/>
                  <a:pt x="484926" y="1056980"/>
                </a:cubicBezTo>
                <a:cubicBezTo>
                  <a:pt x="429340" y="1021696"/>
                  <a:pt x="375921" y="980946"/>
                  <a:pt x="314922" y="960456"/>
                </a:cubicBezTo>
                <a:cubicBezTo>
                  <a:pt x="302830" y="956358"/>
                  <a:pt x="289476" y="950894"/>
                  <a:pt x="283881" y="923805"/>
                </a:cubicBezTo>
                <a:cubicBezTo>
                  <a:pt x="449013" y="964326"/>
                  <a:pt x="599526" y="1069958"/>
                  <a:pt x="769890" y="1063811"/>
                </a:cubicBezTo>
                <a:cubicBezTo>
                  <a:pt x="723329" y="1030346"/>
                  <a:pt x="669369" y="1028524"/>
                  <a:pt x="619738" y="1005076"/>
                </a:cubicBezTo>
                <a:cubicBezTo>
                  <a:pt x="654930" y="987546"/>
                  <a:pt x="687956" y="1005759"/>
                  <a:pt x="721344" y="1015777"/>
                </a:cubicBezTo>
                <a:cubicBezTo>
                  <a:pt x="749317" y="1023970"/>
                  <a:pt x="774583" y="1025337"/>
                  <a:pt x="777650" y="976393"/>
                </a:cubicBezTo>
                <a:cubicBezTo>
                  <a:pt x="776566" y="973205"/>
                  <a:pt x="776747" y="969107"/>
                  <a:pt x="776929" y="965238"/>
                </a:cubicBezTo>
                <a:cubicBezTo>
                  <a:pt x="767542" y="944976"/>
                  <a:pt x="752926" y="934504"/>
                  <a:pt x="735601" y="928584"/>
                </a:cubicBezTo>
                <a:cubicBezTo>
                  <a:pt x="725133" y="924942"/>
                  <a:pt x="711237" y="919478"/>
                  <a:pt x="711416" y="904909"/>
                </a:cubicBezTo>
                <a:cubicBezTo>
                  <a:pt x="711958" y="850955"/>
                  <a:pt x="678571" y="835246"/>
                  <a:pt x="645185" y="819539"/>
                </a:cubicBezTo>
                <a:cubicBezTo>
                  <a:pt x="663773" y="792676"/>
                  <a:pt x="678391" y="812481"/>
                  <a:pt x="692468" y="810433"/>
                </a:cubicBezTo>
                <a:cubicBezTo>
                  <a:pt x="701672" y="809067"/>
                  <a:pt x="709973" y="806563"/>
                  <a:pt x="709973" y="792676"/>
                </a:cubicBezTo>
                <a:cubicBezTo>
                  <a:pt x="710154" y="781065"/>
                  <a:pt x="705822" y="767861"/>
                  <a:pt x="696799" y="767635"/>
                </a:cubicBezTo>
                <a:cubicBezTo>
                  <a:pt x="640312" y="765585"/>
                  <a:pt x="609090" y="690914"/>
                  <a:pt x="550437" y="690687"/>
                </a:cubicBezTo>
                <a:cubicBezTo>
                  <a:pt x="515425" y="690687"/>
                  <a:pt x="568666" y="648572"/>
                  <a:pt x="539068" y="631042"/>
                </a:cubicBezTo>
                <a:cubicBezTo>
                  <a:pt x="532570" y="627171"/>
                  <a:pt x="556032" y="621254"/>
                  <a:pt x="566500" y="622164"/>
                </a:cubicBezTo>
                <a:cubicBezTo>
                  <a:pt x="576786" y="623074"/>
                  <a:pt x="585990" y="634229"/>
                  <a:pt x="598443" y="626261"/>
                </a:cubicBezTo>
                <a:cubicBezTo>
                  <a:pt x="605300" y="597806"/>
                  <a:pt x="587615" y="587332"/>
                  <a:pt x="572996" y="579365"/>
                </a:cubicBezTo>
                <a:cubicBezTo>
                  <a:pt x="539247" y="560925"/>
                  <a:pt x="506402" y="538615"/>
                  <a:pt x="469405" y="532013"/>
                </a:cubicBezTo>
                <a:cubicBezTo>
                  <a:pt x="456232" y="529737"/>
                  <a:pt x="488355" y="499231"/>
                  <a:pt x="494671" y="488532"/>
                </a:cubicBezTo>
                <a:cubicBezTo>
                  <a:pt x="345782" y="376071"/>
                  <a:pt x="166756" y="381762"/>
                  <a:pt x="0" y="290928"/>
                </a:cubicBezTo>
                <a:cubicBezTo>
                  <a:pt x="36817" y="273173"/>
                  <a:pt x="63887" y="286148"/>
                  <a:pt x="88973" y="288880"/>
                </a:cubicBezTo>
                <a:cubicBezTo>
                  <a:pt x="151595" y="295708"/>
                  <a:pt x="213498" y="309822"/>
                  <a:pt x="275940" y="318246"/>
                </a:cubicBezTo>
                <a:cubicBezTo>
                  <a:pt x="306620" y="322344"/>
                  <a:pt x="335134" y="337824"/>
                  <a:pt x="369424" y="313239"/>
                </a:cubicBezTo>
                <a:cubicBezTo>
                  <a:pt x="392343" y="296847"/>
                  <a:pt x="428980" y="314604"/>
                  <a:pt x="457133" y="329174"/>
                </a:cubicBezTo>
                <a:cubicBezTo>
                  <a:pt x="480414" y="341238"/>
                  <a:pt x="502612" y="344425"/>
                  <a:pt x="533474" y="329174"/>
                </a:cubicBezTo>
                <a:cubicBezTo>
                  <a:pt x="505501" y="319841"/>
                  <a:pt x="484023" y="311645"/>
                  <a:pt x="462006" y="305953"/>
                </a:cubicBezTo>
                <a:cubicBezTo>
                  <a:pt x="444501" y="301400"/>
                  <a:pt x="486189" y="282960"/>
                  <a:pt x="507484" y="285237"/>
                </a:cubicBezTo>
                <a:cubicBezTo>
                  <a:pt x="537263" y="288423"/>
                  <a:pt x="520479" y="276586"/>
                  <a:pt x="515425" y="260195"/>
                </a:cubicBezTo>
                <a:cubicBezTo>
                  <a:pt x="510012" y="242665"/>
                  <a:pt x="526074" y="237203"/>
                  <a:pt x="536180" y="240844"/>
                </a:cubicBezTo>
                <a:cubicBezTo>
                  <a:pt x="574980" y="255187"/>
                  <a:pt x="613602" y="229917"/>
                  <a:pt x="653668" y="250407"/>
                </a:cubicBezTo>
                <a:cubicBezTo>
                  <a:pt x="643561" y="199867"/>
                  <a:pt x="621723" y="177784"/>
                  <a:pt x="576064" y="170726"/>
                </a:cubicBezTo>
                <a:cubicBezTo>
                  <a:pt x="558919" y="167996"/>
                  <a:pt x="541053" y="172093"/>
                  <a:pt x="526254" y="157522"/>
                </a:cubicBezTo>
                <a:cubicBezTo>
                  <a:pt x="517771" y="149101"/>
                  <a:pt x="508207" y="139084"/>
                  <a:pt x="514884" y="123603"/>
                </a:cubicBezTo>
                <a:cubicBezTo>
                  <a:pt x="519577" y="112674"/>
                  <a:pt x="529684" y="112674"/>
                  <a:pt x="537985" y="116318"/>
                </a:cubicBezTo>
                <a:cubicBezTo>
                  <a:pt x="575162" y="132483"/>
                  <a:pt x="613963" y="138400"/>
                  <a:pt x="652764" y="144320"/>
                </a:cubicBezTo>
                <a:cubicBezTo>
                  <a:pt x="658720" y="145230"/>
                  <a:pt x="665397" y="148191"/>
                  <a:pt x="672075" y="133164"/>
                </a:cubicBezTo>
                <a:cubicBezTo>
                  <a:pt x="599526" y="108805"/>
                  <a:pt x="530585" y="74202"/>
                  <a:pt x="456051" y="60770"/>
                </a:cubicBezTo>
                <a:cubicBezTo>
                  <a:pt x="457133" y="54397"/>
                  <a:pt x="458215" y="48022"/>
                  <a:pt x="459299" y="41649"/>
                </a:cubicBezTo>
                <a:cubicBezTo>
                  <a:pt x="517591" y="50753"/>
                  <a:pt x="575884" y="59859"/>
                  <a:pt x="649515" y="71243"/>
                </a:cubicBezTo>
                <a:cubicBezTo>
                  <a:pt x="604218" y="35045"/>
                  <a:pt x="561446" y="47111"/>
                  <a:pt x="527879" y="15013"/>
                </a:cubicBezTo>
                <a:cubicBezTo>
                  <a:pt x="534195" y="2833"/>
                  <a:pt x="541820" y="-241"/>
                  <a:pt x="549716" y="15"/>
                </a:cubicBezTo>
                <a:close/>
              </a:path>
            </a:pathLst>
          </a:custGeom>
        </p:spPr>
      </p:pic>
      <p:pic>
        <p:nvPicPr>
          <p:cNvPr id="2" name="Picture 1">
            <a:extLst>
              <a:ext uri="{FF2B5EF4-FFF2-40B4-BE49-F238E27FC236}">
                <a16:creationId xmlns:a16="http://schemas.microsoft.com/office/drawing/2014/main" id="{5E99F393-85D8-BDD2-69A5-77817B3337E4}"/>
              </a:ext>
            </a:extLst>
          </p:cNvPr>
          <p:cNvPicPr>
            <a:picLocks noChangeAspect="1"/>
          </p:cNvPicPr>
          <p:nvPr/>
        </p:nvPicPr>
        <p:blipFill>
          <a:blip r:embed="rId4"/>
          <a:srcRect t="22781" r="3" b="3"/>
          <a:stretch/>
        </p:blipFill>
        <p:spPr>
          <a:xfrm>
            <a:off x="8610380" y="0"/>
            <a:ext cx="3572597" cy="2758698"/>
          </a:xfrm>
          <a:custGeom>
            <a:avLst/>
            <a:gdLst/>
            <a:ahLst/>
            <a:cxnLst/>
            <a:rect l="l" t="t" r="r" b="b"/>
            <a:pathLst>
              <a:path w="4579876" h="3536502">
                <a:moveTo>
                  <a:pt x="457312" y="0"/>
                </a:moveTo>
                <a:lnTo>
                  <a:pt x="4579876" y="0"/>
                </a:lnTo>
                <a:lnTo>
                  <a:pt x="4579876" y="3057029"/>
                </a:lnTo>
                <a:lnTo>
                  <a:pt x="4508441" y="3086568"/>
                </a:lnTo>
                <a:cubicBezTo>
                  <a:pt x="4391572" y="3126663"/>
                  <a:pt x="4301124" y="3221848"/>
                  <a:pt x="4183947" y="3271738"/>
                </a:cubicBezTo>
                <a:cubicBezTo>
                  <a:pt x="4099090" y="3307854"/>
                  <a:pt x="4017967" y="3354374"/>
                  <a:pt x="3930625" y="3387123"/>
                </a:cubicBezTo>
                <a:cubicBezTo>
                  <a:pt x="3723932" y="3464557"/>
                  <a:pt x="3513195" y="3526689"/>
                  <a:pt x="3290337" y="3535564"/>
                </a:cubicBezTo>
                <a:cubicBezTo>
                  <a:pt x="3106332" y="3542605"/>
                  <a:pt x="1510274" y="3535872"/>
                  <a:pt x="861903" y="2528615"/>
                </a:cubicBezTo>
                <a:cubicBezTo>
                  <a:pt x="849470" y="2523717"/>
                  <a:pt x="835485" y="2510862"/>
                  <a:pt x="831133" y="2498619"/>
                </a:cubicBezTo>
                <a:cubicBezTo>
                  <a:pt x="810307" y="2441385"/>
                  <a:pt x="759333" y="2416594"/>
                  <a:pt x="713333" y="2385682"/>
                </a:cubicBezTo>
                <a:cubicBezTo>
                  <a:pt x="672925" y="2358442"/>
                  <a:pt x="630030" y="2329978"/>
                  <a:pt x="613246" y="2284067"/>
                </a:cubicBezTo>
                <a:cubicBezTo>
                  <a:pt x="591179" y="2222855"/>
                  <a:pt x="653963" y="2273050"/>
                  <a:pt x="665465" y="2249789"/>
                </a:cubicBezTo>
                <a:cubicBezTo>
                  <a:pt x="641532" y="2217960"/>
                  <a:pt x="604543" y="2188882"/>
                  <a:pt x="594908" y="2152767"/>
                </a:cubicBezTo>
                <a:cubicBezTo>
                  <a:pt x="559787" y="2022383"/>
                  <a:pt x="483946" y="1927503"/>
                  <a:pt x="370497" y="1853742"/>
                </a:cubicBezTo>
                <a:cubicBezTo>
                  <a:pt x="337861" y="1832624"/>
                  <a:pt x="316415" y="1794059"/>
                  <a:pt x="271969" y="1787940"/>
                </a:cubicBezTo>
                <a:cubicBezTo>
                  <a:pt x="173127" y="1774472"/>
                  <a:pt x="204209" y="1669186"/>
                  <a:pt x="151990" y="1622358"/>
                </a:cubicBezTo>
                <a:cubicBezTo>
                  <a:pt x="142044" y="1613481"/>
                  <a:pt x="133031" y="1596037"/>
                  <a:pt x="134895" y="1584102"/>
                </a:cubicBezTo>
                <a:cubicBezTo>
                  <a:pt x="137691" y="1566959"/>
                  <a:pt x="149504" y="1550739"/>
                  <a:pt x="159450" y="1535435"/>
                </a:cubicBezTo>
                <a:cubicBezTo>
                  <a:pt x="169708" y="1520133"/>
                  <a:pt x="185247" y="1506664"/>
                  <a:pt x="177788" y="1486465"/>
                </a:cubicBezTo>
                <a:cubicBezTo>
                  <a:pt x="174683" y="1478202"/>
                  <a:pt x="176855" y="1449432"/>
                  <a:pt x="153856" y="1472079"/>
                </a:cubicBezTo>
                <a:cubicBezTo>
                  <a:pt x="90760" y="1534212"/>
                  <a:pt x="54082" y="1475449"/>
                  <a:pt x="0" y="1447289"/>
                </a:cubicBezTo>
                <a:cubicBezTo>
                  <a:pt x="43515" y="1418212"/>
                  <a:pt x="82677" y="1397707"/>
                  <a:pt x="89205" y="1354247"/>
                </a:cubicBezTo>
                <a:cubicBezTo>
                  <a:pt x="102570" y="1264569"/>
                  <a:pt x="159758" y="1223557"/>
                  <a:pt x="246479" y="1215599"/>
                </a:cubicBezTo>
                <a:cubicBezTo>
                  <a:pt x="214465" y="1128983"/>
                  <a:pt x="214465" y="1128983"/>
                  <a:pt x="317968" y="1117045"/>
                </a:cubicBezTo>
                <a:cubicBezTo>
                  <a:pt x="278183" y="1061955"/>
                  <a:pt x="278183" y="1047876"/>
                  <a:pt x="326362" y="1028900"/>
                </a:cubicBezTo>
                <a:cubicBezTo>
                  <a:pt x="372673" y="1010841"/>
                  <a:pt x="423957" y="1004720"/>
                  <a:pt x="466852" y="976870"/>
                </a:cubicBezTo>
                <a:cubicBezTo>
                  <a:pt x="427377" y="906475"/>
                  <a:pt x="416188" y="824756"/>
                  <a:pt x="334754" y="790475"/>
                </a:cubicBezTo>
                <a:cubicBezTo>
                  <a:pt x="322010" y="785272"/>
                  <a:pt x="313307" y="764154"/>
                  <a:pt x="321386" y="751912"/>
                </a:cubicBezTo>
                <a:cubicBezTo>
                  <a:pt x="350915" y="707534"/>
                  <a:pt x="308644" y="623365"/>
                  <a:pt x="400645" y="613877"/>
                </a:cubicBezTo>
                <a:cubicBezTo>
                  <a:pt x="412147" y="612959"/>
                  <a:pt x="422716" y="603776"/>
                  <a:pt x="413701" y="591839"/>
                </a:cubicBezTo>
                <a:cubicBezTo>
                  <a:pt x="382618" y="550216"/>
                  <a:pt x="420228" y="552969"/>
                  <a:pt x="442917" y="547767"/>
                </a:cubicBezTo>
                <a:cubicBezTo>
                  <a:pt x="470271" y="541341"/>
                  <a:pt x="501353" y="559703"/>
                  <a:pt x="526840" y="537055"/>
                </a:cubicBezTo>
                <a:cubicBezTo>
                  <a:pt x="520932" y="513181"/>
                  <a:pt x="498866" y="513487"/>
                  <a:pt x="483325" y="505836"/>
                </a:cubicBezTo>
                <a:cubicBezTo>
                  <a:pt x="437946" y="483799"/>
                  <a:pt x="400956" y="457479"/>
                  <a:pt x="398780" y="400243"/>
                </a:cubicBezTo>
                <a:cubicBezTo>
                  <a:pt x="397229" y="354028"/>
                  <a:pt x="392255" y="313323"/>
                  <a:pt x="455041" y="299242"/>
                </a:cubicBezTo>
                <a:cubicBezTo>
                  <a:pt x="481149" y="293426"/>
                  <a:pt x="473687" y="260067"/>
                  <a:pt x="458769" y="243538"/>
                </a:cubicBezTo>
                <a:cubicBezTo>
                  <a:pt x="432038" y="214157"/>
                  <a:pt x="409972" y="174981"/>
                  <a:pt x="363969" y="172227"/>
                </a:cubicBezTo>
                <a:cubicBezTo>
                  <a:pt x="335995" y="170391"/>
                  <a:pt x="314549" y="158146"/>
                  <a:pt x="292481" y="144069"/>
                </a:cubicBezTo>
                <a:cubicBezTo>
                  <a:pt x="276630" y="133966"/>
                  <a:pt x="257670" y="125398"/>
                  <a:pt x="259534" y="103668"/>
                </a:cubicBezTo>
                <a:cubicBezTo>
                  <a:pt x="261399" y="82855"/>
                  <a:pt x="279736" y="74286"/>
                  <a:pt x="298387" y="70001"/>
                </a:cubicBezTo>
                <a:cubicBezTo>
                  <a:pt x="345011" y="59672"/>
                  <a:pt x="389535" y="45726"/>
                  <a:pt x="430782" y="19902"/>
                </a:cubicBezTo>
                <a:close/>
              </a:path>
            </a:pathLst>
          </a:custGeom>
        </p:spPr>
      </p:pic>
      <p:pic>
        <p:nvPicPr>
          <p:cNvPr id="5" name="Content Placeholder 6" descr="A close up of a sign&#10;&#10;Description automatically generated">
            <a:extLst>
              <a:ext uri="{FF2B5EF4-FFF2-40B4-BE49-F238E27FC236}">
                <a16:creationId xmlns:a16="http://schemas.microsoft.com/office/drawing/2014/main" id="{ABC72A3F-FF4E-AE7C-EBFC-3F3EE8FFE238}"/>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54879" y="363807"/>
            <a:ext cx="927383" cy="1082536"/>
          </a:xfrm>
          <a:prstGeom prst="rect">
            <a:avLst/>
          </a:prstGeom>
        </p:spPr>
      </p:pic>
      <p:sp>
        <p:nvSpPr>
          <p:cNvPr id="17" name="TextBox 16">
            <a:extLst>
              <a:ext uri="{FF2B5EF4-FFF2-40B4-BE49-F238E27FC236}">
                <a16:creationId xmlns:a16="http://schemas.microsoft.com/office/drawing/2014/main" id="{649E711D-EE6F-F08C-0F3C-93366342DCC2}"/>
              </a:ext>
            </a:extLst>
          </p:cNvPr>
          <p:cNvSpPr txBox="1"/>
          <p:nvPr/>
        </p:nvSpPr>
        <p:spPr>
          <a:xfrm>
            <a:off x="1958986" y="2047486"/>
            <a:ext cx="6097978" cy="452432"/>
          </a:xfrm>
          <a:prstGeom prst="rect">
            <a:avLst/>
          </a:prstGeom>
          <a:noFill/>
        </p:spPr>
        <p:txBody>
          <a:bodyPr wrap="square">
            <a:spAutoFit/>
          </a:bodyPr>
          <a:lstStyle/>
          <a:p>
            <a:pPr marL="342900" marR="0" lvl="0" indent="-228600" algn="l" defTabSz="914400" rtl="0" eaLnBrk="1" fontAlgn="auto" latinLnBrk="0" hangingPunct="1">
              <a:lnSpc>
                <a:spcPct val="90000"/>
              </a:lnSpc>
              <a:spcBef>
                <a:spcPts val="0"/>
              </a:spcBef>
              <a:spcAft>
                <a:spcPts val="600"/>
              </a:spcAft>
              <a:buClrTx/>
              <a:buSzTx/>
              <a:buFont typeface="Arial" panose="020B0604020202020204" pitchFamily="34" charset="0"/>
              <a:buChar char="•"/>
              <a:tabLst/>
              <a:defRPr/>
            </a:pPr>
            <a:r>
              <a:rPr kumimoji="0" lang="en-US" sz="26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rPr>
              <a:t>Leaps of faith</a:t>
            </a:r>
          </a:p>
        </p:txBody>
      </p:sp>
      <p:sp>
        <p:nvSpPr>
          <p:cNvPr id="19" name="TextBox 18">
            <a:extLst>
              <a:ext uri="{FF2B5EF4-FFF2-40B4-BE49-F238E27FC236}">
                <a16:creationId xmlns:a16="http://schemas.microsoft.com/office/drawing/2014/main" id="{40A1D2F1-8434-ACFD-BA95-92E5076BBE5D}"/>
              </a:ext>
            </a:extLst>
          </p:cNvPr>
          <p:cNvSpPr txBox="1"/>
          <p:nvPr/>
        </p:nvSpPr>
        <p:spPr>
          <a:xfrm>
            <a:off x="2894610" y="2760573"/>
            <a:ext cx="6097978" cy="452432"/>
          </a:xfrm>
          <a:prstGeom prst="rect">
            <a:avLst/>
          </a:prstGeom>
          <a:noFill/>
        </p:spPr>
        <p:txBody>
          <a:bodyPr wrap="square">
            <a:spAutoFit/>
          </a:bodyPr>
          <a:lstStyle/>
          <a:p>
            <a:pPr marL="342900" marR="0" lvl="0" indent="-228600" algn="l" defTabSz="914400" rtl="0" eaLnBrk="1" fontAlgn="auto" latinLnBrk="0" hangingPunct="1">
              <a:lnSpc>
                <a:spcPct val="90000"/>
              </a:lnSpc>
              <a:spcBef>
                <a:spcPts val="0"/>
              </a:spcBef>
              <a:spcAft>
                <a:spcPts val="600"/>
              </a:spcAft>
              <a:buClrTx/>
              <a:buSzTx/>
              <a:buFont typeface="Arial" panose="020B0604020202020204" pitchFamily="34" charset="0"/>
              <a:buChar char="•"/>
              <a:tabLst/>
              <a:defRPr/>
            </a:pPr>
            <a:r>
              <a:rPr kumimoji="0" lang="en-US" sz="26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rPr>
              <a:t>Building trust and solid foundations</a:t>
            </a:r>
          </a:p>
        </p:txBody>
      </p:sp>
      <p:sp>
        <p:nvSpPr>
          <p:cNvPr id="21" name="TextBox 20">
            <a:extLst>
              <a:ext uri="{FF2B5EF4-FFF2-40B4-BE49-F238E27FC236}">
                <a16:creationId xmlns:a16="http://schemas.microsoft.com/office/drawing/2014/main" id="{FDB007D3-04F1-2251-AB37-FAEC2686CF8D}"/>
              </a:ext>
            </a:extLst>
          </p:cNvPr>
          <p:cNvSpPr txBox="1"/>
          <p:nvPr/>
        </p:nvSpPr>
        <p:spPr>
          <a:xfrm>
            <a:off x="3960690" y="3651976"/>
            <a:ext cx="6406467" cy="812530"/>
          </a:xfrm>
          <a:prstGeom prst="rect">
            <a:avLst/>
          </a:prstGeom>
          <a:noFill/>
        </p:spPr>
        <p:txBody>
          <a:bodyPr wrap="square">
            <a:spAutoFit/>
          </a:bodyPr>
          <a:lstStyle/>
          <a:p>
            <a:pPr marL="342900" marR="0" lvl="0" indent="-228600" algn="l" defTabSz="914400" rtl="0" eaLnBrk="1" fontAlgn="auto" latinLnBrk="0" hangingPunct="1">
              <a:lnSpc>
                <a:spcPct val="90000"/>
              </a:lnSpc>
              <a:spcBef>
                <a:spcPts val="0"/>
              </a:spcBef>
              <a:spcAft>
                <a:spcPts val="600"/>
              </a:spcAft>
              <a:buClrTx/>
              <a:buSzTx/>
              <a:buFont typeface="Arial" panose="020B0604020202020204" pitchFamily="34" charset="0"/>
              <a:buChar char="•"/>
              <a:tabLst/>
              <a:defRPr/>
            </a:pPr>
            <a:r>
              <a:rPr kumimoji="0" lang="en-US" sz="2600" b="0" i="0"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rPr>
              <a:t>We didn’t know where the end would be – and we are still not there yet</a:t>
            </a:r>
          </a:p>
        </p:txBody>
      </p:sp>
    </p:spTree>
    <p:extLst>
      <p:ext uri="{BB962C8B-B14F-4D97-AF65-F5344CB8AC3E}">
        <p14:creationId xmlns:p14="http://schemas.microsoft.com/office/powerpoint/2010/main" val="3429496394"/>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FB29F606-B57B-4B6D-A37D-14913FBB661A}"/>
            </a:ext>
          </a:extLst>
        </p:cNvPr>
        <p:cNvGrpSpPr/>
        <p:nvPr/>
      </p:nvGrpSpPr>
      <p:grpSpPr>
        <a:xfrm>
          <a:off x="0" y="0"/>
          <a:ext cx="0" cy="0"/>
          <a:chOff x="0" y="0"/>
          <a:chExt cx="0" cy="0"/>
        </a:xfrm>
      </p:grpSpPr>
      <p:sp useBgFill="1">
        <p:nvSpPr>
          <p:cNvPr id="30" name="Rectangle 29">
            <a:extLst>
              <a:ext uri="{FF2B5EF4-FFF2-40B4-BE49-F238E27FC236}">
                <a16:creationId xmlns:a16="http://schemas.microsoft.com/office/drawing/2014/main" id="{B910ED46-C875-E99C-236C-C2371F9B8E2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reeform: Shape 31">
            <a:extLst>
              <a:ext uri="{FF2B5EF4-FFF2-40B4-BE49-F238E27FC236}">
                <a16:creationId xmlns:a16="http://schemas.microsoft.com/office/drawing/2014/main" id="{A32ECFD4-0AA5-47C1-69AA-76D22F55FA0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8748215" cy="6857999"/>
          </a:xfrm>
          <a:custGeom>
            <a:avLst/>
            <a:gdLst>
              <a:gd name="connsiteX0" fmla="*/ 0 w 9024730"/>
              <a:gd name="connsiteY0" fmla="*/ 0 h 6857999"/>
              <a:gd name="connsiteX1" fmla="*/ 9024730 w 9024730"/>
              <a:gd name="connsiteY1" fmla="*/ 0 h 6857999"/>
              <a:gd name="connsiteX2" fmla="*/ 9024730 w 9024730"/>
              <a:gd name="connsiteY2" fmla="*/ 2 h 6857999"/>
              <a:gd name="connsiteX3" fmla="*/ 8447016 w 9024730"/>
              <a:gd name="connsiteY3" fmla="*/ 2 h 6857999"/>
              <a:gd name="connsiteX4" fmla="*/ 8441214 w 9024730"/>
              <a:gd name="connsiteY4" fmla="*/ 14562 h 6857999"/>
              <a:gd name="connsiteX5" fmla="*/ 8445389 w 9024730"/>
              <a:gd name="connsiteY5" fmla="*/ 59077 h 6857999"/>
              <a:gd name="connsiteX6" fmla="*/ 8437086 w 9024730"/>
              <a:gd name="connsiteY6" fmla="*/ 107668 h 6857999"/>
              <a:gd name="connsiteX7" fmla="*/ 8458599 w 9024730"/>
              <a:gd name="connsiteY7" fmla="*/ 246136 h 6857999"/>
              <a:gd name="connsiteX8" fmla="*/ 8433237 w 9024730"/>
              <a:gd name="connsiteY8" fmla="*/ 372908 h 6857999"/>
              <a:gd name="connsiteX9" fmla="*/ 8430194 w 9024730"/>
              <a:gd name="connsiteY9" fmla="*/ 450607 h 6857999"/>
              <a:gd name="connsiteX10" fmla="*/ 8443315 w 9024730"/>
              <a:gd name="connsiteY10" fmla="*/ 812800 h 6857999"/>
              <a:gd name="connsiteX11" fmla="*/ 8453042 w 9024730"/>
              <a:gd name="connsiteY11" fmla="*/ 912727 h 6857999"/>
              <a:gd name="connsiteX12" fmla="*/ 8451649 w 9024730"/>
              <a:gd name="connsiteY12" fmla="*/ 989950 h 6857999"/>
              <a:gd name="connsiteX13" fmla="*/ 8455592 w 9024730"/>
              <a:gd name="connsiteY13" fmla="*/ 1141745 h 6857999"/>
              <a:gd name="connsiteX14" fmla="*/ 8470203 w 9024730"/>
              <a:gd name="connsiteY14" fmla="*/ 1265454 h 6857999"/>
              <a:gd name="connsiteX15" fmla="*/ 8499638 w 9024730"/>
              <a:gd name="connsiteY15" fmla="*/ 1385480 h 6857999"/>
              <a:gd name="connsiteX16" fmla="*/ 8518660 w 9024730"/>
              <a:gd name="connsiteY16" fmla="*/ 1458060 h 6857999"/>
              <a:gd name="connsiteX17" fmla="*/ 8539125 w 9024730"/>
              <a:gd name="connsiteY17" fmla="*/ 1513175 h 6857999"/>
              <a:gd name="connsiteX18" fmla="*/ 8570281 w 9024730"/>
              <a:gd name="connsiteY18" fmla="*/ 1570809 h 6857999"/>
              <a:gd name="connsiteX19" fmla="*/ 8605212 w 9024730"/>
              <a:gd name="connsiteY19" fmla="*/ 1638391 h 6857999"/>
              <a:gd name="connsiteX20" fmla="*/ 8626457 w 9024730"/>
              <a:gd name="connsiteY20" fmla="*/ 1742490 h 6857999"/>
              <a:gd name="connsiteX21" fmla="*/ 8654861 w 9024730"/>
              <a:gd name="connsiteY21" fmla="*/ 1818229 h 6857999"/>
              <a:gd name="connsiteX22" fmla="*/ 8648005 w 9024730"/>
              <a:gd name="connsiteY22" fmla="*/ 1862723 h 6857999"/>
              <a:gd name="connsiteX23" fmla="*/ 8654469 w 9024730"/>
              <a:gd name="connsiteY23" fmla="*/ 1917476 h 6857999"/>
              <a:gd name="connsiteX24" fmla="*/ 8649702 w 9024730"/>
              <a:gd name="connsiteY24" fmla="*/ 1972204 h 6857999"/>
              <a:gd name="connsiteX25" fmla="*/ 8656357 w 9024730"/>
              <a:gd name="connsiteY25" fmla="*/ 2054291 h 6857999"/>
              <a:gd name="connsiteX26" fmla="*/ 8648660 w 9024730"/>
              <a:gd name="connsiteY26" fmla="*/ 2227417 h 6857999"/>
              <a:gd name="connsiteX27" fmla="*/ 8607609 w 9024730"/>
              <a:gd name="connsiteY27" fmla="*/ 2510933 h 6857999"/>
              <a:gd name="connsiteX28" fmla="*/ 8608432 w 9024730"/>
              <a:gd name="connsiteY28" fmla="*/ 2741866 h 6857999"/>
              <a:gd name="connsiteX29" fmla="*/ 8619112 w 9024730"/>
              <a:gd name="connsiteY29" fmla="*/ 2864935 h 6857999"/>
              <a:gd name="connsiteX30" fmla="*/ 8627742 w 9024730"/>
              <a:gd name="connsiteY30" fmla="*/ 2950807 h 6857999"/>
              <a:gd name="connsiteX31" fmla="*/ 8611822 w 9024730"/>
              <a:gd name="connsiteY31" fmla="*/ 2978246 h 6857999"/>
              <a:gd name="connsiteX32" fmla="*/ 8608239 w 9024730"/>
              <a:gd name="connsiteY32" fmla="*/ 2995916 h 6857999"/>
              <a:gd name="connsiteX33" fmla="*/ 8598647 w 9024730"/>
              <a:gd name="connsiteY33" fmla="*/ 2998648 h 6857999"/>
              <a:gd name="connsiteX34" fmla="*/ 8587108 w 9024730"/>
              <a:gd name="connsiteY34" fmla="*/ 3023630 h 6857999"/>
              <a:gd name="connsiteX35" fmla="*/ 8577885 w 9024730"/>
              <a:gd name="connsiteY35" fmla="*/ 3096975 h 6857999"/>
              <a:gd name="connsiteX36" fmla="*/ 8557492 w 9024730"/>
              <a:gd name="connsiteY36" fmla="*/ 3216657 h 6857999"/>
              <a:gd name="connsiteX37" fmla="*/ 8560894 w 9024730"/>
              <a:gd name="connsiteY37" fmla="*/ 3310980 h 6857999"/>
              <a:gd name="connsiteX38" fmla="*/ 8547852 w 9024730"/>
              <a:gd name="connsiteY38" fmla="*/ 3344725 h 6857999"/>
              <a:gd name="connsiteX39" fmla="*/ 8535427 w 9024730"/>
              <a:gd name="connsiteY39" fmla="*/ 3393250 h 6857999"/>
              <a:gd name="connsiteX40" fmla="*/ 8520092 w 9024730"/>
              <a:gd name="connsiteY40" fmla="*/ 3514536 h 6857999"/>
              <a:gd name="connsiteX41" fmla="*/ 8497231 w 9024730"/>
              <a:gd name="connsiteY41" fmla="*/ 3686149 h 6857999"/>
              <a:gd name="connsiteX42" fmla="*/ 8489799 w 9024730"/>
              <a:gd name="connsiteY42" fmla="*/ 3692208 h 6857999"/>
              <a:gd name="connsiteX43" fmla="*/ 8475804 w 9024730"/>
              <a:gd name="connsiteY43" fmla="*/ 3776022 h 6857999"/>
              <a:gd name="connsiteX44" fmla="*/ 8471279 w 9024730"/>
              <a:gd name="connsiteY44" fmla="*/ 3977138 h 6857999"/>
              <a:gd name="connsiteX45" fmla="*/ 8408913 w 9024730"/>
              <a:gd name="connsiteY45" fmla="*/ 4222149 h 6857999"/>
              <a:gd name="connsiteX46" fmla="*/ 8402112 w 9024730"/>
              <a:gd name="connsiteY46" fmla="*/ 4364683 h 6857999"/>
              <a:gd name="connsiteX47" fmla="*/ 8393355 w 9024730"/>
              <a:gd name="connsiteY47" fmla="*/ 4462471 h 6857999"/>
              <a:gd name="connsiteX48" fmla="*/ 8376166 w 9024730"/>
              <a:gd name="connsiteY48" fmla="*/ 4574052 h 6857999"/>
              <a:gd name="connsiteX49" fmla="*/ 8341678 w 9024730"/>
              <a:gd name="connsiteY49" fmla="*/ 4667756 h 6857999"/>
              <a:gd name="connsiteX50" fmla="*/ 8273661 w 9024730"/>
              <a:gd name="connsiteY50" fmla="*/ 4799019 h 6857999"/>
              <a:gd name="connsiteX51" fmla="*/ 8256132 w 9024730"/>
              <a:gd name="connsiteY51" fmla="*/ 4849614 h 6857999"/>
              <a:gd name="connsiteX52" fmla="*/ 8226804 w 9024730"/>
              <a:gd name="connsiteY52" fmla="*/ 4919971 h 6857999"/>
              <a:gd name="connsiteX53" fmla="*/ 8171825 w 9024730"/>
              <a:gd name="connsiteY53" fmla="*/ 5010766 h 6857999"/>
              <a:gd name="connsiteX54" fmla="*/ 8143172 w 9024730"/>
              <a:gd name="connsiteY54" fmla="*/ 5088190 h 6857999"/>
              <a:gd name="connsiteX55" fmla="*/ 8126363 w 9024730"/>
              <a:gd name="connsiteY55" fmla="*/ 5143922 h 6857999"/>
              <a:gd name="connsiteX56" fmla="*/ 8103782 w 9024730"/>
              <a:gd name="connsiteY56" fmla="*/ 5284346 h 6857999"/>
              <a:gd name="connsiteX57" fmla="*/ 8084361 w 9024730"/>
              <a:gd name="connsiteY57" fmla="*/ 5390948 h 6857999"/>
              <a:gd name="connsiteX58" fmla="*/ 8062552 w 9024730"/>
              <a:gd name="connsiteY58" fmla="*/ 5470854 h 6857999"/>
              <a:gd name="connsiteX59" fmla="*/ 8057342 w 9024730"/>
              <a:gd name="connsiteY59" fmla="*/ 5529643 h 6857999"/>
              <a:gd name="connsiteX60" fmla="*/ 8044923 w 9024730"/>
              <a:gd name="connsiteY60" fmla="*/ 5597292 h 6857999"/>
              <a:gd name="connsiteX61" fmla="*/ 8035233 w 9024730"/>
              <a:gd name="connsiteY61" fmla="*/ 5608899 h 6857999"/>
              <a:gd name="connsiteX62" fmla="*/ 8018178 w 9024730"/>
              <a:gd name="connsiteY62" fmla="*/ 5684911 h 6857999"/>
              <a:gd name="connsiteX63" fmla="*/ 8018018 w 9024730"/>
              <a:gd name="connsiteY63" fmla="*/ 5755776 h 6857999"/>
              <a:gd name="connsiteX64" fmla="*/ 8008640 w 9024730"/>
              <a:gd name="connsiteY64" fmla="*/ 5889599 h 6857999"/>
              <a:gd name="connsiteX65" fmla="*/ 8013542 w 9024730"/>
              <a:gd name="connsiteY65" fmla="*/ 5989744 h 6857999"/>
              <a:gd name="connsiteX66" fmla="*/ 7980757 w 9024730"/>
              <a:gd name="connsiteY66" fmla="*/ 6084926 h 6857999"/>
              <a:gd name="connsiteX67" fmla="*/ 7975907 w 9024730"/>
              <a:gd name="connsiteY67" fmla="*/ 6346549 h 6857999"/>
              <a:gd name="connsiteX68" fmla="*/ 7974221 w 9024730"/>
              <a:gd name="connsiteY68" fmla="*/ 6527527 h 6857999"/>
              <a:gd name="connsiteX69" fmla="*/ 7979135 w 9024730"/>
              <a:gd name="connsiteY69" fmla="*/ 6627129 h 6857999"/>
              <a:gd name="connsiteX70" fmla="*/ 7979404 w 9024730"/>
              <a:gd name="connsiteY70" fmla="*/ 6694819 h 6857999"/>
              <a:gd name="connsiteX71" fmla="*/ 8009526 w 9024730"/>
              <a:gd name="connsiteY71" fmla="*/ 6765445 h 6857999"/>
              <a:gd name="connsiteX72" fmla="*/ 8018211 w 9024730"/>
              <a:gd name="connsiteY72" fmla="*/ 6844697 h 6857999"/>
              <a:gd name="connsiteX73" fmla="*/ 8019608 w 9024730"/>
              <a:gd name="connsiteY73" fmla="*/ 6857999 h 6857999"/>
              <a:gd name="connsiteX74" fmla="*/ 0 w 9024730"/>
              <a:gd name="connsiteY74" fmla="*/ 6857999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9024730" h="6857999">
                <a:moveTo>
                  <a:pt x="0" y="0"/>
                </a:moveTo>
                <a:lnTo>
                  <a:pt x="9024730" y="0"/>
                </a:lnTo>
                <a:lnTo>
                  <a:pt x="9024730" y="2"/>
                </a:lnTo>
                <a:lnTo>
                  <a:pt x="8447016" y="2"/>
                </a:lnTo>
                <a:lnTo>
                  <a:pt x="8441214" y="14562"/>
                </a:lnTo>
                <a:lnTo>
                  <a:pt x="8445389" y="59077"/>
                </a:lnTo>
                <a:cubicBezTo>
                  <a:pt x="8445971" y="76949"/>
                  <a:pt x="8436504" y="89796"/>
                  <a:pt x="8437086" y="107668"/>
                </a:cubicBezTo>
                <a:cubicBezTo>
                  <a:pt x="8417947" y="138162"/>
                  <a:pt x="8459241" y="201929"/>
                  <a:pt x="8458599" y="246136"/>
                </a:cubicBezTo>
                <a:cubicBezTo>
                  <a:pt x="8457958" y="290343"/>
                  <a:pt x="8471649" y="364179"/>
                  <a:pt x="8433237" y="372908"/>
                </a:cubicBezTo>
                <a:cubicBezTo>
                  <a:pt x="8426916" y="431308"/>
                  <a:pt x="8438389" y="357606"/>
                  <a:pt x="8430194" y="450607"/>
                </a:cubicBezTo>
                <a:cubicBezTo>
                  <a:pt x="8466727" y="551950"/>
                  <a:pt x="8430182" y="787036"/>
                  <a:pt x="8443315" y="812800"/>
                </a:cubicBezTo>
                <a:cubicBezTo>
                  <a:pt x="8478999" y="860799"/>
                  <a:pt x="8435788" y="854953"/>
                  <a:pt x="8453042" y="912727"/>
                </a:cubicBezTo>
                <a:cubicBezTo>
                  <a:pt x="8462900" y="945986"/>
                  <a:pt x="8451223" y="951781"/>
                  <a:pt x="8451649" y="989950"/>
                </a:cubicBezTo>
                <a:cubicBezTo>
                  <a:pt x="8452074" y="1028120"/>
                  <a:pt x="8452500" y="1095828"/>
                  <a:pt x="8455592" y="1141745"/>
                </a:cubicBezTo>
                <a:cubicBezTo>
                  <a:pt x="8458684" y="1187662"/>
                  <a:pt x="8470047" y="1234783"/>
                  <a:pt x="8470203" y="1265454"/>
                </a:cubicBezTo>
                <a:cubicBezTo>
                  <a:pt x="8458947" y="1304052"/>
                  <a:pt x="8496012" y="1370755"/>
                  <a:pt x="8499638" y="1385480"/>
                </a:cubicBezTo>
                <a:cubicBezTo>
                  <a:pt x="8514485" y="1422714"/>
                  <a:pt x="8525070" y="1428103"/>
                  <a:pt x="8518660" y="1458060"/>
                </a:cubicBezTo>
                <a:cubicBezTo>
                  <a:pt x="8518783" y="1468057"/>
                  <a:pt x="8539003" y="1503177"/>
                  <a:pt x="8539125" y="1513175"/>
                </a:cubicBezTo>
                <a:lnTo>
                  <a:pt x="8570281" y="1570809"/>
                </a:lnTo>
                <a:cubicBezTo>
                  <a:pt x="8597636" y="1617136"/>
                  <a:pt x="8594573" y="1601443"/>
                  <a:pt x="8605212" y="1638391"/>
                </a:cubicBezTo>
                <a:cubicBezTo>
                  <a:pt x="8629645" y="1719640"/>
                  <a:pt x="8613884" y="1715203"/>
                  <a:pt x="8626457" y="1742490"/>
                </a:cubicBezTo>
                <a:lnTo>
                  <a:pt x="8654861" y="1818229"/>
                </a:lnTo>
                <a:cubicBezTo>
                  <a:pt x="8657202" y="1824059"/>
                  <a:pt x="8651899" y="1851211"/>
                  <a:pt x="8648005" y="1862723"/>
                </a:cubicBezTo>
                <a:lnTo>
                  <a:pt x="8654469" y="1917476"/>
                </a:lnTo>
                <a:lnTo>
                  <a:pt x="8649702" y="1972204"/>
                </a:lnTo>
                <a:cubicBezTo>
                  <a:pt x="8652251" y="1979569"/>
                  <a:pt x="8651461" y="2048203"/>
                  <a:pt x="8656357" y="2054291"/>
                </a:cubicBezTo>
                <a:cubicBezTo>
                  <a:pt x="8672645" y="2141657"/>
                  <a:pt x="8632397" y="2189849"/>
                  <a:pt x="8648660" y="2227417"/>
                </a:cubicBezTo>
                <a:cubicBezTo>
                  <a:pt x="8639941" y="2317591"/>
                  <a:pt x="8613796" y="2407644"/>
                  <a:pt x="8607609" y="2510933"/>
                </a:cubicBezTo>
                <a:cubicBezTo>
                  <a:pt x="8633490" y="2597916"/>
                  <a:pt x="8602674" y="2649734"/>
                  <a:pt x="8608432" y="2741866"/>
                </a:cubicBezTo>
                <a:cubicBezTo>
                  <a:pt x="8630300" y="2779815"/>
                  <a:pt x="8631929" y="2817058"/>
                  <a:pt x="8619112" y="2864935"/>
                </a:cubicBezTo>
                <a:cubicBezTo>
                  <a:pt x="8655820" y="2860552"/>
                  <a:pt x="8588374" y="2937673"/>
                  <a:pt x="8627742" y="2950807"/>
                </a:cubicBezTo>
                <a:lnTo>
                  <a:pt x="8611822" y="2978246"/>
                </a:lnTo>
                <a:lnTo>
                  <a:pt x="8608239" y="2995916"/>
                </a:lnTo>
                <a:lnTo>
                  <a:pt x="8598647" y="2998648"/>
                </a:lnTo>
                <a:lnTo>
                  <a:pt x="8587108" y="3023630"/>
                </a:lnTo>
                <a:cubicBezTo>
                  <a:pt x="8584111" y="3033333"/>
                  <a:pt x="8577413" y="3084375"/>
                  <a:pt x="8577885" y="3096975"/>
                </a:cubicBezTo>
                <a:cubicBezTo>
                  <a:pt x="8594321" y="3142205"/>
                  <a:pt x="8535131" y="3160433"/>
                  <a:pt x="8557492" y="3216657"/>
                </a:cubicBezTo>
                <a:cubicBezTo>
                  <a:pt x="8562518" y="3237178"/>
                  <a:pt x="8573573" y="3299737"/>
                  <a:pt x="8560894" y="3310980"/>
                </a:cubicBezTo>
                <a:cubicBezTo>
                  <a:pt x="8557601" y="3323902"/>
                  <a:pt x="8561083" y="3339340"/>
                  <a:pt x="8547852" y="3344725"/>
                </a:cubicBezTo>
                <a:cubicBezTo>
                  <a:pt x="8531788" y="3353908"/>
                  <a:pt x="8553430" y="3400659"/>
                  <a:pt x="8535427" y="3393250"/>
                </a:cubicBezTo>
                <a:cubicBezTo>
                  <a:pt x="8550195" y="3426421"/>
                  <a:pt x="8529553" y="3487753"/>
                  <a:pt x="8520092" y="3514536"/>
                </a:cubicBezTo>
                <a:cubicBezTo>
                  <a:pt x="8513726" y="3563353"/>
                  <a:pt x="8500070" y="3650327"/>
                  <a:pt x="8497231" y="3686149"/>
                </a:cubicBezTo>
                <a:cubicBezTo>
                  <a:pt x="8494574" y="3687657"/>
                  <a:pt x="8493370" y="3677229"/>
                  <a:pt x="8489799" y="3692208"/>
                </a:cubicBezTo>
                <a:cubicBezTo>
                  <a:pt x="8486228" y="3707187"/>
                  <a:pt x="8465938" y="3757479"/>
                  <a:pt x="8475804" y="3776022"/>
                </a:cubicBezTo>
                <a:cubicBezTo>
                  <a:pt x="8441061" y="3875691"/>
                  <a:pt x="8487451" y="3939839"/>
                  <a:pt x="8471279" y="3977138"/>
                </a:cubicBezTo>
                <a:cubicBezTo>
                  <a:pt x="8465599" y="4067300"/>
                  <a:pt x="8419685" y="4164564"/>
                  <a:pt x="8408913" y="4222149"/>
                </a:cubicBezTo>
                <a:cubicBezTo>
                  <a:pt x="8403583" y="4287917"/>
                  <a:pt x="8398240" y="4339232"/>
                  <a:pt x="8402112" y="4364683"/>
                </a:cubicBezTo>
                <a:lnTo>
                  <a:pt x="8393355" y="4462471"/>
                </a:lnTo>
                <a:cubicBezTo>
                  <a:pt x="8396004" y="4503329"/>
                  <a:pt x="8376320" y="4548111"/>
                  <a:pt x="8376166" y="4574052"/>
                </a:cubicBezTo>
                <a:cubicBezTo>
                  <a:pt x="8369380" y="4670665"/>
                  <a:pt x="8352302" y="4649921"/>
                  <a:pt x="8341678" y="4667756"/>
                </a:cubicBezTo>
                <a:cubicBezTo>
                  <a:pt x="8320864" y="4705850"/>
                  <a:pt x="8290794" y="4758928"/>
                  <a:pt x="8273661" y="4799019"/>
                </a:cubicBezTo>
                <a:cubicBezTo>
                  <a:pt x="8254323" y="4834076"/>
                  <a:pt x="8262378" y="4811645"/>
                  <a:pt x="8256132" y="4849614"/>
                </a:cubicBezTo>
                <a:cubicBezTo>
                  <a:pt x="8239320" y="4853334"/>
                  <a:pt x="8207060" y="4883089"/>
                  <a:pt x="8226804" y="4919971"/>
                </a:cubicBezTo>
                <a:lnTo>
                  <a:pt x="8171825" y="5010766"/>
                </a:lnTo>
                <a:cubicBezTo>
                  <a:pt x="8150097" y="4983259"/>
                  <a:pt x="8165842" y="5107656"/>
                  <a:pt x="8143172" y="5088190"/>
                </a:cubicBezTo>
                <a:cubicBezTo>
                  <a:pt x="8128060" y="5102008"/>
                  <a:pt x="8138350" y="5118851"/>
                  <a:pt x="8126363" y="5143922"/>
                </a:cubicBezTo>
                <a:cubicBezTo>
                  <a:pt x="8116335" y="5192745"/>
                  <a:pt x="8111851" y="5226225"/>
                  <a:pt x="8103782" y="5284346"/>
                </a:cubicBezTo>
                <a:cubicBezTo>
                  <a:pt x="8101016" y="5338386"/>
                  <a:pt x="8095811" y="5337325"/>
                  <a:pt x="8084361" y="5390948"/>
                </a:cubicBezTo>
                <a:cubicBezTo>
                  <a:pt x="8082912" y="5429655"/>
                  <a:pt x="8063705" y="5449508"/>
                  <a:pt x="8062552" y="5470854"/>
                </a:cubicBezTo>
                <a:cubicBezTo>
                  <a:pt x="8086776" y="5526328"/>
                  <a:pt x="8037513" y="5496377"/>
                  <a:pt x="8057342" y="5529643"/>
                </a:cubicBezTo>
                <a:cubicBezTo>
                  <a:pt x="8050653" y="5550879"/>
                  <a:pt x="8055939" y="5587444"/>
                  <a:pt x="8044923" y="5597292"/>
                </a:cubicBezTo>
                <a:lnTo>
                  <a:pt x="8035233" y="5608899"/>
                </a:lnTo>
                <a:cubicBezTo>
                  <a:pt x="8030775" y="5623501"/>
                  <a:pt x="8021047" y="5660431"/>
                  <a:pt x="8018178" y="5684911"/>
                </a:cubicBezTo>
                <a:cubicBezTo>
                  <a:pt x="8005590" y="5692608"/>
                  <a:pt x="8011744" y="5734344"/>
                  <a:pt x="8018018" y="5755776"/>
                </a:cubicBezTo>
                <a:cubicBezTo>
                  <a:pt x="8019409" y="5792777"/>
                  <a:pt x="7989082" y="5848613"/>
                  <a:pt x="8008640" y="5889599"/>
                </a:cubicBezTo>
                <a:cubicBezTo>
                  <a:pt x="8011480" y="5932097"/>
                  <a:pt x="8009486" y="5940901"/>
                  <a:pt x="8013542" y="5989744"/>
                </a:cubicBezTo>
                <a:cubicBezTo>
                  <a:pt x="8022089" y="6020787"/>
                  <a:pt x="7982918" y="6024963"/>
                  <a:pt x="7980757" y="6084926"/>
                </a:cubicBezTo>
                <a:cubicBezTo>
                  <a:pt x="7974117" y="6134231"/>
                  <a:pt x="7999371" y="6240432"/>
                  <a:pt x="7975907" y="6346549"/>
                </a:cubicBezTo>
                <a:cubicBezTo>
                  <a:pt x="7987225" y="6409741"/>
                  <a:pt x="7980509" y="6468689"/>
                  <a:pt x="7974221" y="6527527"/>
                </a:cubicBezTo>
                <a:cubicBezTo>
                  <a:pt x="7955361" y="6585667"/>
                  <a:pt x="7987786" y="6579284"/>
                  <a:pt x="7979135" y="6627129"/>
                </a:cubicBezTo>
                <a:cubicBezTo>
                  <a:pt x="7983057" y="6635153"/>
                  <a:pt x="7984986" y="6697665"/>
                  <a:pt x="7979404" y="6694819"/>
                </a:cubicBezTo>
                <a:cubicBezTo>
                  <a:pt x="7981755" y="6716947"/>
                  <a:pt x="8003903" y="6732844"/>
                  <a:pt x="8009526" y="6765445"/>
                </a:cubicBezTo>
                <a:cubicBezTo>
                  <a:pt x="8011113" y="6776325"/>
                  <a:pt x="8014662" y="6810511"/>
                  <a:pt x="8018211" y="6844697"/>
                </a:cubicBezTo>
                <a:lnTo>
                  <a:pt x="8019608" y="6857999"/>
                </a:lnTo>
                <a:lnTo>
                  <a:pt x="0" y="6857999"/>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95DDD0CD-F9F8-F8CD-FC75-9605E6EB7DCD}"/>
              </a:ext>
            </a:extLst>
          </p:cNvPr>
          <p:cNvSpPr>
            <a:spLocks noGrp="1"/>
          </p:cNvSpPr>
          <p:nvPr>
            <p:ph type="ctrTitle"/>
          </p:nvPr>
        </p:nvSpPr>
        <p:spPr>
          <a:xfrm>
            <a:off x="3536798" y="2050323"/>
            <a:ext cx="6417495" cy="1322888"/>
          </a:xfrm>
        </p:spPr>
        <p:txBody>
          <a:bodyPr vert="horz" lIns="91440" tIns="45720" rIns="91440" bIns="45720" rtlCol="0" anchor="ctr">
            <a:noAutofit/>
          </a:bodyPr>
          <a:lstStyle/>
          <a:p>
            <a:pPr algn="l">
              <a:lnSpc>
                <a:spcPct val="100000"/>
              </a:lnSpc>
            </a:pPr>
            <a:r>
              <a:rPr lang="en-US" sz="4800" dirty="0">
                <a:latin typeface="Arial" panose="020B0604020202020204" pitchFamily="34" charset="0"/>
                <a:cs typeface="Arial" panose="020B0604020202020204" pitchFamily="34" charset="0"/>
              </a:rPr>
              <a:t>Please return to tables</a:t>
            </a:r>
          </a:p>
        </p:txBody>
      </p:sp>
      <p:pic>
        <p:nvPicPr>
          <p:cNvPr id="3" name="Picture 2">
            <a:extLst>
              <a:ext uri="{FF2B5EF4-FFF2-40B4-BE49-F238E27FC236}">
                <a16:creationId xmlns:a16="http://schemas.microsoft.com/office/drawing/2014/main" id="{36983A96-3406-02F4-5681-769D4DDBF25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1973" y="609401"/>
            <a:ext cx="3154532" cy="1568253"/>
          </a:xfrm>
          <a:prstGeom prst="rect">
            <a:avLst/>
          </a:prstGeom>
          <a:noFill/>
          <a:extLst>
            <a:ext uri="{909E8E84-426E-40DD-AFC4-6F175D3DCCD1}">
              <a14:hiddenFill xmlns:a14="http://schemas.microsoft.com/office/drawing/2010/main">
                <a:solidFill>
                  <a:srgbClr val="FFFFFF"/>
                </a:solidFill>
              </a14:hiddenFill>
            </a:ext>
          </a:extLst>
        </p:spPr>
      </p:pic>
      <p:pic>
        <p:nvPicPr>
          <p:cNvPr id="13" name="Content Placeholder 6">
            <a:extLst>
              <a:ext uri="{FF2B5EF4-FFF2-40B4-BE49-F238E27FC236}">
                <a16:creationId xmlns:a16="http://schemas.microsoft.com/office/drawing/2014/main" id="{07A4E45C-BD71-ADA6-3D7C-27AE5D4AB78F}"/>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p:blipFill>
        <p:spPr>
          <a:xfrm>
            <a:off x="10545871" y="577463"/>
            <a:ext cx="1321900" cy="1502591"/>
          </a:xfrm>
          <a:prstGeom prst="rect">
            <a:avLst/>
          </a:prstGeom>
        </p:spPr>
      </p:pic>
      <p:pic>
        <p:nvPicPr>
          <p:cNvPr id="16" name="Picture 15" descr="A black cell phone with a white screen&#10;&#10;Description automatically generated with low confidence">
            <a:extLst>
              <a:ext uri="{FF2B5EF4-FFF2-40B4-BE49-F238E27FC236}">
                <a16:creationId xmlns:a16="http://schemas.microsoft.com/office/drawing/2014/main" id="{4132371F-BF42-94EC-85DF-ABEFBCAD336C}"/>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rot="4441610">
            <a:off x="10618036" y="4702408"/>
            <a:ext cx="928839" cy="990762"/>
          </a:xfrm>
          <a:prstGeom prst="rect">
            <a:avLst/>
          </a:prstGeom>
        </p:spPr>
      </p:pic>
      <p:sp>
        <p:nvSpPr>
          <p:cNvPr id="17" name="TextBox 16">
            <a:extLst>
              <a:ext uri="{FF2B5EF4-FFF2-40B4-BE49-F238E27FC236}">
                <a16:creationId xmlns:a16="http://schemas.microsoft.com/office/drawing/2014/main" id="{01E2365C-C6F6-5E97-6732-61C2AF6C448D}"/>
              </a:ext>
            </a:extLst>
          </p:cNvPr>
          <p:cNvSpPr txBox="1"/>
          <p:nvPr/>
        </p:nvSpPr>
        <p:spPr>
          <a:xfrm>
            <a:off x="9115929" y="5772163"/>
            <a:ext cx="3076071" cy="584775"/>
          </a:xfrm>
          <a:prstGeom prst="rect">
            <a:avLst/>
          </a:prstGeom>
          <a:noFill/>
        </p:spPr>
        <p:txBody>
          <a:bodyPr wrap="square" lIns="91440" tIns="45720" rIns="91440" bIns="45720" anchor="t">
            <a:spAutoFit/>
          </a:bodyPr>
          <a:lstStyle/>
          <a:p>
            <a:r>
              <a:rPr lang="en-US" sz="1600">
                <a:solidFill>
                  <a:schemeClr val="tx1">
                    <a:lumMod val="65000"/>
                    <a:lumOff val="35000"/>
                  </a:schemeClr>
                </a:solidFill>
                <a:latin typeface="Arial"/>
                <a:cs typeface="Arial"/>
              </a:rPr>
              <a:t>Share the day on social with</a:t>
            </a:r>
            <a:r>
              <a:rPr lang="en-US" sz="1600" b="1">
                <a:solidFill>
                  <a:schemeClr val="tx1">
                    <a:lumMod val="65000"/>
                    <a:lumOff val="35000"/>
                  </a:schemeClr>
                </a:solidFill>
                <a:latin typeface="Arial"/>
                <a:cs typeface="Arial"/>
              </a:rPr>
              <a:t> #omhjourney</a:t>
            </a:r>
            <a:endParaRPr lang="en-GB" sz="1600">
              <a:solidFill>
                <a:schemeClr val="tx1">
                  <a:lumMod val="65000"/>
                  <a:lumOff val="35000"/>
                </a:schemeClr>
              </a:solidFill>
              <a:latin typeface="Arial"/>
              <a:cs typeface="Arial"/>
            </a:endParaRPr>
          </a:p>
        </p:txBody>
      </p:sp>
      <p:sp>
        <p:nvSpPr>
          <p:cNvPr id="4" name="Title 1">
            <a:extLst>
              <a:ext uri="{FF2B5EF4-FFF2-40B4-BE49-F238E27FC236}">
                <a16:creationId xmlns:a16="http://schemas.microsoft.com/office/drawing/2014/main" id="{410B8608-EE10-5EE2-83C3-37A945B007D5}"/>
              </a:ext>
            </a:extLst>
          </p:cNvPr>
          <p:cNvSpPr txBox="1">
            <a:spLocks/>
          </p:cNvSpPr>
          <p:nvPr/>
        </p:nvSpPr>
        <p:spPr>
          <a:xfrm>
            <a:off x="2850895" y="3455059"/>
            <a:ext cx="7803069" cy="1322888"/>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Arial" panose="020B0604020202020204" pitchFamily="34" charset="0"/>
                <a:ea typeface="+mj-ea"/>
                <a:cs typeface="+mj-cs"/>
              </a:defRPr>
            </a:lvl1pPr>
          </a:lstStyle>
          <a:p>
            <a:pPr>
              <a:lnSpc>
                <a:spcPct val="100000"/>
              </a:lnSpc>
            </a:pPr>
            <a:r>
              <a:rPr lang="en-US" sz="4800" dirty="0">
                <a:latin typeface="Arial"/>
                <a:cs typeface="Arial"/>
              </a:rPr>
              <a:t>Meaningful Moments</a:t>
            </a:r>
          </a:p>
          <a:p>
            <a:pPr>
              <a:lnSpc>
                <a:spcPct val="100000"/>
              </a:lnSpc>
            </a:pPr>
            <a:r>
              <a:rPr lang="en-US" sz="3200" dirty="0">
                <a:latin typeface="Arial"/>
                <a:cs typeface="Arial"/>
              </a:rPr>
              <a:t>By Second Step</a:t>
            </a:r>
            <a:endParaRPr lang="en-US" sz="4800" dirty="0">
              <a:latin typeface="Arial"/>
              <a:cs typeface="Arial"/>
            </a:endParaRPr>
          </a:p>
        </p:txBody>
      </p:sp>
    </p:spTree>
    <p:extLst>
      <p:ext uri="{BB962C8B-B14F-4D97-AF65-F5344CB8AC3E}">
        <p14:creationId xmlns:p14="http://schemas.microsoft.com/office/powerpoint/2010/main" val="1429375930"/>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895DBDDD-9F67-8C95-A4A7-59BD9A12F279}"/>
            </a:ext>
          </a:extLst>
        </p:cNvPr>
        <p:cNvGrpSpPr/>
        <p:nvPr/>
      </p:nvGrpSpPr>
      <p:grpSpPr>
        <a:xfrm>
          <a:off x="0" y="0"/>
          <a:ext cx="0" cy="0"/>
          <a:chOff x="0" y="0"/>
          <a:chExt cx="0" cy="0"/>
        </a:xfrm>
      </p:grpSpPr>
      <p:sp useBgFill="1">
        <p:nvSpPr>
          <p:cNvPr id="30" name="Rectangle 29">
            <a:extLst>
              <a:ext uri="{FF2B5EF4-FFF2-40B4-BE49-F238E27FC236}">
                <a16:creationId xmlns:a16="http://schemas.microsoft.com/office/drawing/2014/main" id="{4A9F85AC-5C5F-0C84-0B64-ABC0BA81664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reeform: Shape 31">
            <a:extLst>
              <a:ext uri="{FF2B5EF4-FFF2-40B4-BE49-F238E27FC236}">
                <a16:creationId xmlns:a16="http://schemas.microsoft.com/office/drawing/2014/main" id="{002F33E5-AFDB-8513-DDE8-F8740DF6206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8748215" cy="6857999"/>
          </a:xfrm>
          <a:custGeom>
            <a:avLst/>
            <a:gdLst>
              <a:gd name="connsiteX0" fmla="*/ 0 w 9024730"/>
              <a:gd name="connsiteY0" fmla="*/ 0 h 6857999"/>
              <a:gd name="connsiteX1" fmla="*/ 9024730 w 9024730"/>
              <a:gd name="connsiteY1" fmla="*/ 0 h 6857999"/>
              <a:gd name="connsiteX2" fmla="*/ 9024730 w 9024730"/>
              <a:gd name="connsiteY2" fmla="*/ 2 h 6857999"/>
              <a:gd name="connsiteX3" fmla="*/ 8447016 w 9024730"/>
              <a:gd name="connsiteY3" fmla="*/ 2 h 6857999"/>
              <a:gd name="connsiteX4" fmla="*/ 8441214 w 9024730"/>
              <a:gd name="connsiteY4" fmla="*/ 14562 h 6857999"/>
              <a:gd name="connsiteX5" fmla="*/ 8445389 w 9024730"/>
              <a:gd name="connsiteY5" fmla="*/ 59077 h 6857999"/>
              <a:gd name="connsiteX6" fmla="*/ 8437086 w 9024730"/>
              <a:gd name="connsiteY6" fmla="*/ 107668 h 6857999"/>
              <a:gd name="connsiteX7" fmla="*/ 8458599 w 9024730"/>
              <a:gd name="connsiteY7" fmla="*/ 246136 h 6857999"/>
              <a:gd name="connsiteX8" fmla="*/ 8433237 w 9024730"/>
              <a:gd name="connsiteY8" fmla="*/ 372908 h 6857999"/>
              <a:gd name="connsiteX9" fmla="*/ 8430194 w 9024730"/>
              <a:gd name="connsiteY9" fmla="*/ 450607 h 6857999"/>
              <a:gd name="connsiteX10" fmla="*/ 8443315 w 9024730"/>
              <a:gd name="connsiteY10" fmla="*/ 812800 h 6857999"/>
              <a:gd name="connsiteX11" fmla="*/ 8453042 w 9024730"/>
              <a:gd name="connsiteY11" fmla="*/ 912727 h 6857999"/>
              <a:gd name="connsiteX12" fmla="*/ 8451649 w 9024730"/>
              <a:gd name="connsiteY12" fmla="*/ 989950 h 6857999"/>
              <a:gd name="connsiteX13" fmla="*/ 8455592 w 9024730"/>
              <a:gd name="connsiteY13" fmla="*/ 1141745 h 6857999"/>
              <a:gd name="connsiteX14" fmla="*/ 8470203 w 9024730"/>
              <a:gd name="connsiteY14" fmla="*/ 1265454 h 6857999"/>
              <a:gd name="connsiteX15" fmla="*/ 8499638 w 9024730"/>
              <a:gd name="connsiteY15" fmla="*/ 1385480 h 6857999"/>
              <a:gd name="connsiteX16" fmla="*/ 8518660 w 9024730"/>
              <a:gd name="connsiteY16" fmla="*/ 1458060 h 6857999"/>
              <a:gd name="connsiteX17" fmla="*/ 8539125 w 9024730"/>
              <a:gd name="connsiteY17" fmla="*/ 1513175 h 6857999"/>
              <a:gd name="connsiteX18" fmla="*/ 8570281 w 9024730"/>
              <a:gd name="connsiteY18" fmla="*/ 1570809 h 6857999"/>
              <a:gd name="connsiteX19" fmla="*/ 8605212 w 9024730"/>
              <a:gd name="connsiteY19" fmla="*/ 1638391 h 6857999"/>
              <a:gd name="connsiteX20" fmla="*/ 8626457 w 9024730"/>
              <a:gd name="connsiteY20" fmla="*/ 1742490 h 6857999"/>
              <a:gd name="connsiteX21" fmla="*/ 8654861 w 9024730"/>
              <a:gd name="connsiteY21" fmla="*/ 1818229 h 6857999"/>
              <a:gd name="connsiteX22" fmla="*/ 8648005 w 9024730"/>
              <a:gd name="connsiteY22" fmla="*/ 1862723 h 6857999"/>
              <a:gd name="connsiteX23" fmla="*/ 8654469 w 9024730"/>
              <a:gd name="connsiteY23" fmla="*/ 1917476 h 6857999"/>
              <a:gd name="connsiteX24" fmla="*/ 8649702 w 9024730"/>
              <a:gd name="connsiteY24" fmla="*/ 1972204 h 6857999"/>
              <a:gd name="connsiteX25" fmla="*/ 8656357 w 9024730"/>
              <a:gd name="connsiteY25" fmla="*/ 2054291 h 6857999"/>
              <a:gd name="connsiteX26" fmla="*/ 8648660 w 9024730"/>
              <a:gd name="connsiteY26" fmla="*/ 2227417 h 6857999"/>
              <a:gd name="connsiteX27" fmla="*/ 8607609 w 9024730"/>
              <a:gd name="connsiteY27" fmla="*/ 2510933 h 6857999"/>
              <a:gd name="connsiteX28" fmla="*/ 8608432 w 9024730"/>
              <a:gd name="connsiteY28" fmla="*/ 2741866 h 6857999"/>
              <a:gd name="connsiteX29" fmla="*/ 8619112 w 9024730"/>
              <a:gd name="connsiteY29" fmla="*/ 2864935 h 6857999"/>
              <a:gd name="connsiteX30" fmla="*/ 8627742 w 9024730"/>
              <a:gd name="connsiteY30" fmla="*/ 2950807 h 6857999"/>
              <a:gd name="connsiteX31" fmla="*/ 8611822 w 9024730"/>
              <a:gd name="connsiteY31" fmla="*/ 2978246 h 6857999"/>
              <a:gd name="connsiteX32" fmla="*/ 8608239 w 9024730"/>
              <a:gd name="connsiteY32" fmla="*/ 2995916 h 6857999"/>
              <a:gd name="connsiteX33" fmla="*/ 8598647 w 9024730"/>
              <a:gd name="connsiteY33" fmla="*/ 2998648 h 6857999"/>
              <a:gd name="connsiteX34" fmla="*/ 8587108 w 9024730"/>
              <a:gd name="connsiteY34" fmla="*/ 3023630 h 6857999"/>
              <a:gd name="connsiteX35" fmla="*/ 8577885 w 9024730"/>
              <a:gd name="connsiteY35" fmla="*/ 3096975 h 6857999"/>
              <a:gd name="connsiteX36" fmla="*/ 8557492 w 9024730"/>
              <a:gd name="connsiteY36" fmla="*/ 3216657 h 6857999"/>
              <a:gd name="connsiteX37" fmla="*/ 8560894 w 9024730"/>
              <a:gd name="connsiteY37" fmla="*/ 3310980 h 6857999"/>
              <a:gd name="connsiteX38" fmla="*/ 8547852 w 9024730"/>
              <a:gd name="connsiteY38" fmla="*/ 3344725 h 6857999"/>
              <a:gd name="connsiteX39" fmla="*/ 8535427 w 9024730"/>
              <a:gd name="connsiteY39" fmla="*/ 3393250 h 6857999"/>
              <a:gd name="connsiteX40" fmla="*/ 8520092 w 9024730"/>
              <a:gd name="connsiteY40" fmla="*/ 3514536 h 6857999"/>
              <a:gd name="connsiteX41" fmla="*/ 8497231 w 9024730"/>
              <a:gd name="connsiteY41" fmla="*/ 3686149 h 6857999"/>
              <a:gd name="connsiteX42" fmla="*/ 8489799 w 9024730"/>
              <a:gd name="connsiteY42" fmla="*/ 3692208 h 6857999"/>
              <a:gd name="connsiteX43" fmla="*/ 8475804 w 9024730"/>
              <a:gd name="connsiteY43" fmla="*/ 3776022 h 6857999"/>
              <a:gd name="connsiteX44" fmla="*/ 8471279 w 9024730"/>
              <a:gd name="connsiteY44" fmla="*/ 3977138 h 6857999"/>
              <a:gd name="connsiteX45" fmla="*/ 8408913 w 9024730"/>
              <a:gd name="connsiteY45" fmla="*/ 4222149 h 6857999"/>
              <a:gd name="connsiteX46" fmla="*/ 8402112 w 9024730"/>
              <a:gd name="connsiteY46" fmla="*/ 4364683 h 6857999"/>
              <a:gd name="connsiteX47" fmla="*/ 8393355 w 9024730"/>
              <a:gd name="connsiteY47" fmla="*/ 4462471 h 6857999"/>
              <a:gd name="connsiteX48" fmla="*/ 8376166 w 9024730"/>
              <a:gd name="connsiteY48" fmla="*/ 4574052 h 6857999"/>
              <a:gd name="connsiteX49" fmla="*/ 8341678 w 9024730"/>
              <a:gd name="connsiteY49" fmla="*/ 4667756 h 6857999"/>
              <a:gd name="connsiteX50" fmla="*/ 8273661 w 9024730"/>
              <a:gd name="connsiteY50" fmla="*/ 4799019 h 6857999"/>
              <a:gd name="connsiteX51" fmla="*/ 8256132 w 9024730"/>
              <a:gd name="connsiteY51" fmla="*/ 4849614 h 6857999"/>
              <a:gd name="connsiteX52" fmla="*/ 8226804 w 9024730"/>
              <a:gd name="connsiteY52" fmla="*/ 4919971 h 6857999"/>
              <a:gd name="connsiteX53" fmla="*/ 8171825 w 9024730"/>
              <a:gd name="connsiteY53" fmla="*/ 5010766 h 6857999"/>
              <a:gd name="connsiteX54" fmla="*/ 8143172 w 9024730"/>
              <a:gd name="connsiteY54" fmla="*/ 5088190 h 6857999"/>
              <a:gd name="connsiteX55" fmla="*/ 8126363 w 9024730"/>
              <a:gd name="connsiteY55" fmla="*/ 5143922 h 6857999"/>
              <a:gd name="connsiteX56" fmla="*/ 8103782 w 9024730"/>
              <a:gd name="connsiteY56" fmla="*/ 5284346 h 6857999"/>
              <a:gd name="connsiteX57" fmla="*/ 8084361 w 9024730"/>
              <a:gd name="connsiteY57" fmla="*/ 5390948 h 6857999"/>
              <a:gd name="connsiteX58" fmla="*/ 8062552 w 9024730"/>
              <a:gd name="connsiteY58" fmla="*/ 5470854 h 6857999"/>
              <a:gd name="connsiteX59" fmla="*/ 8057342 w 9024730"/>
              <a:gd name="connsiteY59" fmla="*/ 5529643 h 6857999"/>
              <a:gd name="connsiteX60" fmla="*/ 8044923 w 9024730"/>
              <a:gd name="connsiteY60" fmla="*/ 5597292 h 6857999"/>
              <a:gd name="connsiteX61" fmla="*/ 8035233 w 9024730"/>
              <a:gd name="connsiteY61" fmla="*/ 5608899 h 6857999"/>
              <a:gd name="connsiteX62" fmla="*/ 8018178 w 9024730"/>
              <a:gd name="connsiteY62" fmla="*/ 5684911 h 6857999"/>
              <a:gd name="connsiteX63" fmla="*/ 8018018 w 9024730"/>
              <a:gd name="connsiteY63" fmla="*/ 5755776 h 6857999"/>
              <a:gd name="connsiteX64" fmla="*/ 8008640 w 9024730"/>
              <a:gd name="connsiteY64" fmla="*/ 5889599 h 6857999"/>
              <a:gd name="connsiteX65" fmla="*/ 8013542 w 9024730"/>
              <a:gd name="connsiteY65" fmla="*/ 5989744 h 6857999"/>
              <a:gd name="connsiteX66" fmla="*/ 7980757 w 9024730"/>
              <a:gd name="connsiteY66" fmla="*/ 6084926 h 6857999"/>
              <a:gd name="connsiteX67" fmla="*/ 7975907 w 9024730"/>
              <a:gd name="connsiteY67" fmla="*/ 6346549 h 6857999"/>
              <a:gd name="connsiteX68" fmla="*/ 7974221 w 9024730"/>
              <a:gd name="connsiteY68" fmla="*/ 6527527 h 6857999"/>
              <a:gd name="connsiteX69" fmla="*/ 7979135 w 9024730"/>
              <a:gd name="connsiteY69" fmla="*/ 6627129 h 6857999"/>
              <a:gd name="connsiteX70" fmla="*/ 7979404 w 9024730"/>
              <a:gd name="connsiteY70" fmla="*/ 6694819 h 6857999"/>
              <a:gd name="connsiteX71" fmla="*/ 8009526 w 9024730"/>
              <a:gd name="connsiteY71" fmla="*/ 6765445 h 6857999"/>
              <a:gd name="connsiteX72" fmla="*/ 8018211 w 9024730"/>
              <a:gd name="connsiteY72" fmla="*/ 6844697 h 6857999"/>
              <a:gd name="connsiteX73" fmla="*/ 8019608 w 9024730"/>
              <a:gd name="connsiteY73" fmla="*/ 6857999 h 6857999"/>
              <a:gd name="connsiteX74" fmla="*/ 0 w 9024730"/>
              <a:gd name="connsiteY74" fmla="*/ 6857999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9024730" h="6857999">
                <a:moveTo>
                  <a:pt x="0" y="0"/>
                </a:moveTo>
                <a:lnTo>
                  <a:pt x="9024730" y="0"/>
                </a:lnTo>
                <a:lnTo>
                  <a:pt x="9024730" y="2"/>
                </a:lnTo>
                <a:lnTo>
                  <a:pt x="8447016" y="2"/>
                </a:lnTo>
                <a:lnTo>
                  <a:pt x="8441214" y="14562"/>
                </a:lnTo>
                <a:lnTo>
                  <a:pt x="8445389" y="59077"/>
                </a:lnTo>
                <a:cubicBezTo>
                  <a:pt x="8445971" y="76949"/>
                  <a:pt x="8436504" y="89796"/>
                  <a:pt x="8437086" y="107668"/>
                </a:cubicBezTo>
                <a:cubicBezTo>
                  <a:pt x="8417947" y="138162"/>
                  <a:pt x="8459241" y="201929"/>
                  <a:pt x="8458599" y="246136"/>
                </a:cubicBezTo>
                <a:cubicBezTo>
                  <a:pt x="8457958" y="290343"/>
                  <a:pt x="8471649" y="364179"/>
                  <a:pt x="8433237" y="372908"/>
                </a:cubicBezTo>
                <a:cubicBezTo>
                  <a:pt x="8426916" y="431308"/>
                  <a:pt x="8438389" y="357606"/>
                  <a:pt x="8430194" y="450607"/>
                </a:cubicBezTo>
                <a:cubicBezTo>
                  <a:pt x="8466727" y="551950"/>
                  <a:pt x="8430182" y="787036"/>
                  <a:pt x="8443315" y="812800"/>
                </a:cubicBezTo>
                <a:cubicBezTo>
                  <a:pt x="8478999" y="860799"/>
                  <a:pt x="8435788" y="854953"/>
                  <a:pt x="8453042" y="912727"/>
                </a:cubicBezTo>
                <a:cubicBezTo>
                  <a:pt x="8462900" y="945986"/>
                  <a:pt x="8451223" y="951781"/>
                  <a:pt x="8451649" y="989950"/>
                </a:cubicBezTo>
                <a:cubicBezTo>
                  <a:pt x="8452074" y="1028120"/>
                  <a:pt x="8452500" y="1095828"/>
                  <a:pt x="8455592" y="1141745"/>
                </a:cubicBezTo>
                <a:cubicBezTo>
                  <a:pt x="8458684" y="1187662"/>
                  <a:pt x="8470047" y="1234783"/>
                  <a:pt x="8470203" y="1265454"/>
                </a:cubicBezTo>
                <a:cubicBezTo>
                  <a:pt x="8458947" y="1304052"/>
                  <a:pt x="8496012" y="1370755"/>
                  <a:pt x="8499638" y="1385480"/>
                </a:cubicBezTo>
                <a:cubicBezTo>
                  <a:pt x="8514485" y="1422714"/>
                  <a:pt x="8525070" y="1428103"/>
                  <a:pt x="8518660" y="1458060"/>
                </a:cubicBezTo>
                <a:cubicBezTo>
                  <a:pt x="8518783" y="1468057"/>
                  <a:pt x="8539003" y="1503177"/>
                  <a:pt x="8539125" y="1513175"/>
                </a:cubicBezTo>
                <a:lnTo>
                  <a:pt x="8570281" y="1570809"/>
                </a:lnTo>
                <a:cubicBezTo>
                  <a:pt x="8597636" y="1617136"/>
                  <a:pt x="8594573" y="1601443"/>
                  <a:pt x="8605212" y="1638391"/>
                </a:cubicBezTo>
                <a:cubicBezTo>
                  <a:pt x="8629645" y="1719640"/>
                  <a:pt x="8613884" y="1715203"/>
                  <a:pt x="8626457" y="1742490"/>
                </a:cubicBezTo>
                <a:lnTo>
                  <a:pt x="8654861" y="1818229"/>
                </a:lnTo>
                <a:cubicBezTo>
                  <a:pt x="8657202" y="1824059"/>
                  <a:pt x="8651899" y="1851211"/>
                  <a:pt x="8648005" y="1862723"/>
                </a:cubicBezTo>
                <a:lnTo>
                  <a:pt x="8654469" y="1917476"/>
                </a:lnTo>
                <a:lnTo>
                  <a:pt x="8649702" y="1972204"/>
                </a:lnTo>
                <a:cubicBezTo>
                  <a:pt x="8652251" y="1979569"/>
                  <a:pt x="8651461" y="2048203"/>
                  <a:pt x="8656357" y="2054291"/>
                </a:cubicBezTo>
                <a:cubicBezTo>
                  <a:pt x="8672645" y="2141657"/>
                  <a:pt x="8632397" y="2189849"/>
                  <a:pt x="8648660" y="2227417"/>
                </a:cubicBezTo>
                <a:cubicBezTo>
                  <a:pt x="8639941" y="2317591"/>
                  <a:pt x="8613796" y="2407644"/>
                  <a:pt x="8607609" y="2510933"/>
                </a:cubicBezTo>
                <a:cubicBezTo>
                  <a:pt x="8633490" y="2597916"/>
                  <a:pt x="8602674" y="2649734"/>
                  <a:pt x="8608432" y="2741866"/>
                </a:cubicBezTo>
                <a:cubicBezTo>
                  <a:pt x="8630300" y="2779815"/>
                  <a:pt x="8631929" y="2817058"/>
                  <a:pt x="8619112" y="2864935"/>
                </a:cubicBezTo>
                <a:cubicBezTo>
                  <a:pt x="8655820" y="2860552"/>
                  <a:pt x="8588374" y="2937673"/>
                  <a:pt x="8627742" y="2950807"/>
                </a:cubicBezTo>
                <a:lnTo>
                  <a:pt x="8611822" y="2978246"/>
                </a:lnTo>
                <a:lnTo>
                  <a:pt x="8608239" y="2995916"/>
                </a:lnTo>
                <a:lnTo>
                  <a:pt x="8598647" y="2998648"/>
                </a:lnTo>
                <a:lnTo>
                  <a:pt x="8587108" y="3023630"/>
                </a:lnTo>
                <a:cubicBezTo>
                  <a:pt x="8584111" y="3033333"/>
                  <a:pt x="8577413" y="3084375"/>
                  <a:pt x="8577885" y="3096975"/>
                </a:cubicBezTo>
                <a:cubicBezTo>
                  <a:pt x="8594321" y="3142205"/>
                  <a:pt x="8535131" y="3160433"/>
                  <a:pt x="8557492" y="3216657"/>
                </a:cubicBezTo>
                <a:cubicBezTo>
                  <a:pt x="8562518" y="3237178"/>
                  <a:pt x="8573573" y="3299737"/>
                  <a:pt x="8560894" y="3310980"/>
                </a:cubicBezTo>
                <a:cubicBezTo>
                  <a:pt x="8557601" y="3323902"/>
                  <a:pt x="8561083" y="3339340"/>
                  <a:pt x="8547852" y="3344725"/>
                </a:cubicBezTo>
                <a:cubicBezTo>
                  <a:pt x="8531788" y="3353908"/>
                  <a:pt x="8553430" y="3400659"/>
                  <a:pt x="8535427" y="3393250"/>
                </a:cubicBezTo>
                <a:cubicBezTo>
                  <a:pt x="8550195" y="3426421"/>
                  <a:pt x="8529553" y="3487753"/>
                  <a:pt x="8520092" y="3514536"/>
                </a:cubicBezTo>
                <a:cubicBezTo>
                  <a:pt x="8513726" y="3563353"/>
                  <a:pt x="8500070" y="3650327"/>
                  <a:pt x="8497231" y="3686149"/>
                </a:cubicBezTo>
                <a:cubicBezTo>
                  <a:pt x="8494574" y="3687657"/>
                  <a:pt x="8493370" y="3677229"/>
                  <a:pt x="8489799" y="3692208"/>
                </a:cubicBezTo>
                <a:cubicBezTo>
                  <a:pt x="8486228" y="3707187"/>
                  <a:pt x="8465938" y="3757479"/>
                  <a:pt x="8475804" y="3776022"/>
                </a:cubicBezTo>
                <a:cubicBezTo>
                  <a:pt x="8441061" y="3875691"/>
                  <a:pt x="8487451" y="3939839"/>
                  <a:pt x="8471279" y="3977138"/>
                </a:cubicBezTo>
                <a:cubicBezTo>
                  <a:pt x="8465599" y="4067300"/>
                  <a:pt x="8419685" y="4164564"/>
                  <a:pt x="8408913" y="4222149"/>
                </a:cubicBezTo>
                <a:cubicBezTo>
                  <a:pt x="8403583" y="4287917"/>
                  <a:pt x="8398240" y="4339232"/>
                  <a:pt x="8402112" y="4364683"/>
                </a:cubicBezTo>
                <a:lnTo>
                  <a:pt x="8393355" y="4462471"/>
                </a:lnTo>
                <a:cubicBezTo>
                  <a:pt x="8396004" y="4503329"/>
                  <a:pt x="8376320" y="4548111"/>
                  <a:pt x="8376166" y="4574052"/>
                </a:cubicBezTo>
                <a:cubicBezTo>
                  <a:pt x="8369380" y="4670665"/>
                  <a:pt x="8352302" y="4649921"/>
                  <a:pt x="8341678" y="4667756"/>
                </a:cubicBezTo>
                <a:cubicBezTo>
                  <a:pt x="8320864" y="4705850"/>
                  <a:pt x="8290794" y="4758928"/>
                  <a:pt x="8273661" y="4799019"/>
                </a:cubicBezTo>
                <a:cubicBezTo>
                  <a:pt x="8254323" y="4834076"/>
                  <a:pt x="8262378" y="4811645"/>
                  <a:pt x="8256132" y="4849614"/>
                </a:cubicBezTo>
                <a:cubicBezTo>
                  <a:pt x="8239320" y="4853334"/>
                  <a:pt x="8207060" y="4883089"/>
                  <a:pt x="8226804" y="4919971"/>
                </a:cubicBezTo>
                <a:lnTo>
                  <a:pt x="8171825" y="5010766"/>
                </a:lnTo>
                <a:cubicBezTo>
                  <a:pt x="8150097" y="4983259"/>
                  <a:pt x="8165842" y="5107656"/>
                  <a:pt x="8143172" y="5088190"/>
                </a:cubicBezTo>
                <a:cubicBezTo>
                  <a:pt x="8128060" y="5102008"/>
                  <a:pt x="8138350" y="5118851"/>
                  <a:pt x="8126363" y="5143922"/>
                </a:cubicBezTo>
                <a:cubicBezTo>
                  <a:pt x="8116335" y="5192745"/>
                  <a:pt x="8111851" y="5226225"/>
                  <a:pt x="8103782" y="5284346"/>
                </a:cubicBezTo>
                <a:cubicBezTo>
                  <a:pt x="8101016" y="5338386"/>
                  <a:pt x="8095811" y="5337325"/>
                  <a:pt x="8084361" y="5390948"/>
                </a:cubicBezTo>
                <a:cubicBezTo>
                  <a:pt x="8082912" y="5429655"/>
                  <a:pt x="8063705" y="5449508"/>
                  <a:pt x="8062552" y="5470854"/>
                </a:cubicBezTo>
                <a:cubicBezTo>
                  <a:pt x="8086776" y="5526328"/>
                  <a:pt x="8037513" y="5496377"/>
                  <a:pt x="8057342" y="5529643"/>
                </a:cubicBezTo>
                <a:cubicBezTo>
                  <a:pt x="8050653" y="5550879"/>
                  <a:pt x="8055939" y="5587444"/>
                  <a:pt x="8044923" y="5597292"/>
                </a:cubicBezTo>
                <a:lnTo>
                  <a:pt x="8035233" y="5608899"/>
                </a:lnTo>
                <a:cubicBezTo>
                  <a:pt x="8030775" y="5623501"/>
                  <a:pt x="8021047" y="5660431"/>
                  <a:pt x="8018178" y="5684911"/>
                </a:cubicBezTo>
                <a:cubicBezTo>
                  <a:pt x="8005590" y="5692608"/>
                  <a:pt x="8011744" y="5734344"/>
                  <a:pt x="8018018" y="5755776"/>
                </a:cubicBezTo>
                <a:cubicBezTo>
                  <a:pt x="8019409" y="5792777"/>
                  <a:pt x="7989082" y="5848613"/>
                  <a:pt x="8008640" y="5889599"/>
                </a:cubicBezTo>
                <a:cubicBezTo>
                  <a:pt x="8011480" y="5932097"/>
                  <a:pt x="8009486" y="5940901"/>
                  <a:pt x="8013542" y="5989744"/>
                </a:cubicBezTo>
                <a:cubicBezTo>
                  <a:pt x="8022089" y="6020787"/>
                  <a:pt x="7982918" y="6024963"/>
                  <a:pt x="7980757" y="6084926"/>
                </a:cubicBezTo>
                <a:cubicBezTo>
                  <a:pt x="7974117" y="6134231"/>
                  <a:pt x="7999371" y="6240432"/>
                  <a:pt x="7975907" y="6346549"/>
                </a:cubicBezTo>
                <a:cubicBezTo>
                  <a:pt x="7987225" y="6409741"/>
                  <a:pt x="7980509" y="6468689"/>
                  <a:pt x="7974221" y="6527527"/>
                </a:cubicBezTo>
                <a:cubicBezTo>
                  <a:pt x="7955361" y="6585667"/>
                  <a:pt x="7987786" y="6579284"/>
                  <a:pt x="7979135" y="6627129"/>
                </a:cubicBezTo>
                <a:cubicBezTo>
                  <a:pt x="7983057" y="6635153"/>
                  <a:pt x="7984986" y="6697665"/>
                  <a:pt x="7979404" y="6694819"/>
                </a:cubicBezTo>
                <a:cubicBezTo>
                  <a:pt x="7981755" y="6716947"/>
                  <a:pt x="8003903" y="6732844"/>
                  <a:pt x="8009526" y="6765445"/>
                </a:cubicBezTo>
                <a:cubicBezTo>
                  <a:pt x="8011113" y="6776325"/>
                  <a:pt x="8014662" y="6810511"/>
                  <a:pt x="8018211" y="6844697"/>
                </a:cubicBezTo>
                <a:lnTo>
                  <a:pt x="8019608" y="6857999"/>
                </a:lnTo>
                <a:lnTo>
                  <a:pt x="0" y="6857999"/>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6F1C9D88-C5F0-C64C-41E5-B2033D712B04}"/>
              </a:ext>
            </a:extLst>
          </p:cNvPr>
          <p:cNvSpPr>
            <a:spLocks noGrp="1"/>
          </p:cNvSpPr>
          <p:nvPr>
            <p:ph type="ctrTitle"/>
          </p:nvPr>
        </p:nvSpPr>
        <p:spPr>
          <a:xfrm>
            <a:off x="4094413" y="1516210"/>
            <a:ext cx="4395894" cy="1322888"/>
          </a:xfrm>
        </p:spPr>
        <p:txBody>
          <a:bodyPr vert="horz" lIns="91440" tIns="45720" rIns="91440" bIns="45720" rtlCol="0" anchor="ctr">
            <a:noAutofit/>
          </a:bodyPr>
          <a:lstStyle/>
          <a:p>
            <a:pPr algn="l">
              <a:lnSpc>
                <a:spcPct val="100000"/>
              </a:lnSpc>
            </a:pPr>
            <a:r>
              <a:rPr lang="en-US" sz="4800">
                <a:latin typeface="Arial" panose="020B0604020202020204" pitchFamily="34" charset="0"/>
                <a:cs typeface="Arial" panose="020B0604020202020204" pitchFamily="34" charset="0"/>
              </a:rPr>
              <a:t>Welcome Back</a:t>
            </a:r>
          </a:p>
        </p:txBody>
      </p:sp>
      <p:pic>
        <p:nvPicPr>
          <p:cNvPr id="3" name="Picture 2">
            <a:extLst>
              <a:ext uri="{FF2B5EF4-FFF2-40B4-BE49-F238E27FC236}">
                <a16:creationId xmlns:a16="http://schemas.microsoft.com/office/drawing/2014/main" id="{58B97DCC-1EA3-0E28-87E3-85D43040792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1973" y="609401"/>
            <a:ext cx="3154532" cy="1568253"/>
          </a:xfrm>
          <a:prstGeom prst="rect">
            <a:avLst/>
          </a:prstGeom>
          <a:noFill/>
          <a:extLst>
            <a:ext uri="{909E8E84-426E-40DD-AFC4-6F175D3DCCD1}">
              <a14:hiddenFill xmlns:a14="http://schemas.microsoft.com/office/drawing/2010/main">
                <a:solidFill>
                  <a:srgbClr val="FFFFFF"/>
                </a:solidFill>
              </a14:hiddenFill>
            </a:ext>
          </a:extLst>
        </p:spPr>
      </p:pic>
      <p:pic>
        <p:nvPicPr>
          <p:cNvPr id="13" name="Content Placeholder 6">
            <a:extLst>
              <a:ext uri="{FF2B5EF4-FFF2-40B4-BE49-F238E27FC236}">
                <a16:creationId xmlns:a16="http://schemas.microsoft.com/office/drawing/2014/main" id="{D3E087DF-6995-C88D-B350-C9B2DD015403}"/>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p:blipFill>
        <p:spPr>
          <a:xfrm>
            <a:off x="10545871" y="577463"/>
            <a:ext cx="1321900" cy="1502591"/>
          </a:xfrm>
          <a:prstGeom prst="rect">
            <a:avLst/>
          </a:prstGeom>
        </p:spPr>
      </p:pic>
      <p:pic>
        <p:nvPicPr>
          <p:cNvPr id="16" name="Picture 15" descr="A black cell phone with a white screen&#10;&#10;Description automatically generated with low confidence">
            <a:extLst>
              <a:ext uri="{FF2B5EF4-FFF2-40B4-BE49-F238E27FC236}">
                <a16:creationId xmlns:a16="http://schemas.microsoft.com/office/drawing/2014/main" id="{AF747CD7-87D5-C7C1-FED6-AF560FBE0BC7}"/>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rot="4441610">
            <a:off x="8096649" y="5445221"/>
            <a:ext cx="928839" cy="990762"/>
          </a:xfrm>
          <a:prstGeom prst="rect">
            <a:avLst/>
          </a:prstGeom>
        </p:spPr>
      </p:pic>
      <p:sp>
        <p:nvSpPr>
          <p:cNvPr id="17" name="TextBox 16">
            <a:extLst>
              <a:ext uri="{FF2B5EF4-FFF2-40B4-BE49-F238E27FC236}">
                <a16:creationId xmlns:a16="http://schemas.microsoft.com/office/drawing/2014/main" id="{A85DF87E-65B8-7E3C-1222-21E1E790F4CF}"/>
              </a:ext>
            </a:extLst>
          </p:cNvPr>
          <p:cNvSpPr txBox="1"/>
          <p:nvPr/>
        </p:nvSpPr>
        <p:spPr>
          <a:xfrm>
            <a:off x="9115929" y="5772163"/>
            <a:ext cx="3076071" cy="584775"/>
          </a:xfrm>
          <a:prstGeom prst="rect">
            <a:avLst/>
          </a:prstGeom>
          <a:noFill/>
        </p:spPr>
        <p:txBody>
          <a:bodyPr wrap="square" lIns="91440" tIns="45720" rIns="91440" bIns="45720" anchor="t">
            <a:spAutoFit/>
          </a:bodyPr>
          <a:lstStyle/>
          <a:p>
            <a:r>
              <a:rPr lang="en-US" sz="1600">
                <a:solidFill>
                  <a:schemeClr val="tx1">
                    <a:lumMod val="65000"/>
                    <a:lumOff val="35000"/>
                  </a:schemeClr>
                </a:solidFill>
                <a:latin typeface="Arial"/>
                <a:cs typeface="Arial"/>
              </a:rPr>
              <a:t>Share the day on social with</a:t>
            </a:r>
            <a:r>
              <a:rPr lang="en-US" sz="1600" b="1">
                <a:solidFill>
                  <a:schemeClr val="tx1">
                    <a:lumMod val="65000"/>
                    <a:lumOff val="35000"/>
                  </a:schemeClr>
                </a:solidFill>
                <a:latin typeface="Arial"/>
                <a:cs typeface="Arial"/>
              </a:rPr>
              <a:t> #omhjourney</a:t>
            </a:r>
            <a:endParaRPr lang="en-GB" sz="1600">
              <a:solidFill>
                <a:schemeClr val="tx1">
                  <a:lumMod val="65000"/>
                  <a:lumOff val="35000"/>
                </a:schemeClr>
              </a:solidFill>
              <a:latin typeface="Arial"/>
              <a:cs typeface="Arial"/>
            </a:endParaRPr>
          </a:p>
        </p:txBody>
      </p:sp>
      <p:sp>
        <p:nvSpPr>
          <p:cNvPr id="5" name="TextBox 4">
            <a:extLst>
              <a:ext uri="{FF2B5EF4-FFF2-40B4-BE49-F238E27FC236}">
                <a16:creationId xmlns:a16="http://schemas.microsoft.com/office/drawing/2014/main" id="{A8D6874E-A2B7-54CD-37D1-1610DC381252}"/>
              </a:ext>
            </a:extLst>
          </p:cNvPr>
          <p:cNvSpPr txBox="1"/>
          <p:nvPr/>
        </p:nvSpPr>
        <p:spPr>
          <a:xfrm>
            <a:off x="883888" y="3945571"/>
            <a:ext cx="7117554" cy="1938992"/>
          </a:xfrm>
          <a:prstGeom prst="rect">
            <a:avLst/>
          </a:prstGeom>
          <a:noFill/>
        </p:spPr>
        <p:txBody>
          <a:bodyPr wrap="square">
            <a:spAutoFit/>
          </a:bodyPr>
          <a:lstStyle/>
          <a:p>
            <a:pPr marL="0" marR="0" lvl="0" indent="0" algn="l" defTabSz="914400" rtl="0" eaLnBrk="1" fontAlgn="base"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srgbClr val="000000"/>
                </a:solidFill>
                <a:effectLst/>
                <a:uLnTx/>
                <a:uFillTx/>
                <a:latin typeface="Arial"/>
                <a:ea typeface="+mn-ea"/>
                <a:cs typeface="Arial"/>
              </a:rPr>
              <a:t>13.15 	</a:t>
            </a:r>
            <a:r>
              <a:rPr kumimoji="0" lang="en-GB" sz="2000" b="1" i="0" u="none" strike="noStrike" kern="1200" cap="none" spc="0" normalizeH="0" baseline="0" noProof="0" dirty="0">
                <a:ln>
                  <a:noFill/>
                </a:ln>
                <a:solidFill>
                  <a:srgbClr val="212121"/>
                </a:solidFill>
                <a:effectLst/>
                <a:uLnTx/>
                <a:uFillTx/>
                <a:latin typeface="Arial"/>
                <a:ea typeface="+mn-ea"/>
                <a:cs typeface="Arial"/>
              </a:rPr>
              <a:t>SASP</a:t>
            </a:r>
            <a:endParaRPr kumimoji="0" lang="en-GB" sz="2000" b="1" i="0" u="none" strike="noStrike" kern="1200" cap="none" spc="0" normalizeH="0" baseline="0" noProof="0" dirty="0">
              <a:ln>
                <a:noFill/>
              </a:ln>
              <a:solidFill>
                <a:srgbClr val="000000"/>
              </a:solidFill>
              <a:effectLst/>
              <a:uLnTx/>
              <a:uFillTx/>
              <a:latin typeface="Arial"/>
              <a:ea typeface="+mn-ea"/>
              <a:cs typeface="Arial"/>
            </a:endParaRPr>
          </a:p>
          <a:p>
            <a:pPr marL="0" marR="0" lvl="0" indent="0" algn="l" defTabSz="914400" rtl="0" eaLnBrk="1" fontAlgn="base"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srgbClr val="000000"/>
                </a:solidFill>
                <a:effectLst/>
                <a:uLnTx/>
                <a:uFillTx/>
                <a:latin typeface="Arial"/>
                <a:ea typeface="+mn-ea"/>
                <a:cs typeface="Arial"/>
              </a:rPr>
              <a:t>13.40 	Break Out Rooms – Golden Thread Workshops</a:t>
            </a:r>
          </a:p>
          <a:p>
            <a:pPr lvl="0" fontAlgn="base">
              <a:defRPr/>
            </a:pPr>
            <a:r>
              <a:rPr kumimoji="0" lang="en-GB" sz="2000" b="1" i="0" u="none" strike="noStrike" kern="1200" cap="none" spc="0" normalizeH="0" baseline="0" noProof="0" dirty="0">
                <a:ln>
                  <a:noFill/>
                </a:ln>
                <a:solidFill>
                  <a:srgbClr val="000000"/>
                </a:solidFill>
                <a:effectLst/>
                <a:uLnTx/>
                <a:uFillTx/>
                <a:latin typeface="Arial"/>
                <a:ea typeface="+mn-ea"/>
                <a:cs typeface="Arial"/>
              </a:rPr>
              <a:t>15.</a:t>
            </a:r>
            <a:r>
              <a:rPr lang="en-GB" sz="2000" b="1" dirty="0">
                <a:solidFill>
                  <a:srgbClr val="000000"/>
                </a:solidFill>
                <a:latin typeface="Arial"/>
                <a:cs typeface="Arial"/>
              </a:rPr>
              <a:t>05 	Coffee </a:t>
            </a:r>
            <a:endParaRPr kumimoji="0" lang="en-GB" sz="2000" b="1" i="0" u="none" strike="noStrike" kern="1200" cap="none" spc="0" normalizeH="0" baseline="0" noProof="0" dirty="0">
              <a:ln>
                <a:noFill/>
              </a:ln>
              <a:solidFill>
                <a:srgbClr val="000000"/>
              </a:solidFill>
              <a:effectLst/>
              <a:uLnTx/>
              <a:uFillTx/>
              <a:latin typeface="Arial"/>
              <a:ea typeface="+mn-ea"/>
              <a:cs typeface="Arial"/>
            </a:endParaRPr>
          </a:p>
          <a:p>
            <a:pPr marL="0" marR="0" lvl="0" indent="0" algn="l" defTabSz="914400" rtl="0" eaLnBrk="1" fontAlgn="base" latinLnBrk="0" hangingPunct="1">
              <a:lnSpc>
                <a:spcPct val="100000"/>
              </a:lnSpc>
              <a:spcBef>
                <a:spcPts val="0"/>
              </a:spcBef>
              <a:spcAft>
                <a:spcPts val="0"/>
              </a:spcAft>
              <a:buClrTx/>
              <a:buSzTx/>
              <a:buFontTx/>
              <a:buNone/>
              <a:tabLst/>
              <a:defRPr/>
            </a:pPr>
            <a:r>
              <a:rPr lang="en-GB" sz="2000" b="1" dirty="0">
                <a:solidFill>
                  <a:srgbClr val="000000"/>
                </a:solidFill>
                <a:latin typeface="Arial"/>
                <a:cs typeface="Arial"/>
              </a:rPr>
              <a:t>15.20 </a:t>
            </a:r>
            <a:r>
              <a:rPr kumimoji="0" lang="en-GB" sz="2000" b="1" i="0" u="none" strike="noStrike" kern="1200" cap="none" spc="0" normalizeH="0" baseline="0" noProof="0" dirty="0">
                <a:ln>
                  <a:noFill/>
                </a:ln>
                <a:solidFill>
                  <a:srgbClr val="000000"/>
                </a:solidFill>
                <a:effectLst/>
                <a:uLnTx/>
                <a:uFillTx/>
                <a:latin typeface="Arial"/>
                <a:ea typeface="+mn-ea"/>
                <a:cs typeface="Arial"/>
              </a:rPr>
              <a:t>	Discussion Groups </a:t>
            </a:r>
          </a:p>
          <a:p>
            <a:pPr marL="0" marR="0" lvl="0" indent="0" algn="l" defTabSz="914400" rtl="0" eaLnBrk="1" fontAlgn="base"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srgbClr val="000000"/>
                </a:solidFill>
                <a:effectLst/>
                <a:uLnTx/>
                <a:uFillTx/>
                <a:latin typeface="Arial"/>
                <a:ea typeface="+mn-ea"/>
                <a:cs typeface="Arial"/>
              </a:rPr>
              <a:t>15.45 	Round-up of the day</a:t>
            </a:r>
          </a:p>
          <a:p>
            <a:pPr marL="0" marR="0" lvl="0" indent="0" algn="l" defTabSz="914400" rtl="0" eaLnBrk="1" fontAlgn="base"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srgbClr val="000000"/>
                </a:solidFill>
                <a:effectLst/>
                <a:uLnTx/>
                <a:uFillTx/>
                <a:latin typeface="Arial"/>
                <a:ea typeface="+mn-ea"/>
                <a:cs typeface="Arial"/>
              </a:rPr>
              <a:t>16.00 	Conference concludes</a:t>
            </a:r>
            <a:endParaRPr lang="en-GB" dirty="0"/>
          </a:p>
        </p:txBody>
      </p:sp>
      <p:sp>
        <p:nvSpPr>
          <p:cNvPr id="4" name="TextBox 3">
            <a:extLst>
              <a:ext uri="{FF2B5EF4-FFF2-40B4-BE49-F238E27FC236}">
                <a16:creationId xmlns:a16="http://schemas.microsoft.com/office/drawing/2014/main" id="{E6217182-11EC-3F4F-3301-83FD7395906E}"/>
              </a:ext>
            </a:extLst>
          </p:cNvPr>
          <p:cNvSpPr txBox="1"/>
          <p:nvPr/>
        </p:nvSpPr>
        <p:spPr>
          <a:xfrm>
            <a:off x="883887" y="2741552"/>
            <a:ext cx="8385283" cy="769441"/>
          </a:xfrm>
          <a:prstGeom prst="rect">
            <a:avLst/>
          </a:prstGeom>
          <a:noFill/>
        </p:spPr>
        <p:txBody>
          <a:bodyPr wrap="square" lIns="91440" tIns="45720" rIns="91440" bIns="45720" anchor="t">
            <a:spAutoFit/>
          </a:bodyPr>
          <a:lstStyle/>
          <a:p>
            <a:pPr fontAlgn="base"/>
            <a:r>
              <a:rPr lang="en-GB" sz="2400" b="1" dirty="0">
                <a:solidFill>
                  <a:srgbClr val="000000"/>
                </a:solidFill>
                <a:latin typeface="Arial"/>
                <a:cs typeface="Arial"/>
              </a:rPr>
              <a:t>Hosted by Alexander White – </a:t>
            </a:r>
            <a:r>
              <a:rPr lang="en-GB" sz="2000" dirty="0">
                <a:solidFill>
                  <a:srgbClr val="000000"/>
                </a:solidFill>
                <a:latin typeface="Arial"/>
                <a:cs typeface="Arial"/>
              </a:rPr>
              <a:t>Clinical Associate Psychologist </a:t>
            </a:r>
            <a:endParaRPr lang="en-GB" sz="2400" dirty="0">
              <a:solidFill>
                <a:srgbClr val="000000"/>
              </a:solidFill>
              <a:latin typeface="Arial"/>
              <a:cs typeface="Arial"/>
            </a:endParaRPr>
          </a:p>
          <a:p>
            <a:pPr fontAlgn="base"/>
            <a:r>
              <a:rPr lang="en-GB" sz="2000" dirty="0">
                <a:solidFill>
                  <a:srgbClr val="000000"/>
                </a:solidFill>
                <a:latin typeface="Arial"/>
                <a:cs typeface="Arial"/>
              </a:rPr>
              <a:t>Somerset Foundation Trust for Open Mental Health</a:t>
            </a:r>
          </a:p>
        </p:txBody>
      </p:sp>
      <p:pic>
        <p:nvPicPr>
          <p:cNvPr id="6" name="Picture 5" descr="A picture containing cartoon, clothing, dance, person&#10;&#10;Description automatically generated">
            <a:extLst>
              <a:ext uri="{FF2B5EF4-FFF2-40B4-BE49-F238E27FC236}">
                <a16:creationId xmlns:a16="http://schemas.microsoft.com/office/drawing/2014/main" id="{B79AC5BA-9FEB-2F3F-795F-4D01CB7E2382}"/>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763368" y="2373320"/>
            <a:ext cx="2949181" cy="3259828"/>
          </a:xfrm>
          <a:prstGeom prst="rect">
            <a:avLst/>
          </a:prstGeom>
        </p:spPr>
      </p:pic>
    </p:spTree>
    <p:extLst>
      <p:ext uri="{BB962C8B-B14F-4D97-AF65-F5344CB8AC3E}">
        <p14:creationId xmlns:p14="http://schemas.microsoft.com/office/powerpoint/2010/main" val="3895591959"/>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20252F"/>
        </a:solidFill>
        <a:effectLst/>
      </p:bgPr>
    </p:bg>
    <p:spTree>
      <p:nvGrpSpPr>
        <p:cNvPr id="1" name=""/>
        <p:cNvGrpSpPr/>
        <p:nvPr/>
      </p:nvGrpSpPr>
      <p:grpSpPr>
        <a:xfrm>
          <a:off x="0" y="0"/>
          <a:ext cx="0" cy="0"/>
          <a:chOff x="0" y="0"/>
          <a:chExt cx="0" cy="0"/>
        </a:xfrm>
      </p:grpSpPr>
      <p:sp>
        <p:nvSpPr>
          <p:cNvPr id="2" name="Freeform 2"/>
          <p:cNvSpPr/>
          <p:nvPr/>
        </p:nvSpPr>
        <p:spPr>
          <a:xfrm>
            <a:off x="0" y="0"/>
            <a:ext cx="12192000" cy="6858000"/>
          </a:xfrm>
          <a:custGeom>
            <a:avLst/>
            <a:gdLst/>
            <a:ahLst/>
            <a:cxnLst/>
            <a:rect l="l" t="t" r="r" b="b"/>
            <a:pathLst>
              <a:path w="18288000" h="10287000">
                <a:moveTo>
                  <a:pt x="0" y="0"/>
                </a:moveTo>
                <a:lnTo>
                  <a:pt x="18288000" y="0"/>
                </a:lnTo>
                <a:lnTo>
                  <a:pt x="18288000" y="10287000"/>
                </a:lnTo>
                <a:lnTo>
                  <a:pt x="0" y="10287000"/>
                </a:lnTo>
                <a:lnTo>
                  <a:pt x="0" y="0"/>
                </a:lnTo>
                <a:close/>
              </a:path>
            </a:pathLst>
          </a:custGeom>
          <a:blipFill>
            <a:blip r:embed="rId3"/>
            <a:stretch>
              <a:fillRect t="-20337" r="-1998"/>
            </a:stretch>
          </a:blipFill>
        </p:spPr>
        <p:txBody>
          <a:bodyPr/>
          <a:lstStyle/>
          <a:p>
            <a:pPr defTabSz="609630"/>
            <a:endParaRPr lang="en-GB" sz="1200">
              <a:solidFill>
                <a:prstClr val="black"/>
              </a:solidFill>
              <a:latin typeface="Calibri"/>
            </a:endParaRPr>
          </a:p>
        </p:txBody>
      </p:sp>
      <p:grpSp>
        <p:nvGrpSpPr>
          <p:cNvPr id="3" name="Group 3"/>
          <p:cNvGrpSpPr/>
          <p:nvPr/>
        </p:nvGrpSpPr>
        <p:grpSpPr>
          <a:xfrm>
            <a:off x="0" y="4520657"/>
            <a:ext cx="11506200" cy="1651543"/>
            <a:chOff x="0" y="0"/>
            <a:chExt cx="9000796" cy="1291930"/>
          </a:xfrm>
        </p:grpSpPr>
        <p:sp>
          <p:nvSpPr>
            <p:cNvPr id="4" name="Freeform 4"/>
            <p:cNvSpPr/>
            <p:nvPr/>
          </p:nvSpPr>
          <p:spPr>
            <a:xfrm>
              <a:off x="0" y="0"/>
              <a:ext cx="9000796" cy="1291930"/>
            </a:xfrm>
            <a:custGeom>
              <a:avLst/>
              <a:gdLst/>
              <a:ahLst/>
              <a:cxnLst/>
              <a:rect l="l" t="t" r="r" b="b"/>
              <a:pathLst>
                <a:path w="9000796" h="1291930">
                  <a:moveTo>
                    <a:pt x="0" y="0"/>
                  </a:moveTo>
                  <a:lnTo>
                    <a:pt x="9000796" y="0"/>
                  </a:lnTo>
                  <a:lnTo>
                    <a:pt x="9000796" y="1291930"/>
                  </a:lnTo>
                  <a:lnTo>
                    <a:pt x="0" y="1291930"/>
                  </a:lnTo>
                  <a:close/>
                </a:path>
              </a:pathLst>
            </a:custGeom>
            <a:solidFill>
              <a:srgbClr val="155CAC">
                <a:alpha val="84706"/>
              </a:srgbClr>
            </a:solidFill>
          </p:spPr>
          <p:txBody>
            <a:bodyPr/>
            <a:lstStyle/>
            <a:p>
              <a:pPr defTabSz="609630"/>
              <a:endParaRPr lang="en-GB" sz="1200">
                <a:solidFill>
                  <a:prstClr val="black"/>
                </a:solidFill>
                <a:latin typeface="Calibri"/>
              </a:endParaRPr>
            </a:p>
          </p:txBody>
        </p:sp>
      </p:grpSp>
      <p:grpSp>
        <p:nvGrpSpPr>
          <p:cNvPr id="5" name="Group 5"/>
          <p:cNvGrpSpPr/>
          <p:nvPr/>
        </p:nvGrpSpPr>
        <p:grpSpPr>
          <a:xfrm>
            <a:off x="0" y="-816768"/>
            <a:ext cx="12192000" cy="2045006"/>
            <a:chOff x="0" y="0"/>
            <a:chExt cx="9537267" cy="1599719"/>
          </a:xfrm>
        </p:grpSpPr>
        <p:sp>
          <p:nvSpPr>
            <p:cNvPr id="6" name="Freeform 6"/>
            <p:cNvSpPr/>
            <p:nvPr/>
          </p:nvSpPr>
          <p:spPr>
            <a:xfrm>
              <a:off x="0" y="0"/>
              <a:ext cx="9537267" cy="1599719"/>
            </a:xfrm>
            <a:custGeom>
              <a:avLst/>
              <a:gdLst/>
              <a:ahLst/>
              <a:cxnLst/>
              <a:rect l="l" t="t" r="r" b="b"/>
              <a:pathLst>
                <a:path w="9537267" h="1599719">
                  <a:moveTo>
                    <a:pt x="0" y="0"/>
                  </a:moveTo>
                  <a:lnTo>
                    <a:pt x="9537267" y="0"/>
                  </a:lnTo>
                  <a:lnTo>
                    <a:pt x="9537267" y="1599719"/>
                  </a:lnTo>
                  <a:lnTo>
                    <a:pt x="0" y="1599719"/>
                  </a:lnTo>
                  <a:close/>
                </a:path>
              </a:pathLst>
            </a:custGeom>
            <a:solidFill>
              <a:srgbClr val="FFFFFF"/>
            </a:solidFill>
          </p:spPr>
          <p:txBody>
            <a:bodyPr/>
            <a:lstStyle/>
            <a:p>
              <a:pPr defTabSz="609630"/>
              <a:endParaRPr lang="en-GB" sz="1200">
                <a:solidFill>
                  <a:prstClr val="black"/>
                </a:solidFill>
                <a:latin typeface="Calibri"/>
              </a:endParaRPr>
            </a:p>
          </p:txBody>
        </p:sp>
      </p:grpSp>
      <p:sp>
        <p:nvSpPr>
          <p:cNvPr id="7" name="Freeform 7"/>
          <p:cNvSpPr/>
          <p:nvPr/>
        </p:nvSpPr>
        <p:spPr>
          <a:xfrm>
            <a:off x="215891" y="188172"/>
            <a:ext cx="1912451" cy="814721"/>
          </a:xfrm>
          <a:custGeom>
            <a:avLst/>
            <a:gdLst/>
            <a:ahLst/>
            <a:cxnLst/>
            <a:rect l="l" t="t" r="r" b="b"/>
            <a:pathLst>
              <a:path w="2868676" h="1222081">
                <a:moveTo>
                  <a:pt x="0" y="0"/>
                </a:moveTo>
                <a:lnTo>
                  <a:pt x="2868676" y="0"/>
                </a:lnTo>
                <a:lnTo>
                  <a:pt x="2868676" y="1222081"/>
                </a:lnTo>
                <a:lnTo>
                  <a:pt x="0" y="1222081"/>
                </a:lnTo>
                <a:lnTo>
                  <a:pt x="0" y="0"/>
                </a:lnTo>
                <a:close/>
              </a:path>
            </a:pathLst>
          </a:custGeom>
          <a:blipFill>
            <a:blip r:embed="rId4"/>
            <a:stretch>
              <a:fillRect l="-12367" r="-12929"/>
            </a:stretch>
          </a:blipFill>
        </p:spPr>
        <p:txBody>
          <a:bodyPr/>
          <a:lstStyle/>
          <a:p>
            <a:pPr defTabSz="609630"/>
            <a:endParaRPr lang="en-GB" sz="1200">
              <a:solidFill>
                <a:prstClr val="black"/>
              </a:solidFill>
              <a:latin typeface="Calibri"/>
            </a:endParaRPr>
          </a:p>
        </p:txBody>
      </p:sp>
      <p:sp>
        <p:nvSpPr>
          <p:cNvPr id="9" name="Freeform 9"/>
          <p:cNvSpPr/>
          <p:nvPr/>
        </p:nvSpPr>
        <p:spPr>
          <a:xfrm>
            <a:off x="10963763" y="0"/>
            <a:ext cx="1228237" cy="1228237"/>
          </a:xfrm>
          <a:custGeom>
            <a:avLst/>
            <a:gdLst/>
            <a:ahLst/>
            <a:cxnLst/>
            <a:rect l="l" t="t" r="r" b="b"/>
            <a:pathLst>
              <a:path w="1842356" h="1842356">
                <a:moveTo>
                  <a:pt x="0" y="0"/>
                </a:moveTo>
                <a:lnTo>
                  <a:pt x="1842356" y="0"/>
                </a:lnTo>
                <a:lnTo>
                  <a:pt x="1842356" y="1842356"/>
                </a:lnTo>
                <a:lnTo>
                  <a:pt x="0" y="1842356"/>
                </a:lnTo>
                <a:lnTo>
                  <a:pt x="0" y="0"/>
                </a:lnTo>
                <a:close/>
              </a:path>
            </a:pathLst>
          </a:custGeom>
          <a:blipFill>
            <a:blip r:embed="rId5"/>
            <a:stretch>
              <a:fillRect/>
            </a:stretch>
          </a:blipFill>
        </p:spPr>
        <p:txBody>
          <a:bodyPr/>
          <a:lstStyle/>
          <a:p>
            <a:pPr defTabSz="609630"/>
            <a:endParaRPr lang="en-GB" sz="1200">
              <a:solidFill>
                <a:prstClr val="black"/>
              </a:solidFill>
              <a:latin typeface="Calibri"/>
            </a:endParaRPr>
          </a:p>
        </p:txBody>
      </p:sp>
      <p:sp>
        <p:nvSpPr>
          <p:cNvPr id="11" name="TextBox 11"/>
          <p:cNvSpPr txBox="1"/>
          <p:nvPr/>
        </p:nvSpPr>
        <p:spPr>
          <a:xfrm>
            <a:off x="1286802" y="4571008"/>
            <a:ext cx="9618396" cy="877163"/>
          </a:xfrm>
          <a:prstGeom prst="rect">
            <a:avLst/>
          </a:prstGeom>
        </p:spPr>
        <p:txBody>
          <a:bodyPr lIns="0" tIns="0" rIns="0" bIns="0" rtlCol="0" anchor="t">
            <a:spAutoFit/>
          </a:bodyPr>
          <a:lstStyle/>
          <a:p>
            <a:pPr algn="ctr" defTabSz="609630">
              <a:lnSpc>
                <a:spcPts val="7467"/>
              </a:lnSpc>
              <a:spcBef>
                <a:spcPct val="0"/>
              </a:spcBef>
            </a:pPr>
            <a:r>
              <a:rPr lang="en-US" sz="5334" b="1">
                <a:solidFill>
                  <a:srgbClr val="FFFFFF"/>
                </a:solidFill>
                <a:latin typeface="Montserrat Bold"/>
                <a:ea typeface="Montserrat Bold"/>
                <a:cs typeface="Montserrat Bold"/>
                <a:sym typeface="Montserrat Bold"/>
              </a:rPr>
              <a:t>AFTERNOON POWER UP</a:t>
            </a:r>
          </a:p>
        </p:txBody>
      </p:sp>
      <p:sp>
        <p:nvSpPr>
          <p:cNvPr id="12" name="TextBox 12"/>
          <p:cNvSpPr txBox="1"/>
          <p:nvPr/>
        </p:nvSpPr>
        <p:spPr>
          <a:xfrm>
            <a:off x="1608469" y="5438841"/>
            <a:ext cx="8975063" cy="382797"/>
          </a:xfrm>
          <a:prstGeom prst="rect">
            <a:avLst/>
          </a:prstGeom>
        </p:spPr>
        <p:txBody>
          <a:bodyPr lIns="0" tIns="0" rIns="0" bIns="0" rtlCol="0" anchor="t">
            <a:spAutoFit/>
          </a:bodyPr>
          <a:lstStyle/>
          <a:p>
            <a:pPr algn="ctr" defTabSz="609630">
              <a:lnSpc>
                <a:spcPts val="3173"/>
              </a:lnSpc>
              <a:spcBef>
                <a:spcPct val="0"/>
              </a:spcBef>
            </a:pPr>
            <a:r>
              <a:rPr lang="en-US" sz="2266">
                <a:solidFill>
                  <a:srgbClr val="FFFFFF"/>
                </a:solidFill>
                <a:latin typeface="Open Sans"/>
                <a:ea typeface="Open Sans"/>
                <a:cs typeface="Open Sans"/>
                <a:sym typeface="Open Sans"/>
              </a:rPr>
              <a:t>with Sammy, Taylor and Joe</a:t>
            </a:r>
          </a:p>
        </p:txBody>
      </p:sp>
      <p:pic>
        <p:nvPicPr>
          <p:cNvPr id="14" name="Content Placeholder 6">
            <a:extLst>
              <a:ext uri="{FF2B5EF4-FFF2-40B4-BE49-F238E27FC236}">
                <a16:creationId xmlns:a16="http://schemas.microsoft.com/office/drawing/2014/main" id="{68C8272A-59D6-C67A-9B46-E33F11B2228D}"/>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p:blipFill>
        <p:spPr>
          <a:xfrm>
            <a:off x="9583298" y="0"/>
            <a:ext cx="1321900" cy="1502591"/>
          </a:xfrm>
          <a:prstGeom prst="rect">
            <a:avLst/>
          </a:prstGeom>
        </p:spPr>
      </p:pic>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62A66E05-AC27-8E71-CFB5-62830FC727E0}"/>
            </a:ext>
          </a:extLst>
        </p:cNvPr>
        <p:cNvGrpSpPr/>
        <p:nvPr/>
      </p:nvGrpSpPr>
      <p:grpSpPr>
        <a:xfrm>
          <a:off x="0" y="0"/>
          <a:ext cx="0" cy="0"/>
          <a:chOff x="0" y="0"/>
          <a:chExt cx="0" cy="0"/>
        </a:xfrm>
      </p:grpSpPr>
      <p:sp useBgFill="1">
        <p:nvSpPr>
          <p:cNvPr id="30" name="Rectangle 29">
            <a:extLst>
              <a:ext uri="{FF2B5EF4-FFF2-40B4-BE49-F238E27FC236}">
                <a16:creationId xmlns:a16="http://schemas.microsoft.com/office/drawing/2014/main" id="{2A0E9121-3B21-7E52-5004-EEA7C4BDD00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reeform: Shape 31">
            <a:extLst>
              <a:ext uri="{FF2B5EF4-FFF2-40B4-BE49-F238E27FC236}">
                <a16:creationId xmlns:a16="http://schemas.microsoft.com/office/drawing/2014/main" id="{891FADF2-27D6-E77A-D07B-1CE2E8BA04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8748215" cy="6857999"/>
          </a:xfrm>
          <a:custGeom>
            <a:avLst/>
            <a:gdLst>
              <a:gd name="connsiteX0" fmla="*/ 0 w 9024730"/>
              <a:gd name="connsiteY0" fmla="*/ 0 h 6857999"/>
              <a:gd name="connsiteX1" fmla="*/ 9024730 w 9024730"/>
              <a:gd name="connsiteY1" fmla="*/ 0 h 6857999"/>
              <a:gd name="connsiteX2" fmla="*/ 9024730 w 9024730"/>
              <a:gd name="connsiteY2" fmla="*/ 2 h 6857999"/>
              <a:gd name="connsiteX3" fmla="*/ 8447016 w 9024730"/>
              <a:gd name="connsiteY3" fmla="*/ 2 h 6857999"/>
              <a:gd name="connsiteX4" fmla="*/ 8441214 w 9024730"/>
              <a:gd name="connsiteY4" fmla="*/ 14562 h 6857999"/>
              <a:gd name="connsiteX5" fmla="*/ 8445389 w 9024730"/>
              <a:gd name="connsiteY5" fmla="*/ 59077 h 6857999"/>
              <a:gd name="connsiteX6" fmla="*/ 8437086 w 9024730"/>
              <a:gd name="connsiteY6" fmla="*/ 107668 h 6857999"/>
              <a:gd name="connsiteX7" fmla="*/ 8458599 w 9024730"/>
              <a:gd name="connsiteY7" fmla="*/ 246136 h 6857999"/>
              <a:gd name="connsiteX8" fmla="*/ 8433237 w 9024730"/>
              <a:gd name="connsiteY8" fmla="*/ 372908 h 6857999"/>
              <a:gd name="connsiteX9" fmla="*/ 8430194 w 9024730"/>
              <a:gd name="connsiteY9" fmla="*/ 450607 h 6857999"/>
              <a:gd name="connsiteX10" fmla="*/ 8443315 w 9024730"/>
              <a:gd name="connsiteY10" fmla="*/ 812800 h 6857999"/>
              <a:gd name="connsiteX11" fmla="*/ 8453042 w 9024730"/>
              <a:gd name="connsiteY11" fmla="*/ 912727 h 6857999"/>
              <a:gd name="connsiteX12" fmla="*/ 8451649 w 9024730"/>
              <a:gd name="connsiteY12" fmla="*/ 989950 h 6857999"/>
              <a:gd name="connsiteX13" fmla="*/ 8455592 w 9024730"/>
              <a:gd name="connsiteY13" fmla="*/ 1141745 h 6857999"/>
              <a:gd name="connsiteX14" fmla="*/ 8470203 w 9024730"/>
              <a:gd name="connsiteY14" fmla="*/ 1265454 h 6857999"/>
              <a:gd name="connsiteX15" fmla="*/ 8499638 w 9024730"/>
              <a:gd name="connsiteY15" fmla="*/ 1385480 h 6857999"/>
              <a:gd name="connsiteX16" fmla="*/ 8518660 w 9024730"/>
              <a:gd name="connsiteY16" fmla="*/ 1458060 h 6857999"/>
              <a:gd name="connsiteX17" fmla="*/ 8539125 w 9024730"/>
              <a:gd name="connsiteY17" fmla="*/ 1513175 h 6857999"/>
              <a:gd name="connsiteX18" fmla="*/ 8570281 w 9024730"/>
              <a:gd name="connsiteY18" fmla="*/ 1570809 h 6857999"/>
              <a:gd name="connsiteX19" fmla="*/ 8605212 w 9024730"/>
              <a:gd name="connsiteY19" fmla="*/ 1638391 h 6857999"/>
              <a:gd name="connsiteX20" fmla="*/ 8626457 w 9024730"/>
              <a:gd name="connsiteY20" fmla="*/ 1742490 h 6857999"/>
              <a:gd name="connsiteX21" fmla="*/ 8654861 w 9024730"/>
              <a:gd name="connsiteY21" fmla="*/ 1818229 h 6857999"/>
              <a:gd name="connsiteX22" fmla="*/ 8648005 w 9024730"/>
              <a:gd name="connsiteY22" fmla="*/ 1862723 h 6857999"/>
              <a:gd name="connsiteX23" fmla="*/ 8654469 w 9024730"/>
              <a:gd name="connsiteY23" fmla="*/ 1917476 h 6857999"/>
              <a:gd name="connsiteX24" fmla="*/ 8649702 w 9024730"/>
              <a:gd name="connsiteY24" fmla="*/ 1972204 h 6857999"/>
              <a:gd name="connsiteX25" fmla="*/ 8656357 w 9024730"/>
              <a:gd name="connsiteY25" fmla="*/ 2054291 h 6857999"/>
              <a:gd name="connsiteX26" fmla="*/ 8648660 w 9024730"/>
              <a:gd name="connsiteY26" fmla="*/ 2227417 h 6857999"/>
              <a:gd name="connsiteX27" fmla="*/ 8607609 w 9024730"/>
              <a:gd name="connsiteY27" fmla="*/ 2510933 h 6857999"/>
              <a:gd name="connsiteX28" fmla="*/ 8608432 w 9024730"/>
              <a:gd name="connsiteY28" fmla="*/ 2741866 h 6857999"/>
              <a:gd name="connsiteX29" fmla="*/ 8619112 w 9024730"/>
              <a:gd name="connsiteY29" fmla="*/ 2864935 h 6857999"/>
              <a:gd name="connsiteX30" fmla="*/ 8627742 w 9024730"/>
              <a:gd name="connsiteY30" fmla="*/ 2950807 h 6857999"/>
              <a:gd name="connsiteX31" fmla="*/ 8611822 w 9024730"/>
              <a:gd name="connsiteY31" fmla="*/ 2978246 h 6857999"/>
              <a:gd name="connsiteX32" fmla="*/ 8608239 w 9024730"/>
              <a:gd name="connsiteY32" fmla="*/ 2995916 h 6857999"/>
              <a:gd name="connsiteX33" fmla="*/ 8598647 w 9024730"/>
              <a:gd name="connsiteY33" fmla="*/ 2998648 h 6857999"/>
              <a:gd name="connsiteX34" fmla="*/ 8587108 w 9024730"/>
              <a:gd name="connsiteY34" fmla="*/ 3023630 h 6857999"/>
              <a:gd name="connsiteX35" fmla="*/ 8577885 w 9024730"/>
              <a:gd name="connsiteY35" fmla="*/ 3096975 h 6857999"/>
              <a:gd name="connsiteX36" fmla="*/ 8557492 w 9024730"/>
              <a:gd name="connsiteY36" fmla="*/ 3216657 h 6857999"/>
              <a:gd name="connsiteX37" fmla="*/ 8560894 w 9024730"/>
              <a:gd name="connsiteY37" fmla="*/ 3310980 h 6857999"/>
              <a:gd name="connsiteX38" fmla="*/ 8547852 w 9024730"/>
              <a:gd name="connsiteY38" fmla="*/ 3344725 h 6857999"/>
              <a:gd name="connsiteX39" fmla="*/ 8535427 w 9024730"/>
              <a:gd name="connsiteY39" fmla="*/ 3393250 h 6857999"/>
              <a:gd name="connsiteX40" fmla="*/ 8520092 w 9024730"/>
              <a:gd name="connsiteY40" fmla="*/ 3514536 h 6857999"/>
              <a:gd name="connsiteX41" fmla="*/ 8497231 w 9024730"/>
              <a:gd name="connsiteY41" fmla="*/ 3686149 h 6857999"/>
              <a:gd name="connsiteX42" fmla="*/ 8489799 w 9024730"/>
              <a:gd name="connsiteY42" fmla="*/ 3692208 h 6857999"/>
              <a:gd name="connsiteX43" fmla="*/ 8475804 w 9024730"/>
              <a:gd name="connsiteY43" fmla="*/ 3776022 h 6857999"/>
              <a:gd name="connsiteX44" fmla="*/ 8471279 w 9024730"/>
              <a:gd name="connsiteY44" fmla="*/ 3977138 h 6857999"/>
              <a:gd name="connsiteX45" fmla="*/ 8408913 w 9024730"/>
              <a:gd name="connsiteY45" fmla="*/ 4222149 h 6857999"/>
              <a:gd name="connsiteX46" fmla="*/ 8402112 w 9024730"/>
              <a:gd name="connsiteY46" fmla="*/ 4364683 h 6857999"/>
              <a:gd name="connsiteX47" fmla="*/ 8393355 w 9024730"/>
              <a:gd name="connsiteY47" fmla="*/ 4462471 h 6857999"/>
              <a:gd name="connsiteX48" fmla="*/ 8376166 w 9024730"/>
              <a:gd name="connsiteY48" fmla="*/ 4574052 h 6857999"/>
              <a:gd name="connsiteX49" fmla="*/ 8341678 w 9024730"/>
              <a:gd name="connsiteY49" fmla="*/ 4667756 h 6857999"/>
              <a:gd name="connsiteX50" fmla="*/ 8273661 w 9024730"/>
              <a:gd name="connsiteY50" fmla="*/ 4799019 h 6857999"/>
              <a:gd name="connsiteX51" fmla="*/ 8256132 w 9024730"/>
              <a:gd name="connsiteY51" fmla="*/ 4849614 h 6857999"/>
              <a:gd name="connsiteX52" fmla="*/ 8226804 w 9024730"/>
              <a:gd name="connsiteY52" fmla="*/ 4919971 h 6857999"/>
              <a:gd name="connsiteX53" fmla="*/ 8171825 w 9024730"/>
              <a:gd name="connsiteY53" fmla="*/ 5010766 h 6857999"/>
              <a:gd name="connsiteX54" fmla="*/ 8143172 w 9024730"/>
              <a:gd name="connsiteY54" fmla="*/ 5088190 h 6857999"/>
              <a:gd name="connsiteX55" fmla="*/ 8126363 w 9024730"/>
              <a:gd name="connsiteY55" fmla="*/ 5143922 h 6857999"/>
              <a:gd name="connsiteX56" fmla="*/ 8103782 w 9024730"/>
              <a:gd name="connsiteY56" fmla="*/ 5284346 h 6857999"/>
              <a:gd name="connsiteX57" fmla="*/ 8084361 w 9024730"/>
              <a:gd name="connsiteY57" fmla="*/ 5390948 h 6857999"/>
              <a:gd name="connsiteX58" fmla="*/ 8062552 w 9024730"/>
              <a:gd name="connsiteY58" fmla="*/ 5470854 h 6857999"/>
              <a:gd name="connsiteX59" fmla="*/ 8057342 w 9024730"/>
              <a:gd name="connsiteY59" fmla="*/ 5529643 h 6857999"/>
              <a:gd name="connsiteX60" fmla="*/ 8044923 w 9024730"/>
              <a:gd name="connsiteY60" fmla="*/ 5597292 h 6857999"/>
              <a:gd name="connsiteX61" fmla="*/ 8035233 w 9024730"/>
              <a:gd name="connsiteY61" fmla="*/ 5608899 h 6857999"/>
              <a:gd name="connsiteX62" fmla="*/ 8018178 w 9024730"/>
              <a:gd name="connsiteY62" fmla="*/ 5684911 h 6857999"/>
              <a:gd name="connsiteX63" fmla="*/ 8018018 w 9024730"/>
              <a:gd name="connsiteY63" fmla="*/ 5755776 h 6857999"/>
              <a:gd name="connsiteX64" fmla="*/ 8008640 w 9024730"/>
              <a:gd name="connsiteY64" fmla="*/ 5889599 h 6857999"/>
              <a:gd name="connsiteX65" fmla="*/ 8013542 w 9024730"/>
              <a:gd name="connsiteY65" fmla="*/ 5989744 h 6857999"/>
              <a:gd name="connsiteX66" fmla="*/ 7980757 w 9024730"/>
              <a:gd name="connsiteY66" fmla="*/ 6084926 h 6857999"/>
              <a:gd name="connsiteX67" fmla="*/ 7975907 w 9024730"/>
              <a:gd name="connsiteY67" fmla="*/ 6346549 h 6857999"/>
              <a:gd name="connsiteX68" fmla="*/ 7974221 w 9024730"/>
              <a:gd name="connsiteY68" fmla="*/ 6527527 h 6857999"/>
              <a:gd name="connsiteX69" fmla="*/ 7979135 w 9024730"/>
              <a:gd name="connsiteY69" fmla="*/ 6627129 h 6857999"/>
              <a:gd name="connsiteX70" fmla="*/ 7979404 w 9024730"/>
              <a:gd name="connsiteY70" fmla="*/ 6694819 h 6857999"/>
              <a:gd name="connsiteX71" fmla="*/ 8009526 w 9024730"/>
              <a:gd name="connsiteY71" fmla="*/ 6765445 h 6857999"/>
              <a:gd name="connsiteX72" fmla="*/ 8018211 w 9024730"/>
              <a:gd name="connsiteY72" fmla="*/ 6844697 h 6857999"/>
              <a:gd name="connsiteX73" fmla="*/ 8019608 w 9024730"/>
              <a:gd name="connsiteY73" fmla="*/ 6857999 h 6857999"/>
              <a:gd name="connsiteX74" fmla="*/ 0 w 9024730"/>
              <a:gd name="connsiteY74" fmla="*/ 6857999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9024730" h="6857999">
                <a:moveTo>
                  <a:pt x="0" y="0"/>
                </a:moveTo>
                <a:lnTo>
                  <a:pt x="9024730" y="0"/>
                </a:lnTo>
                <a:lnTo>
                  <a:pt x="9024730" y="2"/>
                </a:lnTo>
                <a:lnTo>
                  <a:pt x="8447016" y="2"/>
                </a:lnTo>
                <a:lnTo>
                  <a:pt x="8441214" y="14562"/>
                </a:lnTo>
                <a:lnTo>
                  <a:pt x="8445389" y="59077"/>
                </a:lnTo>
                <a:cubicBezTo>
                  <a:pt x="8445971" y="76949"/>
                  <a:pt x="8436504" y="89796"/>
                  <a:pt x="8437086" y="107668"/>
                </a:cubicBezTo>
                <a:cubicBezTo>
                  <a:pt x="8417947" y="138162"/>
                  <a:pt x="8459241" y="201929"/>
                  <a:pt x="8458599" y="246136"/>
                </a:cubicBezTo>
                <a:cubicBezTo>
                  <a:pt x="8457958" y="290343"/>
                  <a:pt x="8471649" y="364179"/>
                  <a:pt x="8433237" y="372908"/>
                </a:cubicBezTo>
                <a:cubicBezTo>
                  <a:pt x="8426916" y="431308"/>
                  <a:pt x="8438389" y="357606"/>
                  <a:pt x="8430194" y="450607"/>
                </a:cubicBezTo>
                <a:cubicBezTo>
                  <a:pt x="8466727" y="551950"/>
                  <a:pt x="8430182" y="787036"/>
                  <a:pt x="8443315" y="812800"/>
                </a:cubicBezTo>
                <a:cubicBezTo>
                  <a:pt x="8478999" y="860799"/>
                  <a:pt x="8435788" y="854953"/>
                  <a:pt x="8453042" y="912727"/>
                </a:cubicBezTo>
                <a:cubicBezTo>
                  <a:pt x="8462900" y="945986"/>
                  <a:pt x="8451223" y="951781"/>
                  <a:pt x="8451649" y="989950"/>
                </a:cubicBezTo>
                <a:cubicBezTo>
                  <a:pt x="8452074" y="1028120"/>
                  <a:pt x="8452500" y="1095828"/>
                  <a:pt x="8455592" y="1141745"/>
                </a:cubicBezTo>
                <a:cubicBezTo>
                  <a:pt x="8458684" y="1187662"/>
                  <a:pt x="8470047" y="1234783"/>
                  <a:pt x="8470203" y="1265454"/>
                </a:cubicBezTo>
                <a:cubicBezTo>
                  <a:pt x="8458947" y="1304052"/>
                  <a:pt x="8496012" y="1370755"/>
                  <a:pt x="8499638" y="1385480"/>
                </a:cubicBezTo>
                <a:cubicBezTo>
                  <a:pt x="8514485" y="1422714"/>
                  <a:pt x="8525070" y="1428103"/>
                  <a:pt x="8518660" y="1458060"/>
                </a:cubicBezTo>
                <a:cubicBezTo>
                  <a:pt x="8518783" y="1468057"/>
                  <a:pt x="8539003" y="1503177"/>
                  <a:pt x="8539125" y="1513175"/>
                </a:cubicBezTo>
                <a:lnTo>
                  <a:pt x="8570281" y="1570809"/>
                </a:lnTo>
                <a:cubicBezTo>
                  <a:pt x="8597636" y="1617136"/>
                  <a:pt x="8594573" y="1601443"/>
                  <a:pt x="8605212" y="1638391"/>
                </a:cubicBezTo>
                <a:cubicBezTo>
                  <a:pt x="8629645" y="1719640"/>
                  <a:pt x="8613884" y="1715203"/>
                  <a:pt x="8626457" y="1742490"/>
                </a:cubicBezTo>
                <a:lnTo>
                  <a:pt x="8654861" y="1818229"/>
                </a:lnTo>
                <a:cubicBezTo>
                  <a:pt x="8657202" y="1824059"/>
                  <a:pt x="8651899" y="1851211"/>
                  <a:pt x="8648005" y="1862723"/>
                </a:cubicBezTo>
                <a:lnTo>
                  <a:pt x="8654469" y="1917476"/>
                </a:lnTo>
                <a:lnTo>
                  <a:pt x="8649702" y="1972204"/>
                </a:lnTo>
                <a:cubicBezTo>
                  <a:pt x="8652251" y="1979569"/>
                  <a:pt x="8651461" y="2048203"/>
                  <a:pt x="8656357" y="2054291"/>
                </a:cubicBezTo>
                <a:cubicBezTo>
                  <a:pt x="8672645" y="2141657"/>
                  <a:pt x="8632397" y="2189849"/>
                  <a:pt x="8648660" y="2227417"/>
                </a:cubicBezTo>
                <a:cubicBezTo>
                  <a:pt x="8639941" y="2317591"/>
                  <a:pt x="8613796" y="2407644"/>
                  <a:pt x="8607609" y="2510933"/>
                </a:cubicBezTo>
                <a:cubicBezTo>
                  <a:pt x="8633490" y="2597916"/>
                  <a:pt x="8602674" y="2649734"/>
                  <a:pt x="8608432" y="2741866"/>
                </a:cubicBezTo>
                <a:cubicBezTo>
                  <a:pt x="8630300" y="2779815"/>
                  <a:pt x="8631929" y="2817058"/>
                  <a:pt x="8619112" y="2864935"/>
                </a:cubicBezTo>
                <a:cubicBezTo>
                  <a:pt x="8655820" y="2860552"/>
                  <a:pt x="8588374" y="2937673"/>
                  <a:pt x="8627742" y="2950807"/>
                </a:cubicBezTo>
                <a:lnTo>
                  <a:pt x="8611822" y="2978246"/>
                </a:lnTo>
                <a:lnTo>
                  <a:pt x="8608239" y="2995916"/>
                </a:lnTo>
                <a:lnTo>
                  <a:pt x="8598647" y="2998648"/>
                </a:lnTo>
                <a:lnTo>
                  <a:pt x="8587108" y="3023630"/>
                </a:lnTo>
                <a:cubicBezTo>
                  <a:pt x="8584111" y="3033333"/>
                  <a:pt x="8577413" y="3084375"/>
                  <a:pt x="8577885" y="3096975"/>
                </a:cubicBezTo>
                <a:cubicBezTo>
                  <a:pt x="8594321" y="3142205"/>
                  <a:pt x="8535131" y="3160433"/>
                  <a:pt x="8557492" y="3216657"/>
                </a:cubicBezTo>
                <a:cubicBezTo>
                  <a:pt x="8562518" y="3237178"/>
                  <a:pt x="8573573" y="3299737"/>
                  <a:pt x="8560894" y="3310980"/>
                </a:cubicBezTo>
                <a:cubicBezTo>
                  <a:pt x="8557601" y="3323902"/>
                  <a:pt x="8561083" y="3339340"/>
                  <a:pt x="8547852" y="3344725"/>
                </a:cubicBezTo>
                <a:cubicBezTo>
                  <a:pt x="8531788" y="3353908"/>
                  <a:pt x="8553430" y="3400659"/>
                  <a:pt x="8535427" y="3393250"/>
                </a:cubicBezTo>
                <a:cubicBezTo>
                  <a:pt x="8550195" y="3426421"/>
                  <a:pt x="8529553" y="3487753"/>
                  <a:pt x="8520092" y="3514536"/>
                </a:cubicBezTo>
                <a:cubicBezTo>
                  <a:pt x="8513726" y="3563353"/>
                  <a:pt x="8500070" y="3650327"/>
                  <a:pt x="8497231" y="3686149"/>
                </a:cubicBezTo>
                <a:cubicBezTo>
                  <a:pt x="8494574" y="3687657"/>
                  <a:pt x="8493370" y="3677229"/>
                  <a:pt x="8489799" y="3692208"/>
                </a:cubicBezTo>
                <a:cubicBezTo>
                  <a:pt x="8486228" y="3707187"/>
                  <a:pt x="8465938" y="3757479"/>
                  <a:pt x="8475804" y="3776022"/>
                </a:cubicBezTo>
                <a:cubicBezTo>
                  <a:pt x="8441061" y="3875691"/>
                  <a:pt x="8487451" y="3939839"/>
                  <a:pt x="8471279" y="3977138"/>
                </a:cubicBezTo>
                <a:cubicBezTo>
                  <a:pt x="8465599" y="4067300"/>
                  <a:pt x="8419685" y="4164564"/>
                  <a:pt x="8408913" y="4222149"/>
                </a:cubicBezTo>
                <a:cubicBezTo>
                  <a:pt x="8403583" y="4287917"/>
                  <a:pt x="8398240" y="4339232"/>
                  <a:pt x="8402112" y="4364683"/>
                </a:cubicBezTo>
                <a:lnTo>
                  <a:pt x="8393355" y="4462471"/>
                </a:lnTo>
                <a:cubicBezTo>
                  <a:pt x="8396004" y="4503329"/>
                  <a:pt x="8376320" y="4548111"/>
                  <a:pt x="8376166" y="4574052"/>
                </a:cubicBezTo>
                <a:cubicBezTo>
                  <a:pt x="8369380" y="4670665"/>
                  <a:pt x="8352302" y="4649921"/>
                  <a:pt x="8341678" y="4667756"/>
                </a:cubicBezTo>
                <a:cubicBezTo>
                  <a:pt x="8320864" y="4705850"/>
                  <a:pt x="8290794" y="4758928"/>
                  <a:pt x="8273661" y="4799019"/>
                </a:cubicBezTo>
                <a:cubicBezTo>
                  <a:pt x="8254323" y="4834076"/>
                  <a:pt x="8262378" y="4811645"/>
                  <a:pt x="8256132" y="4849614"/>
                </a:cubicBezTo>
                <a:cubicBezTo>
                  <a:pt x="8239320" y="4853334"/>
                  <a:pt x="8207060" y="4883089"/>
                  <a:pt x="8226804" y="4919971"/>
                </a:cubicBezTo>
                <a:lnTo>
                  <a:pt x="8171825" y="5010766"/>
                </a:lnTo>
                <a:cubicBezTo>
                  <a:pt x="8150097" y="4983259"/>
                  <a:pt x="8165842" y="5107656"/>
                  <a:pt x="8143172" y="5088190"/>
                </a:cubicBezTo>
                <a:cubicBezTo>
                  <a:pt x="8128060" y="5102008"/>
                  <a:pt x="8138350" y="5118851"/>
                  <a:pt x="8126363" y="5143922"/>
                </a:cubicBezTo>
                <a:cubicBezTo>
                  <a:pt x="8116335" y="5192745"/>
                  <a:pt x="8111851" y="5226225"/>
                  <a:pt x="8103782" y="5284346"/>
                </a:cubicBezTo>
                <a:cubicBezTo>
                  <a:pt x="8101016" y="5338386"/>
                  <a:pt x="8095811" y="5337325"/>
                  <a:pt x="8084361" y="5390948"/>
                </a:cubicBezTo>
                <a:cubicBezTo>
                  <a:pt x="8082912" y="5429655"/>
                  <a:pt x="8063705" y="5449508"/>
                  <a:pt x="8062552" y="5470854"/>
                </a:cubicBezTo>
                <a:cubicBezTo>
                  <a:pt x="8086776" y="5526328"/>
                  <a:pt x="8037513" y="5496377"/>
                  <a:pt x="8057342" y="5529643"/>
                </a:cubicBezTo>
                <a:cubicBezTo>
                  <a:pt x="8050653" y="5550879"/>
                  <a:pt x="8055939" y="5587444"/>
                  <a:pt x="8044923" y="5597292"/>
                </a:cubicBezTo>
                <a:lnTo>
                  <a:pt x="8035233" y="5608899"/>
                </a:lnTo>
                <a:cubicBezTo>
                  <a:pt x="8030775" y="5623501"/>
                  <a:pt x="8021047" y="5660431"/>
                  <a:pt x="8018178" y="5684911"/>
                </a:cubicBezTo>
                <a:cubicBezTo>
                  <a:pt x="8005590" y="5692608"/>
                  <a:pt x="8011744" y="5734344"/>
                  <a:pt x="8018018" y="5755776"/>
                </a:cubicBezTo>
                <a:cubicBezTo>
                  <a:pt x="8019409" y="5792777"/>
                  <a:pt x="7989082" y="5848613"/>
                  <a:pt x="8008640" y="5889599"/>
                </a:cubicBezTo>
                <a:cubicBezTo>
                  <a:pt x="8011480" y="5932097"/>
                  <a:pt x="8009486" y="5940901"/>
                  <a:pt x="8013542" y="5989744"/>
                </a:cubicBezTo>
                <a:cubicBezTo>
                  <a:pt x="8022089" y="6020787"/>
                  <a:pt x="7982918" y="6024963"/>
                  <a:pt x="7980757" y="6084926"/>
                </a:cubicBezTo>
                <a:cubicBezTo>
                  <a:pt x="7974117" y="6134231"/>
                  <a:pt x="7999371" y="6240432"/>
                  <a:pt x="7975907" y="6346549"/>
                </a:cubicBezTo>
                <a:cubicBezTo>
                  <a:pt x="7987225" y="6409741"/>
                  <a:pt x="7980509" y="6468689"/>
                  <a:pt x="7974221" y="6527527"/>
                </a:cubicBezTo>
                <a:cubicBezTo>
                  <a:pt x="7955361" y="6585667"/>
                  <a:pt x="7987786" y="6579284"/>
                  <a:pt x="7979135" y="6627129"/>
                </a:cubicBezTo>
                <a:cubicBezTo>
                  <a:pt x="7983057" y="6635153"/>
                  <a:pt x="7984986" y="6697665"/>
                  <a:pt x="7979404" y="6694819"/>
                </a:cubicBezTo>
                <a:cubicBezTo>
                  <a:pt x="7981755" y="6716947"/>
                  <a:pt x="8003903" y="6732844"/>
                  <a:pt x="8009526" y="6765445"/>
                </a:cubicBezTo>
                <a:cubicBezTo>
                  <a:pt x="8011113" y="6776325"/>
                  <a:pt x="8014662" y="6810511"/>
                  <a:pt x="8018211" y="6844697"/>
                </a:cubicBezTo>
                <a:lnTo>
                  <a:pt x="8019608" y="6857999"/>
                </a:lnTo>
                <a:lnTo>
                  <a:pt x="0" y="6857999"/>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B73047B3-8422-AD4C-F20D-E40870F05235}"/>
              </a:ext>
            </a:extLst>
          </p:cNvPr>
          <p:cNvSpPr>
            <a:spLocks noGrp="1"/>
          </p:cNvSpPr>
          <p:nvPr>
            <p:ph type="ctrTitle"/>
          </p:nvPr>
        </p:nvSpPr>
        <p:spPr>
          <a:xfrm>
            <a:off x="4252486" y="754057"/>
            <a:ext cx="5401087" cy="1322888"/>
          </a:xfrm>
        </p:spPr>
        <p:txBody>
          <a:bodyPr vert="horz" lIns="91440" tIns="45720" rIns="91440" bIns="45720" rtlCol="0" anchor="ctr">
            <a:noAutofit/>
          </a:bodyPr>
          <a:lstStyle/>
          <a:p>
            <a:pPr>
              <a:lnSpc>
                <a:spcPct val="100000"/>
              </a:lnSpc>
            </a:pPr>
            <a:r>
              <a:rPr lang="en-US" sz="4800">
                <a:latin typeface="Arial" panose="020B0604020202020204" pitchFamily="34" charset="0"/>
                <a:cs typeface="Arial" panose="020B0604020202020204" pitchFamily="34" charset="0"/>
              </a:rPr>
              <a:t>Break Out Rooms</a:t>
            </a:r>
          </a:p>
        </p:txBody>
      </p:sp>
      <p:pic>
        <p:nvPicPr>
          <p:cNvPr id="3" name="Picture 2">
            <a:extLst>
              <a:ext uri="{FF2B5EF4-FFF2-40B4-BE49-F238E27FC236}">
                <a16:creationId xmlns:a16="http://schemas.microsoft.com/office/drawing/2014/main" id="{DBB7B698-3337-02D3-F98F-A625B12E7AE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51805" y="1049887"/>
            <a:ext cx="3154532" cy="1568253"/>
          </a:xfrm>
          <a:prstGeom prst="rect">
            <a:avLst/>
          </a:prstGeom>
          <a:noFill/>
          <a:extLst>
            <a:ext uri="{909E8E84-426E-40DD-AFC4-6F175D3DCCD1}">
              <a14:hiddenFill xmlns:a14="http://schemas.microsoft.com/office/drawing/2010/main">
                <a:solidFill>
                  <a:srgbClr val="FFFFFF"/>
                </a:solidFill>
              </a14:hiddenFill>
            </a:ext>
          </a:extLst>
        </p:spPr>
      </p:pic>
      <p:pic>
        <p:nvPicPr>
          <p:cNvPr id="13" name="Content Placeholder 6">
            <a:extLst>
              <a:ext uri="{FF2B5EF4-FFF2-40B4-BE49-F238E27FC236}">
                <a16:creationId xmlns:a16="http://schemas.microsoft.com/office/drawing/2014/main" id="{1A492798-A6F7-4425-EDE7-7ED7A017018E}"/>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p:blipFill>
        <p:spPr>
          <a:xfrm>
            <a:off x="10545871" y="577463"/>
            <a:ext cx="1321900" cy="1502591"/>
          </a:xfrm>
          <a:prstGeom prst="rect">
            <a:avLst/>
          </a:prstGeom>
        </p:spPr>
      </p:pic>
      <p:sp>
        <p:nvSpPr>
          <p:cNvPr id="15" name="TextBox 14">
            <a:extLst>
              <a:ext uri="{FF2B5EF4-FFF2-40B4-BE49-F238E27FC236}">
                <a16:creationId xmlns:a16="http://schemas.microsoft.com/office/drawing/2014/main" id="{697633D7-3E5B-E333-6C09-A513112D540F}"/>
              </a:ext>
            </a:extLst>
          </p:cNvPr>
          <p:cNvSpPr txBox="1"/>
          <p:nvPr/>
        </p:nvSpPr>
        <p:spPr>
          <a:xfrm>
            <a:off x="4252486" y="1734202"/>
            <a:ext cx="5401086" cy="830997"/>
          </a:xfrm>
          <a:prstGeom prst="rect">
            <a:avLst/>
          </a:prstGeom>
          <a:noFill/>
        </p:spPr>
        <p:txBody>
          <a:bodyPr wrap="square" lIns="91440" tIns="45720" rIns="91440" bIns="45720" anchor="t">
            <a:spAutoFit/>
          </a:bodyPr>
          <a:lstStyle/>
          <a:p>
            <a:pPr algn="ctr" fontAlgn="base"/>
            <a:r>
              <a:rPr lang="en-GB" sz="2400">
                <a:solidFill>
                  <a:srgbClr val="000000"/>
                </a:solidFill>
                <a:latin typeface="Arial"/>
                <a:cs typeface="Arial"/>
              </a:rPr>
              <a:t>Workshops to explore elements of the Golden Threads</a:t>
            </a:r>
          </a:p>
        </p:txBody>
      </p:sp>
      <p:sp>
        <p:nvSpPr>
          <p:cNvPr id="17" name="TextBox 16">
            <a:extLst>
              <a:ext uri="{FF2B5EF4-FFF2-40B4-BE49-F238E27FC236}">
                <a16:creationId xmlns:a16="http://schemas.microsoft.com/office/drawing/2014/main" id="{74F966C9-1EF6-9EB1-63EC-1E191AF54B30}"/>
              </a:ext>
            </a:extLst>
          </p:cNvPr>
          <p:cNvSpPr txBox="1"/>
          <p:nvPr/>
        </p:nvSpPr>
        <p:spPr>
          <a:xfrm>
            <a:off x="4264075" y="5283679"/>
            <a:ext cx="2431915" cy="584775"/>
          </a:xfrm>
          <a:prstGeom prst="rect">
            <a:avLst/>
          </a:prstGeom>
          <a:noFill/>
        </p:spPr>
        <p:txBody>
          <a:bodyPr wrap="square" lIns="91440" tIns="45720" rIns="91440" bIns="45720" anchor="t">
            <a:spAutoFit/>
          </a:bodyPr>
          <a:lstStyle/>
          <a:p>
            <a:pPr algn="ctr"/>
            <a:r>
              <a:rPr lang="en-US" sz="1600">
                <a:solidFill>
                  <a:schemeClr val="tx1">
                    <a:lumMod val="65000"/>
                    <a:lumOff val="35000"/>
                  </a:schemeClr>
                </a:solidFill>
                <a:latin typeface="Arial"/>
                <a:cs typeface="Arial"/>
              </a:rPr>
              <a:t>Coffee, tea and water available in each room</a:t>
            </a:r>
            <a:endParaRPr lang="en-GB" sz="1600">
              <a:solidFill>
                <a:schemeClr val="tx1">
                  <a:lumMod val="65000"/>
                  <a:lumOff val="35000"/>
                </a:schemeClr>
              </a:solidFill>
              <a:latin typeface="Arial"/>
              <a:cs typeface="Arial"/>
            </a:endParaRPr>
          </a:p>
        </p:txBody>
      </p:sp>
      <p:sp>
        <p:nvSpPr>
          <p:cNvPr id="4" name="TextBox 3">
            <a:extLst>
              <a:ext uri="{FF2B5EF4-FFF2-40B4-BE49-F238E27FC236}">
                <a16:creationId xmlns:a16="http://schemas.microsoft.com/office/drawing/2014/main" id="{CB4E5273-1183-B465-9271-C05BC7AC8F16}"/>
              </a:ext>
            </a:extLst>
          </p:cNvPr>
          <p:cNvSpPr txBox="1"/>
          <p:nvPr/>
        </p:nvSpPr>
        <p:spPr>
          <a:xfrm>
            <a:off x="7579017" y="2980022"/>
            <a:ext cx="4612983" cy="3056221"/>
          </a:xfrm>
          <a:prstGeom prst="rect">
            <a:avLst/>
          </a:prstGeom>
          <a:noFill/>
        </p:spPr>
        <p:txBody>
          <a:bodyPr wrap="square" lIns="91440" tIns="45720" rIns="91440" bIns="45720" anchor="t">
            <a:spAutoFit/>
          </a:bodyPr>
          <a:lstStyle/>
          <a:p>
            <a:pPr marL="0" marR="0" lvl="0" indent="0" algn="l" defTabSz="914400" rtl="0" eaLnBrk="1" fontAlgn="auto" latinLnBrk="0" hangingPunct="1">
              <a:lnSpc>
                <a:spcPct val="90000"/>
              </a:lnSpc>
              <a:spcBef>
                <a:spcPct val="0"/>
              </a:spcBef>
              <a:spcAft>
                <a:spcPts val="0"/>
              </a:spcAft>
              <a:buClrTx/>
              <a:buSzTx/>
              <a:buFontTx/>
              <a:buNone/>
              <a:tabLst/>
              <a:defRPr/>
            </a:pPr>
            <a:r>
              <a:rPr lang="en-GB" b="1">
                <a:solidFill>
                  <a:srgbClr val="000000"/>
                </a:solidFill>
                <a:latin typeface="Arial"/>
                <a:cs typeface="Arial"/>
              </a:rPr>
              <a:t>Trauma Informed</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n-GB" sz="1800" b="0" i="0" u="none" strike="noStrike" kern="1200" cap="none" spc="0" normalizeH="0" baseline="0" noProof="0">
                <a:ln>
                  <a:noFill/>
                </a:ln>
                <a:solidFill>
                  <a:srgbClr val="002060"/>
                </a:solidFill>
                <a:effectLst/>
                <a:uLnTx/>
                <a:uFillTx/>
                <a:latin typeface="Arial" panose="020B0604020202020204" pitchFamily="34" charset="0"/>
                <a:ea typeface="+mj-ea"/>
                <a:cs typeface="Arial" panose="020B0604020202020204" pitchFamily="34" charset="0"/>
              </a:rPr>
              <a:t>Robyn Butler – Second Step</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n-GB" sz="1800" b="0" i="0" u="none" strike="noStrike" kern="1200" cap="none" spc="0" normalizeH="0" baseline="0" noProof="0">
                <a:ln>
                  <a:noFill/>
                </a:ln>
                <a:solidFill>
                  <a:srgbClr val="002060"/>
                </a:solidFill>
                <a:effectLst/>
                <a:uLnTx/>
                <a:uFillTx/>
                <a:latin typeface="Arial" panose="020B0604020202020204" pitchFamily="34" charset="0"/>
                <a:ea typeface="+mj-ea"/>
                <a:cs typeface="Arial" panose="020B0604020202020204" pitchFamily="34" charset="0"/>
              </a:rPr>
              <a:t>Rosalind Moreno-Parra – Second Step</a:t>
            </a:r>
          </a:p>
          <a:p>
            <a:pPr fontAlgn="base"/>
            <a:endParaRPr lang="en-GB">
              <a:solidFill>
                <a:srgbClr val="000000"/>
              </a:solidFill>
              <a:latin typeface="Arial"/>
              <a:cs typeface="Arial"/>
            </a:endParaRPr>
          </a:p>
          <a:p>
            <a:pPr fontAlgn="base"/>
            <a:r>
              <a:rPr lang="en-GB" b="1">
                <a:solidFill>
                  <a:srgbClr val="000000"/>
                </a:solidFill>
                <a:latin typeface="Arial"/>
                <a:cs typeface="Arial"/>
              </a:rPr>
              <a:t>Belonging</a:t>
            </a:r>
          </a:p>
          <a:p>
            <a:pPr fontAlgn="base"/>
            <a:r>
              <a:rPr lang="en-GB">
                <a:solidFill>
                  <a:srgbClr val="000000"/>
                </a:solidFill>
                <a:latin typeface="Arial"/>
                <a:cs typeface="Arial"/>
              </a:rPr>
              <a:t>Lucy Grist – Diversity Voice</a:t>
            </a:r>
          </a:p>
          <a:p>
            <a:pPr fontAlgn="base"/>
            <a:r>
              <a:rPr lang="en-GB">
                <a:solidFill>
                  <a:srgbClr val="000000"/>
                </a:solidFill>
                <a:latin typeface="Arial"/>
                <a:cs typeface="Arial"/>
              </a:rPr>
              <a:t>Vicky Le May – Second Step</a:t>
            </a:r>
          </a:p>
          <a:p>
            <a:pPr fontAlgn="base"/>
            <a:endParaRPr lang="en-GB">
              <a:solidFill>
                <a:srgbClr val="000000"/>
              </a:solidFill>
              <a:latin typeface="Arial"/>
              <a:cs typeface="Arial"/>
            </a:endParaRPr>
          </a:p>
          <a:p>
            <a:pPr fontAlgn="base"/>
            <a:r>
              <a:rPr lang="en-GB" b="1">
                <a:solidFill>
                  <a:srgbClr val="000000"/>
                </a:solidFill>
                <a:latin typeface="Arial"/>
                <a:cs typeface="Arial"/>
              </a:rPr>
              <a:t>Co-Production</a:t>
            </a:r>
          </a:p>
          <a:p>
            <a:pPr fontAlgn="base"/>
            <a:r>
              <a:rPr lang="en-GB">
                <a:solidFill>
                  <a:srgbClr val="000000"/>
                </a:solidFill>
                <a:latin typeface="Arial"/>
                <a:cs typeface="Arial"/>
              </a:rPr>
              <a:t>Helen Fielden – Open Mental Health</a:t>
            </a:r>
          </a:p>
          <a:p>
            <a:pPr fontAlgn="base"/>
            <a:r>
              <a:rPr lang="en-GB">
                <a:solidFill>
                  <a:srgbClr val="000000"/>
                </a:solidFill>
                <a:latin typeface="Arial"/>
                <a:cs typeface="Arial"/>
              </a:rPr>
              <a:t>Sebastien Crossley – Open Mental Health</a:t>
            </a:r>
          </a:p>
        </p:txBody>
      </p:sp>
      <p:sp>
        <p:nvSpPr>
          <p:cNvPr id="5" name="Rectangle 4">
            <a:extLst>
              <a:ext uri="{FF2B5EF4-FFF2-40B4-BE49-F238E27FC236}">
                <a16:creationId xmlns:a16="http://schemas.microsoft.com/office/drawing/2014/main" id="{129F2BC4-8D18-E1EF-06BB-373960F09D39}"/>
              </a:ext>
            </a:extLst>
          </p:cNvPr>
          <p:cNvSpPr/>
          <p:nvPr/>
        </p:nvSpPr>
        <p:spPr>
          <a:xfrm>
            <a:off x="799516" y="4489226"/>
            <a:ext cx="2431915" cy="398834"/>
          </a:xfrm>
          <a:prstGeom prst="rect">
            <a:avLst/>
          </a:prstGeom>
          <a:solidFill>
            <a:srgbClr val="FDAB3D"/>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a:t>Breakout room 3</a:t>
            </a:r>
          </a:p>
        </p:txBody>
      </p:sp>
      <p:sp>
        <p:nvSpPr>
          <p:cNvPr id="6" name="Rectangle 5">
            <a:extLst>
              <a:ext uri="{FF2B5EF4-FFF2-40B4-BE49-F238E27FC236}">
                <a16:creationId xmlns:a16="http://schemas.microsoft.com/office/drawing/2014/main" id="{F0ED8C8D-5A35-61A9-F3D5-AF6AEBC4C08D}"/>
              </a:ext>
            </a:extLst>
          </p:cNvPr>
          <p:cNvSpPr/>
          <p:nvPr/>
        </p:nvSpPr>
        <p:spPr>
          <a:xfrm>
            <a:off x="799514" y="3987851"/>
            <a:ext cx="2431915" cy="398834"/>
          </a:xfrm>
          <a:prstGeom prst="rect">
            <a:avLst/>
          </a:prstGeom>
          <a:solidFill>
            <a:schemeClr val="accent6"/>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a:t>Breakout room 2</a:t>
            </a:r>
          </a:p>
        </p:txBody>
      </p:sp>
      <p:sp>
        <p:nvSpPr>
          <p:cNvPr id="7" name="Rectangle 6">
            <a:extLst>
              <a:ext uri="{FF2B5EF4-FFF2-40B4-BE49-F238E27FC236}">
                <a16:creationId xmlns:a16="http://schemas.microsoft.com/office/drawing/2014/main" id="{10678C36-69DE-22D2-8544-17BC518983E6}"/>
              </a:ext>
            </a:extLst>
          </p:cNvPr>
          <p:cNvSpPr/>
          <p:nvPr/>
        </p:nvSpPr>
        <p:spPr>
          <a:xfrm>
            <a:off x="799515" y="3469504"/>
            <a:ext cx="2431915" cy="398834"/>
          </a:xfrm>
          <a:prstGeom prst="rect">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a:t>Breakout room 1</a:t>
            </a:r>
          </a:p>
        </p:txBody>
      </p:sp>
      <p:sp>
        <p:nvSpPr>
          <p:cNvPr id="8" name="Rectangle 7">
            <a:extLst>
              <a:ext uri="{FF2B5EF4-FFF2-40B4-BE49-F238E27FC236}">
                <a16:creationId xmlns:a16="http://schemas.microsoft.com/office/drawing/2014/main" id="{7839E6B4-8DBF-C303-D4C6-83A4FF0254BA}"/>
              </a:ext>
            </a:extLst>
          </p:cNvPr>
          <p:cNvSpPr/>
          <p:nvPr/>
        </p:nvSpPr>
        <p:spPr>
          <a:xfrm>
            <a:off x="793886" y="5018003"/>
            <a:ext cx="2431915" cy="398834"/>
          </a:xfrm>
          <a:prstGeom prst="rect">
            <a:avLst/>
          </a:prstGeom>
          <a:solidFill>
            <a:srgbClr val="00B0F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a:t>Breakout room 4</a:t>
            </a:r>
          </a:p>
        </p:txBody>
      </p:sp>
      <p:sp>
        <p:nvSpPr>
          <p:cNvPr id="9" name="Rectangle 8">
            <a:extLst>
              <a:ext uri="{FF2B5EF4-FFF2-40B4-BE49-F238E27FC236}">
                <a16:creationId xmlns:a16="http://schemas.microsoft.com/office/drawing/2014/main" id="{2B640DD3-83BB-39CC-4CED-F6ED8D45E11E}"/>
              </a:ext>
            </a:extLst>
          </p:cNvPr>
          <p:cNvSpPr/>
          <p:nvPr/>
        </p:nvSpPr>
        <p:spPr>
          <a:xfrm>
            <a:off x="4264075" y="3472015"/>
            <a:ext cx="2431915" cy="398834"/>
          </a:xfrm>
          <a:prstGeom prst="rect">
            <a:avLst/>
          </a:prstGeom>
          <a:solidFill>
            <a:srgbClr val="FFFC04"/>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b="1">
                <a:solidFill>
                  <a:schemeClr val="tx1"/>
                </a:solidFill>
              </a:rPr>
              <a:t>Breakout room 5</a:t>
            </a:r>
          </a:p>
        </p:txBody>
      </p:sp>
      <p:sp>
        <p:nvSpPr>
          <p:cNvPr id="10" name="Rectangle 9">
            <a:extLst>
              <a:ext uri="{FF2B5EF4-FFF2-40B4-BE49-F238E27FC236}">
                <a16:creationId xmlns:a16="http://schemas.microsoft.com/office/drawing/2014/main" id="{BEA519D7-ECDB-015E-F089-35E583CCD523}"/>
              </a:ext>
            </a:extLst>
          </p:cNvPr>
          <p:cNvSpPr/>
          <p:nvPr/>
        </p:nvSpPr>
        <p:spPr>
          <a:xfrm>
            <a:off x="4264074" y="3987147"/>
            <a:ext cx="2431915" cy="398834"/>
          </a:xfrm>
          <a:prstGeom prst="rect">
            <a:avLst/>
          </a:prstGeom>
          <a:solidFill>
            <a:srgbClr val="7030A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a:t>Breakout room 6</a:t>
            </a:r>
          </a:p>
        </p:txBody>
      </p:sp>
      <p:sp>
        <p:nvSpPr>
          <p:cNvPr id="11" name="TextBox 10">
            <a:extLst>
              <a:ext uri="{FF2B5EF4-FFF2-40B4-BE49-F238E27FC236}">
                <a16:creationId xmlns:a16="http://schemas.microsoft.com/office/drawing/2014/main" id="{C98D1010-F478-022B-0FCD-82FEFB3C149F}"/>
              </a:ext>
            </a:extLst>
          </p:cNvPr>
          <p:cNvSpPr txBox="1"/>
          <p:nvPr/>
        </p:nvSpPr>
        <p:spPr>
          <a:xfrm>
            <a:off x="799516" y="2980023"/>
            <a:ext cx="2431915" cy="461665"/>
          </a:xfrm>
          <a:prstGeom prst="rect">
            <a:avLst/>
          </a:prstGeom>
          <a:noFill/>
        </p:spPr>
        <p:txBody>
          <a:bodyPr wrap="square" lIns="91440" tIns="45720" rIns="91440" bIns="45720" anchor="t">
            <a:spAutoFit/>
          </a:bodyPr>
          <a:lstStyle/>
          <a:p>
            <a:pPr algn="ctr" fontAlgn="base"/>
            <a:r>
              <a:rPr lang="en-GB" sz="2400">
                <a:solidFill>
                  <a:srgbClr val="000000"/>
                </a:solidFill>
                <a:latin typeface="Arial"/>
                <a:cs typeface="Arial"/>
              </a:rPr>
              <a:t>Ground Floor</a:t>
            </a:r>
          </a:p>
        </p:txBody>
      </p:sp>
      <p:sp>
        <p:nvSpPr>
          <p:cNvPr id="12" name="TextBox 11">
            <a:extLst>
              <a:ext uri="{FF2B5EF4-FFF2-40B4-BE49-F238E27FC236}">
                <a16:creationId xmlns:a16="http://schemas.microsoft.com/office/drawing/2014/main" id="{13E6ABA3-32AA-6863-FACA-D6C95B96B263}"/>
              </a:ext>
            </a:extLst>
          </p:cNvPr>
          <p:cNvSpPr txBox="1"/>
          <p:nvPr/>
        </p:nvSpPr>
        <p:spPr>
          <a:xfrm>
            <a:off x="4264076" y="2980022"/>
            <a:ext cx="2431915" cy="461665"/>
          </a:xfrm>
          <a:prstGeom prst="rect">
            <a:avLst/>
          </a:prstGeom>
          <a:noFill/>
        </p:spPr>
        <p:txBody>
          <a:bodyPr wrap="square" lIns="91440" tIns="45720" rIns="91440" bIns="45720" anchor="t">
            <a:spAutoFit/>
          </a:bodyPr>
          <a:lstStyle/>
          <a:p>
            <a:pPr algn="ctr" fontAlgn="base"/>
            <a:r>
              <a:rPr lang="en-GB" sz="2400">
                <a:solidFill>
                  <a:srgbClr val="000000"/>
                </a:solidFill>
                <a:latin typeface="Arial"/>
                <a:cs typeface="Arial"/>
              </a:rPr>
              <a:t>Upper Floor</a:t>
            </a:r>
          </a:p>
        </p:txBody>
      </p:sp>
    </p:spTree>
    <p:extLst>
      <p:ext uri="{BB962C8B-B14F-4D97-AF65-F5344CB8AC3E}">
        <p14:creationId xmlns:p14="http://schemas.microsoft.com/office/powerpoint/2010/main" val="2582947294"/>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959C4EE7-D9DB-6709-FF2A-B6F60D4BDD76}"/>
            </a:ext>
          </a:extLst>
        </p:cNvPr>
        <p:cNvGrpSpPr/>
        <p:nvPr/>
      </p:nvGrpSpPr>
      <p:grpSpPr>
        <a:xfrm>
          <a:off x="0" y="0"/>
          <a:ext cx="0" cy="0"/>
          <a:chOff x="0" y="0"/>
          <a:chExt cx="0" cy="0"/>
        </a:xfrm>
      </p:grpSpPr>
      <p:sp useBgFill="1">
        <p:nvSpPr>
          <p:cNvPr id="2061" name="Rectangle 2060">
            <a:extLst>
              <a:ext uri="{FF2B5EF4-FFF2-40B4-BE49-F238E27FC236}">
                <a16:creationId xmlns:a16="http://schemas.microsoft.com/office/drawing/2014/main" id="{1371EECC-B23E-CF12-E4BE-DF9490B95A6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62" name="Freeform: Shape 2061">
            <a:extLst>
              <a:ext uri="{FF2B5EF4-FFF2-40B4-BE49-F238E27FC236}">
                <a16:creationId xmlns:a16="http://schemas.microsoft.com/office/drawing/2014/main" id="{CCDFFD07-E147-735A-4076-6BCB6EB2BFE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1766176" cy="2061837"/>
          </a:xfrm>
          <a:custGeom>
            <a:avLst/>
            <a:gdLst>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13657 w 10768629"/>
              <a:gd name="connsiteY144" fmla="*/ 1730706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84330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0768629" h="1978172">
                <a:moveTo>
                  <a:pt x="0" y="0"/>
                </a:moveTo>
                <a:lnTo>
                  <a:pt x="10768629" y="0"/>
                </a:lnTo>
                <a:lnTo>
                  <a:pt x="10733254" y="31439"/>
                </a:lnTo>
                <a:lnTo>
                  <a:pt x="10727085" y="37910"/>
                </a:lnTo>
                <a:cubicBezTo>
                  <a:pt x="10712973" y="56080"/>
                  <a:pt x="10699457" y="78430"/>
                  <a:pt x="10675953" y="68623"/>
                </a:cubicBezTo>
                <a:cubicBezTo>
                  <a:pt x="10685972" y="89202"/>
                  <a:pt x="10641629" y="69781"/>
                  <a:pt x="10637091" y="90361"/>
                </a:cubicBezTo>
                <a:cubicBezTo>
                  <a:pt x="10635214" y="107005"/>
                  <a:pt x="10621323" y="104993"/>
                  <a:pt x="10610971" y="110764"/>
                </a:cubicBezTo>
                <a:cubicBezTo>
                  <a:pt x="10603980" y="127568"/>
                  <a:pt x="10551417" y="141180"/>
                  <a:pt x="10532872" y="138028"/>
                </a:cubicBezTo>
                <a:cubicBezTo>
                  <a:pt x="10480300" y="119072"/>
                  <a:pt x="10440532" y="186296"/>
                  <a:pt x="10398558" y="172911"/>
                </a:cubicBezTo>
                <a:cubicBezTo>
                  <a:pt x="10387708" y="174114"/>
                  <a:pt x="10378792" y="177646"/>
                  <a:pt x="10371128" y="182609"/>
                </a:cubicBezTo>
                <a:lnTo>
                  <a:pt x="10352178" y="199976"/>
                </a:lnTo>
                <a:lnTo>
                  <a:pt x="10351815" y="211879"/>
                </a:lnTo>
                <a:lnTo>
                  <a:pt x="10337471" y="218661"/>
                </a:lnTo>
                <a:lnTo>
                  <a:pt x="10334625" y="222351"/>
                </a:lnTo>
                <a:cubicBezTo>
                  <a:pt x="10321108" y="225227"/>
                  <a:pt x="10278615" y="228401"/>
                  <a:pt x="10256365" y="235917"/>
                </a:cubicBezTo>
                <a:cubicBezTo>
                  <a:pt x="10218136" y="258033"/>
                  <a:pt x="10224552" y="209685"/>
                  <a:pt x="10201127" y="267448"/>
                </a:cubicBezTo>
                <a:cubicBezTo>
                  <a:pt x="10121320" y="273476"/>
                  <a:pt x="10040763" y="345580"/>
                  <a:pt x="9961218" y="326720"/>
                </a:cubicBezTo>
                <a:cubicBezTo>
                  <a:pt x="9980173" y="341621"/>
                  <a:pt x="9883038" y="318484"/>
                  <a:pt x="9859715" y="355698"/>
                </a:cubicBezTo>
                <a:cubicBezTo>
                  <a:pt x="9812822" y="367758"/>
                  <a:pt x="9752089" y="383830"/>
                  <a:pt x="9679867" y="399081"/>
                </a:cubicBezTo>
                <a:cubicBezTo>
                  <a:pt x="9618357" y="415668"/>
                  <a:pt x="9525492" y="446315"/>
                  <a:pt x="9490654" y="455225"/>
                </a:cubicBezTo>
                <a:lnTo>
                  <a:pt x="9470837" y="452539"/>
                </a:lnTo>
                <a:lnTo>
                  <a:pt x="9469082" y="454891"/>
                </a:lnTo>
                <a:cubicBezTo>
                  <a:pt x="9460057" y="461184"/>
                  <a:pt x="9453495" y="461729"/>
                  <a:pt x="9448038" y="459733"/>
                </a:cubicBezTo>
                <a:lnTo>
                  <a:pt x="9396821" y="455795"/>
                </a:lnTo>
                <a:lnTo>
                  <a:pt x="9392197" y="459796"/>
                </a:lnTo>
                <a:lnTo>
                  <a:pt x="9347994" y="464462"/>
                </a:lnTo>
                <a:cubicBezTo>
                  <a:pt x="9347959" y="465155"/>
                  <a:pt x="9347925" y="465846"/>
                  <a:pt x="9347889" y="466539"/>
                </a:cubicBezTo>
                <a:cubicBezTo>
                  <a:pt x="9346648" y="471307"/>
                  <a:pt x="9343831" y="475025"/>
                  <a:pt x="9337639" y="476654"/>
                </a:cubicBezTo>
                <a:cubicBezTo>
                  <a:pt x="9354547" y="503661"/>
                  <a:pt x="9307720" y="510631"/>
                  <a:pt x="9287964" y="513052"/>
                </a:cubicBezTo>
                <a:cubicBezTo>
                  <a:pt x="9269905" y="526173"/>
                  <a:pt x="9245386" y="544358"/>
                  <a:pt x="9229283" y="555377"/>
                </a:cubicBezTo>
                <a:lnTo>
                  <a:pt x="9220274" y="557502"/>
                </a:lnTo>
                <a:cubicBezTo>
                  <a:pt x="9220250" y="557668"/>
                  <a:pt x="9220226" y="557835"/>
                  <a:pt x="9220202" y="558001"/>
                </a:cubicBezTo>
                <a:cubicBezTo>
                  <a:pt x="9218468" y="559434"/>
                  <a:pt x="9215591" y="560497"/>
                  <a:pt x="9210908" y="561147"/>
                </a:cubicBezTo>
                <a:lnTo>
                  <a:pt x="9186374" y="565502"/>
                </a:lnTo>
                <a:lnTo>
                  <a:pt x="9181058" y="569943"/>
                </a:lnTo>
                <a:lnTo>
                  <a:pt x="9167549" y="584727"/>
                </a:lnTo>
                <a:lnTo>
                  <a:pt x="9149110" y="598906"/>
                </a:lnTo>
                <a:cubicBezTo>
                  <a:pt x="9133575" y="594395"/>
                  <a:pt x="9087390" y="636567"/>
                  <a:pt x="9078556" y="644039"/>
                </a:cubicBezTo>
                <a:lnTo>
                  <a:pt x="8996399" y="690055"/>
                </a:lnTo>
                <a:cubicBezTo>
                  <a:pt x="8913147" y="777045"/>
                  <a:pt x="8867993" y="772591"/>
                  <a:pt x="8803791" y="813860"/>
                </a:cubicBezTo>
                <a:cubicBezTo>
                  <a:pt x="8745270" y="819906"/>
                  <a:pt x="8690049" y="823612"/>
                  <a:pt x="8636202" y="848463"/>
                </a:cubicBezTo>
                <a:cubicBezTo>
                  <a:pt x="8594799" y="860014"/>
                  <a:pt x="8568613" y="864779"/>
                  <a:pt x="8555372" y="883171"/>
                </a:cubicBezTo>
                <a:lnTo>
                  <a:pt x="8507229" y="901665"/>
                </a:lnTo>
                <a:lnTo>
                  <a:pt x="8428473" y="927985"/>
                </a:lnTo>
                <a:cubicBezTo>
                  <a:pt x="8428287" y="929817"/>
                  <a:pt x="8428100" y="931648"/>
                  <a:pt x="8427914" y="933480"/>
                </a:cubicBezTo>
                <a:lnTo>
                  <a:pt x="8420327" y="941984"/>
                </a:lnTo>
                <a:lnTo>
                  <a:pt x="8394729" y="948347"/>
                </a:lnTo>
                <a:lnTo>
                  <a:pt x="8380548" y="987916"/>
                </a:lnTo>
                <a:lnTo>
                  <a:pt x="8375330" y="965444"/>
                </a:lnTo>
                <a:cubicBezTo>
                  <a:pt x="8372375" y="964202"/>
                  <a:pt x="8344433" y="977378"/>
                  <a:pt x="8340796" y="980522"/>
                </a:cubicBezTo>
                <a:cubicBezTo>
                  <a:pt x="8328292" y="982128"/>
                  <a:pt x="8319237" y="991089"/>
                  <a:pt x="8304438" y="996739"/>
                </a:cubicBezTo>
                <a:cubicBezTo>
                  <a:pt x="8297193" y="1005683"/>
                  <a:pt x="8289328" y="1014568"/>
                  <a:pt x="8280929" y="1023089"/>
                </a:cubicBezTo>
                <a:lnTo>
                  <a:pt x="8275760" y="1027772"/>
                </a:lnTo>
                <a:lnTo>
                  <a:pt x="8275478" y="1027605"/>
                </a:lnTo>
                <a:cubicBezTo>
                  <a:pt x="8273970" y="1028076"/>
                  <a:pt x="8251461" y="1029408"/>
                  <a:pt x="8249003" y="1032033"/>
                </a:cubicBezTo>
                <a:lnTo>
                  <a:pt x="8203836" y="1037347"/>
                </a:lnTo>
                <a:cubicBezTo>
                  <a:pt x="8172789" y="1049890"/>
                  <a:pt x="8148166" y="1034625"/>
                  <a:pt x="8122936" y="1063113"/>
                </a:cubicBezTo>
                <a:cubicBezTo>
                  <a:pt x="8093850" y="1074757"/>
                  <a:pt x="8066781" y="1075350"/>
                  <a:pt x="8043658" y="1092746"/>
                </a:cubicBezTo>
                <a:cubicBezTo>
                  <a:pt x="8032157" y="1089174"/>
                  <a:pt x="8022145" y="1089998"/>
                  <a:pt x="8015351" y="1105478"/>
                </a:cubicBezTo>
                <a:cubicBezTo>
                  <a:pt x="7987544" y="1113006"/>
                  <a:pt x="7977708" y="1099152"/>
                  <a:pt x="7963145" y="1119346"/>
                </a:cubicBezTo>
                <a:cubicBezTo>
                  <a:pt x="7942622" y="1098880"/>
                  <a:pt x="7943760" y="1109516"/>
                  <a:pt x="7938145" y="1120225"/>
                </a:cubicBezTo>
                <a:lnTo>
                  <a:pt x="7937238" y="1121204"/>
                </a:lnTo>
                <a:lnTo>
                  <a:pt x="7934398" y="1118240"/>
                </a:lnTo>
                <a:lnTo>
                  <a:pt x="7918248" y="1124371"/>
                </a:lnTo>
                <a:lnTo>
                  <a:pt x="7914119" y="1127653"/>
                </a:lnTo>
                <a:cubicBezTo>
                  <a:pt x="7911201" y="1129547"/>
                  <a:pt x="7909169" y="1130331"/>
                  <a:pt x="7907658" y="1130350"/>
                </a:cubicBezTo>
                <a:lnTo>
                  <a:pt x="7907434" y="1130103"/>
                </a:lnTo>
                <a:lnTo>
                  <a:pt x="7901508" y="1133245"/>
                </a:lnTo>
                <a:cubicBezTo>
                  <a:pt x="7891644" y="1139271"/>
                  <a:pt x="7882185" y="1145815"/>
                  <a:pt x="7873287" y="1152609"/>
                </a:cubicBezTo>
                <a:cubicBezTo>
                  <a:pt x="7864672" y="1141906"/>
                  <a:pt x="7845199" y="1159242"/>
                  <a:pt x="7834833" y="1153868"/>
                </a:cubicBezTo>
                <a:lnTo>
                  <a:pt x="7828661" y="1139994"/>
                </a:lnTo>
                <a:lnTo>
                  <a:pt x="7823966" y="1143178"/>
                </a:lnTo>
                <a:lnTo>
                  <a:pt x="7815078" y="1151776"/>
                </a:lnTo>
                <a:cubicBezTo>
                  <a:pt x="7813692" y="1152943"/>
                  <a:pt x="7812687" y="1153116"/>
                  <a:pt x="7812026" y="1151522"/>
                </a:cubicBezTo>
                <a:cubicBezTo>
                  <a:pt x="7806555" y="1153054"/>
                  <a:pt x="7788673" y="1159989"/>
                  <a:pt x="7782249" y="1160970"/>
                </a:cubicBezTo>
                <a:lnTo>
                  <a:pt x="7773476" y="1157414"/>
                </a:lnTo>
                <a:lnTo>
                  <a:pt x="7769600" y="1157365"/>
                </a:lnTo>
                <a:lnTo>
                  <a:pt x="7752631" y="1172815"/>
                </a:lnTo>
                <a:lnTo>
                  <a:pt x="7739392" y="1192062"/>
                </a:lnTo>
                <a:lnTo>
                  <a:pt x="7677677" y="1216394"/>
                </a:lnTo>
                <a:lnTo>
                  <a:pt x="7586920" y="1261888"/>
                </a:lnTo>
                <a:cubicBezTo>
                  <a:pt x="7556723" y="1298911"/>
                  <a:pt x="7489187" y="1284518"/>
                  <a:pt x="7486100" y="1292563"/>
                </a:cubicBezTo>
                <a:cubicBezTo>
                  <a:pt x="7454875" y="1308356"/>
                  <a:pt x="7453335" y="1326361"/>
                  <a:pt x="7411323" y="1340732"/>
                </a:cubicBezTo>
                <a:cubicBezTo>
                  <a:pt x="7372519" y="1390006"/>
                  <a:pt x="7288617" y="1403664"/>
                  <a:pt x="7240698" y="1438832"/>
                </a:cubicBezTo>
                <a:cubicBezTo>
                  <a:pt x="7206467" y="1417136"/>
                  <a:pt x="7227555" y="1441678"/>
                  <a:pt x="7197675" y="1447530"/>
                </a:cubicBezTo>
                <a:cubicBezTo>
                  <a:pt x="7211601" y="1474927"/>
                  <a:pt x="7159483" y="1444981"/>
                  <a:pt x="7164788" y="1480293"/>
                </a:cubicBezTo>
                <a:cubicBezTo>
                  <a:pt x="7159184" y="1480240"/>
                  <a:pt x="7153584" y="1479075"/>
                  <a:pt x="7147929" y="1477641"/>
                </a:cubicBezTo>
                <a:lnTo>
                  <a:pt x="7144965" y="1476908"/>
                </a:lnTo>
                <a:lnTo>
                  <a:pt x="7134299" y="1479969"/>
                </a:lnTo>
                <a:lnTo>
                  <a:pt x="7129809" y="1473339"/>
                </a:lnTo>
                <a:lnTo>
                  <a:pt x="7112688" y="1472575"/>
                </a:lnTo>
                <a:cubicBezTo>
                  <a:pt x="7106506" y="1473449"/>
                  <a:pt x="7100123" y="1475741"/>
                  <a:pt x="7093470" y="1480300"/>
                </a:cubicBezTo>
                <a:cubicBezTo>
                  <a:pt x="7079039" y="1501274"/>
                  <a:pt x="7048991" y="1495718"/>
                  <a:pt x="7025034" y="1506934"/>
                </a:cubicBezTo>
                <a:lnTo>
                  <a:pt x="7014783" y="1515868"/>
                </a:lnTo>
                <a:lnTo>
                  <a:pt x="6979706" y="1523511"/>
                </a:lnTo>
                <a:lnTo>
                  <a:pt x="6977890" y="1525793"/>
                </a:lnTo>
                <a:cubicBezTo>
                  <a:pt x="6971996" y="1527914"/>
                  <a:pt x="6959488" y="1529941"/>
                  <a:pt x="6944339" y="1536237"/>
                </a:cubicBezTo>
                <a:lnTo>
                  <a:pt x="6886996" y="1563569"/>
                </a:lnTo>
                <a:lnTo>
                  <a:pt x="6874510" y="1558469"/>
                </a:lnTo>
                <a:lnTo>
                  <a:pt x="6871943" y="1554651"/>
                </a:lnTo>
                <a:lnTo>
                  <a:pt x="6856174" y="1562024"/>
                </a:lnTo>
                <a:lnTo>
                  <a:pt x="6842321" y="1560554"/>
                </a:lnTo>
                <a:lnTo>
                  <a:pt x="6832713" y="1569357"/>
                </a:lnTo>
                <a:lnTo>
                  <a:pt x="6816351" y="1571495"/>
                </a:lnTo>
                <a:cubicBezTo>
                  <a:pt x="6810216" y="1571510"/>
                  <a:pt x="6803310" y="1571324"/>
                  <a:pt x="6795800" y="1572010"/>
                </a:cubicBezTo>
                <a:lnTo>
                  <a:pt x="6777546" y="1568661"/>
                </a:lnTo>
                <a:lnTo>
                  <a:pt x="6751528" y="1574143"/>
                </a:lnTo>
                <a:cubicBezTo>
                  <a:pt x="6731455" y="1578562"/>
                  <a:pt x="6712054" y="1582098"/>
                  <a:pt x="6691966" y="1582255"/>
                </a:cubicBezTo>
                <a:cubicBezTo>
                  <a:pt x="6677921" y="1590738"/>
                  <a:pt x="6663787" y="1595441"/>
                  <a:pt x="6646941" y="1588471"/>
                </a:cubicBezTo>
                <a:cubicBezTo>
                  <a:pt x="6605135" y="1597971"/>
                  <a:pt x="6598373" y="1612583"/>
                  <a:pt x="6568576" y="1606488"/>
                </a:cubicBezTo>
                <a:cubicBezTo>
                  <a:pt x="6562510" y="1614734"/>
                  <a:pt x="6558067" y="1619360"/>
                  <a:pt x="6554358" y="1621701"/>
                </a:cubicBezTo>
                <a:cubicBezTo>
                  <a:pt x="6543227" y="1628727"/>
                  <a:pt x="6538724" y="1615196"/>
                  <a:pt x="6516968" y="1617195"/>
                </a:cubicBezTo>
                <a:cubicBezTo>
                  <a:pt x="6493173" y="1617368"/>
                  <a:pt x="6528193" y="1598652"/>
                  <a:pt x="6506479" y="1602227"/>
                </a:cubicBezTo>
                <a:cubicBezTo>
                  <a:pt x="6486674" y="1613929"/>
                  <a:pt x="6478484" y="1593997"/>
                  <a:pt x="6458436" y="1607332"/>
                </a:cubicBezTo>
                <a:cubicBezTo>
                  <a:pt x="6471168" y="1620800"/>
                  <a:pt x="6410323" y="1615478"/>
                  <a:pt x="6414786" y="1628815"/>
                </a:cubicBezTo>
                <a:cubicBezTo>
                  <a:pt x="6385942" y="1615041"/>
                  <a:pt x="6386569" y="1640238"/>
                  <a:pt x="6357085" y="1640846"/>
                </a:cubicBezTo>
                <a:cubicBezTo>
                  <a:pt x="6341163" y="1636809"/>
                  <a:pt x="6331497" y="1637754"/>
                  <a:pt x="6322636" y="1648213"/>
                </a:cubicBezTo>
                <a:cubicBezTo>
                  <a:pt x="6248448" y="1627802"/>
                  <a:pt x="6286748" y="1654976"/>
                  <a:pt x="6226172" y="1654676"/>
                </a:cubicBezTo>
                <a:lnTo>
                  <a:pt x="6221217" y="1654506"/>
                </a:lnTo>
                <a:lnTo>
                  <a:pt x="6204956" y="1664280"/>
                </a:lnTo>
                <a:cubicBezTo>
                  <a:pt x="6204728" y="1665114"/>
                  <a:pt x="6204498" y="1665947"/>
                  <a:pt x="6204270" y="1666782"/>
                </a:cubicBezTo>
                <a:lnTo>
                  <a:pt x="6143810" y="1661963"/>
                </a:lnTo>
                <a:lnTo>
                  <a:pt x="6136560" y="1665728"/>
                </a:lnTo>
                <a:lnTo>
                  <a:pt x="6096155" y="1656951"/>
                </a:lnTo>
                <a:lnTo>
                  <a:pt x="6075812" y="1655422"/>
                </a:lnTo>
                <a:lnTo>
                  <a:pt x="6039495" y="1649680"/>
                </a:lnTo>
                <a:lnTo>
                  <a:pt x="6036523" y="1652121"/>
                </a:lnTo>
                <a:lnTo>
                  <a:pt x="6029328" y="1649904"/>
                </a:lnTo>
                <a:lnTo>
                  <a:pt x="6024075" y="1652779"/>
                </a:lnTo>
                <a:lnTo>
                  <a:pt x="6018085" y="1652030"/>
                </a:lnTo>
                <a:cubicBezTo>
                  <a:pt x="6006658" y="1653831"/>
                  <a:pt x="5968194" y="1662035"/>
                  <a:pt x="5955513" y="1663584"/>
                </a:cubicBezTo>
                <a:lnTo>
                  <a:pt x="5941996" y="1661326"/>
                </a:lnTo>
                <a:lnTo>
                  <a:pt x="5931789" y="1669915"/>
                </a:lnTo>
                <a:lnTo>
                  <a:pt x="5888686" y="1672175"/>
                </a:lnTo>
                <a:lnTo>
                  <a:pt x="5873794" y="1665454"/>
                </a:lnTo>
                <a:lnTo>
                  <a:pt x="5860022" y="1660635"/>
                </a:lnTo>
                <a:lnTo>
                  <a:pt x="5858237" y="1660649"/>
                </a:lnTo>
                <a:lnTo>
                  <a:pt x="5840319" y="1660798"/>
                </a:lnTo>
                <a:lnTo>
                  <a:pt x="5806984" y="1661075"/>
                </a:lnTo>
                <a:cubicBezTo>
                  <a:pt x="5785708" y="1661533"/>
                  <a:pt x="5764126" y="1662974"/>
                  <a:pt x="5742351" y="1667489"/>
                </a:cubicBezTo>
                <a:cubicBezTo>
                  <a:pt x="5659069" y="1645168"/>
                  <a:pt x="5615134" y="1706361"/>
                  <a:pt x="5521171" y="1671626"/>
                </a:cubicBezTo>
                <a:cubicBezTo>
                  <a:pt x="5491803" y="1671296"/>
                  <a:pt x="5498089" y="1662666"/>
                  <a:pt x="5457384" y="1683952"/>
                </a:cubicBezTo>
                <a:cubicBezTo>
                  <a:pt x="5356959" y="1699287"/>
                  <a:pt x="5078905" y="1774579"/>
                  <a:pt x="4950070" y="1748401"/>
                </a:cubicBezTo>
                <a:cubicBezTo>
                  <a:pt x="4918276" y="1752255"/>
                  <a:pt x="4891043" y="1756936"/>
                  <a:pt x="4872172" y="1757222"/>
                </a:cubicBezTo>
                <a:lnTo>
                  <a:pt x="4809524" y="1761033"/>
                </a:lnTo>
                <a:cubicBezTo>
                  <a:pt x="4791324" y="1772975"/>
                  <a:pt x="4777258" y="1754591"/>
                  <a:pt x="4759058" y="1766533"/>
                </a:cubicBezTo>
                <a:cubicBezTo>
                  <a:pt x="4747481" y="1770744"/>
                  <a:pt x="4734604" y="1772921"/>
                  <a:pt x="4719749" y="1771811"/>
                </a:cubicBezTo>
                <a:cubicBezTo>
                  <a:pt x="4671168" y="1780243"/>
                  <a:pt x="4634134" y="1775931"/>
                  <a:pt x="4568686" y="1786141"/>
                </a:cubicBezTo>
                <a:cubicBezTo>
                  <a:pt x="4544667" y="1777910"/>
                  <a:pt x="4432547" y="1778168"/>
                  <a:pt x="4418751" y="1796932"/>
                </a:cubicBezTo>
                <a:cubicBezTo>
                  <a:pt x="4403360" y="1801488"/>
                  <a:pt x="4385278" y="1795746"/>
                  <a:pt x="4378377" y="1815528"/>
                </a:cubicBezTo>
                <a:cubicBezTo>
                  <a:pt x="4366870" y="1839461"/>
                  <a:pt x="4337372" y="1814003"/>
                  <a:pt x="4320575" y="1832722"/>
                </a:cubicBezTo>
                <a:cubicBezTo>
                  <a:pt x="4277898" y="1857053"/>
                  <a:pt x="4243945" y="1846759"/>
                  <a:pt x="4211935" y="1860177"/>
                </a:cubicBezTo>
                <a:cubicBezTo>
                  <a:pt x="4181519" y="1859584"/>
                  <a:pt x="4171342" y="1859762"/>
                  <a:pt x="4101228" y="1868717"/>
                </a:cubicBezTo>
                <a:cubicBezTo>
                  <a:pt x="4080159" y="1876188"/>
                  <a:pt x="4039427" y="1877381"/>
                  <a:pt x="3973223" y="1881015"/>
                </a:cubicBezTo>
                <a:cubicBezTo>
                  <a:pt x="3971330" y="1884974"/>
                  <a:pt x="3952843" y="1879225"/>
                  <a:pt x="3900992" y="1880603"/>
                </a:cubicBezTo>
                <a:cubicBezTo>
                  <a:pt x="3849141" y="1881981"/>
                  <a:pt x="3740060" y="1895686"/>
                  <a:pt x="3662119" y="1889285"/>
                </a:cubicBezTo>
                <a:cubicBezTo>
                  <a:pt x="3565155" y="1881322"/>
                  <a:pt x="3613412" y="1915150"/>
                  <a:pt x="3496919" y="1873180"/>
                </a:cubicBezTo>
                <a:cubicBezTo>
                  <a:pt x="3488062" y="1895719"/>
                  <a:pt x="3474293" y="1876288"/>
                  <a:pt x="3449433" y="1889681"/>
                </a:cubicBezTo>
                <a:cubicBezTo>
                  <a:pt x="3406553" y="1891629"/>
                  <a:pt x="3413217" y="1897797"/>
                  <a:pt x="3369766" y="1916653"/>
                </a:cubicBezTo>
                <a:cubicBezTo>
                  <a:pt x="3338805" y="1929531"/>
                  <a:pt x="3289487" y="1928617"/>
                  <a:pt x="3269672" y="1938036"/>
                </a:cubicBezTo>
                <a:lnTo>
                  <a:pt x="3224897" y="1943733"/>
                </a:lnTo>
                <a:cubicBezTo>
                  <a:pt x="3188693" y="1949271"/>
                  <a:pt x="3178540" y="1909145"/>
                  <a:pt x="3161463" y="1946591"/>
                </a:cubicBezTo>
                <a:lnTo>
                  <a:pt x="3112044" y="1935614"/>
                </a:lnTo>
                <a:lnTo>
                  <a:pt x="3069716" y="1930463"/>
                </a:lnTo>
                <a:cubicBezTo>
                  <a:pt x="3049937" y="1924285"/>
                  <a:pt x="3047816" y="1925644"/>
                  <a:pt x="3005773" y="1915878"/>
                </a:cubicBezTo>
                <a:cubicBezTo>
                  <a:pt x="2978838" y="1921092"/>
                  <a:pt x="2967972" y="1927319"/>
                  <a:pt x="2897201" y="1926772"/>
                </a:cubicBezTo>
                <a:lnTo>
                  <a:pt x="2783891" y="1931749"/>
                </a:lnTo>
                <a:cubicBezTo>
                  <a:pt x="2753098" y="1932794"/>
                  <a:pt x="2731621" y="1915151"/>
                  <a:pt x="2712447" y="1933044"/>
                </a:cubicBezTo>
                <a:cubicBezTo>
                  <a:pt x="2621923" y="1990472"/>
                  <a:pt x="2637976" y="1949546"/>
                  <a:pt x="2560151" y="1963609"/>
                </a:cubicBezTo>
                <a:cubicBezTo>
                  <a:pt x="2472084" y="1973456"/>
                  <a:pt x="2423631" y="1962133"/>
                  <a:pt x="2367221" y="1971884"/>
                </a:cubicBezTo>
                <a:cubicBezTo>
                  <a:pt x="2355331" y="1950582"/>
                  <a:pt x="2295649" y="1950006"/>
                  <a:pt x="2272130" y="1961162"/>
                </a:cubicBezTo>
                <a:cubicBezTo>
                  <a:pt x="2229336" y="1964326"/>
                  <a:pt x="2232627" y="1943953"/>
                  <a:pt x="2189404" y="1978172"/>
                </a:cubicBezTo>
                <a:cubicBezTo>
                  <a:pt x="2153824" y="1968017"/>
                  <a:pt x="2114605" y="1969166"/>
                  <a:pt x="2077704" y="1965002"/>
                </a:cubicBezTo>
                <a:cubicBezTo>
                  <a:pt x="2053064" y="1962036"/>
                  <a:pt x="2051584" y="1971011"/>
                  <a:pt x="2033299" y="1969042"/>
                </a:cubicBezTo>
                <a:cubicBezTo>
                  <a:pt x="2015014" y="1967073"/>
                  <a:pt x="1998956" y="1958903"/>
                  <a:pt x="1967996" y="1953187"/>
                </a:cubicBezTo>
                <a:cubicBezTo>
                  <a:pt x="1924117" y="1970917"/>
                  <a:pt x="1915668" y="1940297"/>
                  <a:pt x="1855805" y="1926082"/>
                </a:cubicBezTo>
                <a:cubicBezTo>
                  <a:pt x="1830663" y="1943732"/>
                  <a:pt x="1810564" y="1935694"/>
                  <a:pt x="1790957" y="1919460"/>
                </a:cubicBezTo>
                <a:cubicBezTo>
                  <a:pt x="1732588" y="1924884"/>
                  <a:pt x="1679506" y="1900619"/>
                  <a:pt x="1613978" y="1891581"/>
                </a:cubicBezTo>
                <a:cubicBezTo>
                  <a:pt x="1542961" y="1912227"/>
                  <a:pt x="1506863" y="1865666"/>
                  <a:pt x="1436831" y="1856201"/>
                </a:cubicBezTo>
                <a:cubicBezTo>
                  <a:pt x="1409149" y="1862955"/>
                  <a:pt x="1416370" y="1829853"/>
                  <a:pt x="1357365" y="1832140"/>
                </a:cubicBezTo>
                <a:cubicBezTo>
                  <a:pt x="1285880" y="1811785"/>
                  <a:pt x="1273193" y="1786872"/>
                  <a:pt x="1232341" y="1785942"/>
                </a:cubicBezTo>
                <a:cubicBezTo>
                  <a:pt x="1223903" y="1792798"/>
                  <a:pt x="1160576" y="1793911"/>
                  <a:pt x="1162595" y="1784330"/>
                </a:cubicBezTo>
                <a:cubicBezTo>
                  <a:pt x="1153167" y="1787110"/>
                  <a:pt x="1122206" y="1805077"/>
                  <a:pt x="1120257" y="1789615"/>
                </a:cubicBezTo>
                <a:cubicBezTo>
                  <a:pt x="1073149" y="1786750"/>
                  <a:pt x="1034361" y="1768718"/>
                  <a:pt x="991903" y="1786741"/>
                </a:cubicBezTo>
                <a:cubicBezTo>
                  <a:pt x="966383" y="1781126"/>
                  <a:pt x="949501" y="1800915"/>
                  <a:pt x="883960" y="1809389"/>
                </a:cubicBezTo>
                <a:cubicBezTo>
                  <a:pt x="836064" y="1808194"/>
                  <a:pt x="826980" y="1826610"/>
                  <a:pt x="766531" y="1805053"/>
                </a:cubicBezTo>
                <a:cubicBezTo>
                  <a:pt x="732778" y="1801141"/>
                  <a:pt x="694055" y="1787044"/>
                  <a:pt x="669779" y="1800537"/>
                </a:cubicBezTo>
                <a:cubicBezTo>
                  <a:pt x="645252" y="1794709"/>
                  <a:pt x="563495" y="1813232"/>
                  <a:pt x="523898" y="1811085"/>
                </a:cubicBezTo>
                <a:cubicBezTo>
                  <a:pt x="457555" y="1798530"/>
                  <a:pt x="395227" y="1824052"/>
                  <a:pt x="360251" y="1830735"/>
                </a:cubicBezTo>
                <a:cubicBezTo>
                  <a:pt x="313564" y="1825583"/>
                  <a:pt x="298281" y="1811622"/>
                  <a:pt x="255207" y="1818275"/>
                </a:cubicBezTo>
                <a:cubicBezTo>
                  <a:pt x="206572" y="1839769"/>
                  <a:pt x="160277" y="1836800"/>
                  <a:pt x="101803" y="1870647"/>
                </a:cubicBezTo>
                <a:cubicBezTo>
                  <a:pt x="85849" y="1910002"/>
                  <a:pt x="27997" y="1845258"/>
                  <a:pt x="25397" y="1888443"/>
                </a:cubicBezTo>
                <a:cubicBezTo>
                  <a:pt x="19096" y="1881154"/>
                  <a:pt x="11260" y="1878398"/>
                  <a:pt x="2370" y="1878311"/>
                </a:cubicBezTo>
                <a:lnTo>
                  <a:pt x="0" y="1878785"/>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 name="Content Placeholder 6" descr="A close up of a sign&#10;&#10;Description automatically generated">
            <a:extLst>
              <a:ext uri="{FF2B5EF4-FFF2-40B4-BE49-F238E27FC236}">
                <a16:creationId xmlns:a16="http://schemas.microsoft.com/office/drawing/2014/main" id="{B3FFA058-EC63-633B-4795-0EDBE54D358F}"/>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677878" y="253223"/>
            <a:ext cx="1321275" cy="1542326"/>
          </a:xfrm>
          <a:prstGeom prst="rect">
            <a:avLst/>
          </a:prstGeom>
        </p:spPr>
      </p:pic>
      <p:sp>
        <p:nvSpPr>
          <p:cNvPr id="2068" name="Freeform: Shape 2067">
            <a:extLst>
              <a:ext uri="{FF2B5EF4-FFF2-40B4-BE49-F238E27FC236}">
                <a16:creationId xmlns:a16="http://schemas.microsoft.com/office/drawing/2014/main" id="{CDF4C061-23AD-2ECF-2D3E-1B9B4FCD22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5381624" y="6209414"/>
            <a:ext cx="6810375" cy="648586"/>
          </a:xfrm>
          <a:custGeom>
            <a:avLst/>
            <a:gdLst>
              <a:gd name="connsiteX0" fmla="*/ 0 w 10753706"/>
              <a:gd name="connsiteY0" fmla="*/ 0 h 1027260"/>
              <a:gd name="connsiteX1" fmla="*/ 10753706 w 10753706"/>
              <a:gd name="connsiteY1" fmla="*/ 0 h 1027260"/>
              <a:gd name="connsiteX2" fmla="*/ 10748809 w 10753706"/>
              <a:gd name="connsiteY2" fmla="*/ 2522 h 1027260"/>
              <a:gd name="connsiteX3" fmla="*/ 10725330 w 10753706"/>
              <a:gd name="connsiteY3" fmla="*/ 11977 h 1027260"/>
              <a:gd name="connsiteX4" fmla="*/ 10615423 w 10753706"/>
              <a:gd name="connsiteY4" fmla="*/ 52967 h 1027260"/>
              <a:gd name="connsiteX5" fmla="*/ 10533936 w 10753706"/>
              <a:gd name="connsiteY5" fmla="*/ 53095 h 1027260"/>
              <a:gd name="connsiteX6" fmla="*/ 10466876 w 10753706"/>
              <a:gd name="connsiteY6" fmla="*/ 45180 h 1027260"/>
              <a:gd name="connsiteX7" fmla="*/ 10355090 w 10753706"/>
              <a:gd name="connsiteY7" fmla="*/ 89741 h 1027260"/>
              <a:gd name="connsiteX8" fmla="*/ 10087145 w 10753706"/>
              <a:gd name="connsiteY8" fmla="*/ 66115 h 1027260"/>
              <a:gd name="connsiteX9" fmla="*/ 10015902 w 10753706"/>
              <a:gd name="connsiteY9" fmla="*/ 76178 h 1027260"/>
              <a:gd name="connsiteX10" fmla="*/ 9806005 w 10753706"/>
              <a:gd name="connsiteY10" fmla="*/ 102435 h 1027260"/>
              <a:gd name="connsiteX11" fmla="*/ 9602583 w 10753706"/>
              <a:gd name="connsiteY11" fmla="*/ 179170 h 1027260"/>
              <a:gd name="connsiteX12" fmla="*/ 9469719 w 10753706"/>
              <a:gd name="connsiteY12" fmla="*/ 174721 h 1027260"/>
              <a:gd name="connsiteX13" fmla="*/ 9408692 w 10753706"/>
              <a:gd name="connsiteY13" fmla="*/ 189513 h 1027260"/>
              <a:gd name="connsiteX14" fmla="*/ 9364151 w 10753706"/>
              <a:gd name="connsiteY14" fmla="*/ 194072 h 1027260"/>
              <a:gd name="connsiteX15" fmla="*/ 9337751 w 10753706"/>
              <a:gd name="connsiteY15" fmla="*/ 197579 h 1027260"/>
              <a:gd name="connsiteX16" fmla="*/ 9297166 w 10753706"/>
              <a:gd name="connsiteY16" fmla="*/ 216558 h 1027260"/>
              <a:gd name="connsiteX17" fmla="*/ 9123859 w 10753706"/>
              <a:gd name="connsiteY17" fmla="*/ 237356 h 1027260"/>
              <a:gd name="connsiteX18" fmla="*/ 8950741 w 10753706"/>
              <a:gd name="connsiteY18" fmla="*/ 238020 h 1027260"/>
              <a:gd name="connsiteX19" fmla="*/ 8718236 w 10753706"/>
              <a:gd name="connsiteY19" fmla="*/ 303148 h 1027260"/>
              <a:gd name="connsiteX20" fmla="*/ 8694011 w 10753706"/>
              <a:gd name="connsiteY20" fmla="*/ 308812 h 1027260"/>
              <a:gd name="connsiteX21" fmla="*/ 8611976 w 10753706"/>
              <a:gd name="connsiteY21" fmla="*/ 324819 h 1027260"/>
              <a:gd name="connsiteX22" fmla="*/ 8562074 w 10753706"/>
              <a:gd name="connsiteY22" fmla="*/ 337971 h 1027260"/>
              <a:gd name="connsiteX23" fmla="*/ 8501724 w 10753706"/>
              <a:gd name="connsiteY23" fmla="*/ 360865 h 1027260"/>
              <a:gd name="connsiteX24" fmla="*/ 8504489 w 10753706"/>
              <a:gd name="connsiteY24" fmla="*/ 364790 h 1027260"/>
              <a:gd name="connsiteX25" fmla="*/ 8492774 w 10753706"/>
              <a:gd name="connsiteY25" fmla="*/ 366181 h 1027260"/>
              <a:gd name="connsiteX26" fmla="*/ 8466405 w 10753706"/>
              <a:gd name="connsiteY26" fmla="*/ 368724 h 1027260"/>
              <a:gd name="connsiteX27" fmla="*/ 8427069 w 10753706"/>
              <a:gd name="connsiteY27" fmla="*/ 387211 h 1027260"/>
              <a:gd name="connsiteX28" fmla="*/ 8387766 w 10753706"/>
              <a:gd name="connsiteY28" fmla="*/ 377161 h 1027260"/>
              <a:gd name="connsiteX29" fmla="*/ 8315874 w 10753706"/>
              <a:gd name="connsiteY29" fmla="*/ 395527 h 1027260"/>
              <a:gd name="connsiteX30" fmla="*/ 8274474 w 10753706"/>
              <a:gd name="connsiteY30" fmla="*/ 405112 h 1027260"/>
              <a:gd name="connsiteX31" fmla="*/ 8234664 w 10753706"/>
              <a:gd name="connsiteY31" fmla="*/ 410219 h 1027260"/>
              <a:gd name="connsiteX32" fmla="*/ 8211268 w 10753706"/>
              <a:gd name="connsiteY32" fmla="*/ 416791 h 1027260"/>
              <a:gd name="connsiteX33" fmla="*/ 8188615 w 10753706"/>
              <a:gd name="connsiteY33" fmla="*/ 421755 h 1027260"/>
              <a:gd name="connsiteX34" fmla="*/ 8179981 w 10753706"/>
              <a:gd name="connsiteY34" fmla="*/ 420402 h 1027260"/>
              <a:gd name="connsiteX35" fmla="*/ 8179307 w 10753706"/>
              <a:gd name="connsiteY35" fmla="*/ 422516 h 1027260"/>
              <a:gd name="connsiteX36" fmla="*/ 8147929 w 10753706"/>
              <a:gd name="connsiteY36" fmla="*/ 450302 h 1027260"/>
              <a:gd name="connsiteX37" fmla="*/ 8089136 w 10753706"/>
              <a:gd name="connsiteY37" fmla="*/ 465283 h 1027260"/>
              <a:gd name="connsiteX38" fmla="*/ 8049973 w 10753706"/>
              <a:gd name="connsiteY38" fmla="*/ 454121 h 1027260"/>
              <a:gd name="connsiteX39" fmla="*/ 7965913 w 10753706"/>
              <a:gd name="connsiteY39" fmla="*/ 464415 h 1027260"/>
              <a:gd name="connsiteX40" fmla="*/ 7945093 w 10753706"/>
              <a:gd name="connsiteY40" fmla="*/ 464798 h 1027260"/>
              <a:gd name="connsiteX41" fmla="*/ 7935335 w 10753706"/>
              <a:gd name="connsiteY41" fmla="*/ 462442 h 1027260"/>
              <a:gd name="connsiteX42" fmla="*/ 7904779 w 10753706"/>
              <a:gd name="connsiteY42" fmla="*/ 471429 h 1027260"/>
              <a:gd name="connsiteX43" fmla="*/ 7855604 w 10753706"/>
              <a:gd name="connsiteY43" fmla="*/ 480199 h 1027260"/>
              <a:gd name="connsiteX44" fmla="*/ 7832630 w 10753706"/>
              <a:gd name="connsiteY44" fmla="*/ 485371 h 1027260"/>
              <a:gd name="connsiteX45" fmla="*/ 7812438 w 10753706"/>
              <a:gd name="connsiteY45" fmla="*/ 485391 h 1027260"/>
              <a:gd name="connsiteX46" fmla="*/ 7701399 w 10753706"/>
              <a:gd name="connsiteY46" fmla="*/ 495197 h 1027260"/>
              <a:gd name="connsiteX47" fmla="*/ 7674778 w 10753706"/>
              <a:gd name="connsiteY47" fmla="*/ 494723 h 1027260"/>
              <a:gd name="connsiteX48" fmla="*/ 7660445 w 10753706"/>
              <a:gd name="connsiteY48" fmla="*/ 490194 h 1027260"/>
              <a:gd name="connsiteX49" fmla="*/ 7651781 w 10753706"/>
              <a:gd name="connsiteY49" fmla="*/ 493084 h 1027260"/>
              <a:gd name="connsiteX50" fmla="*/ 7584807 w 10753706"/>
              <a:gd name="connsiteY50" fmla="*/ 499490 h 1027260"/>
              <a:gd name="connsiteX51" fmla="*/ 7541324 w 10753706"/>
              <a:gd name="connsiteY51" fmla="*/ 504184 h 1027260"/>
              <a:gd name="connsiteX52" fmla="*/ 7541756 w 10753706"/>
              <a:gd name="connsiteY52" fmla="*/ 512184 h 1027260"/>
              <a:gd name="connsiteX53" fmla="*/ 7503906 w 10753706"/>
              <a:gd name="connsiteY53" fmla="*/ 518551 h 1027260"/>
              <a:gd name="connsiteX54" fmla="*/ 7460411 w 10753706"/>
              <a:gd name="connsiteY54" fmla="*/ 517415 h 1027260"/>
              <a:gd name="connsiteX55" fmla="*/ 7460116 w 10753706"/>
              <a:gd name="connsiteY55" fmla="*/ 517548 h 1027260"/>
              <a:gd name="connsiteX56" fmla="*/ 7297810 w 10753706"/>
              <a:gd name="connsiteY56" fmla="*/ 563947 h 1027260"/>
              <a:gd name="connsiteX57" fmla="*/ 6946388 w 10753706"/>
              <a:gd name="connsiteY57" fmla="*/ 665244 h 1027260"/>
              <a:gd name="connsiteX58" fmla="*/ 6741704 w 10753706"/>
              <a:gd name="connsiteY58" fmla="*/ 679365 h 1027260"/>
              <a:gd name="connsiteX59" fmla="*/ 6624680 w 10753706"/>
              <a:gd name="connsiteY59" fmla="*/ 677674 h 1027260"/>
              <a:gd name="connsiteX60" fmla="*/ 6605700 w 10753706"/>
              <a:gd name="connsiteY60" fmla="*/ 683566 h 1027260"/>
              <a:gd name="connsiteX61" fmla="*/ 6576922 w 10753706"/>
              <a:gd name="connsiteY61" fmla="*/ 683030 h 1027260"/>
              <a:gd name="connsiteX62" fmla="*/ 6405123 w 10753706"/>
              <a:gd name="connsiteY62" fmla="*/ 721946 h 1027260"/>
              <a:gd name="connsiteX63" fmla="*/ 6368938 w 10753706"/>
              <a:gd name="connsiteY63" fmla="*/ 717341 h 1027260"/>
              <a:gd name="connsiteX64" fmla="*/ 6295102 w 10753706"/>
              <a:gd name="connsiteY64" fmla="*/ 729508 h 1027260"/>
              <a:gd name="connsiteX65" fmla="*/ 6202084 w 10753706"/>
              <a:gd name="connsiteY65" fmla="*/ 767091 h 1027260"/>
              <a:gd name="connsiteX66" fmla="*/ 6067157 w 10753706"/>
              <a:gd name="connsiteY66" fmla="*/ 790339 h 1027260"/>
              <a:gd name="connsiteX67" fmla="*/ 6061443 w 10753706"/>
              <a:gd name="connsiteY67" fmla="*/ 796151 h 1027260"/>
              <a:gd name="connsiteX68" fmla="*/ 6051406 w 10753706"/>
              <a:gd name="connsiteY68" fmla="*/ 800684 h 1027260"/>
              <a:gd name="connsiteX69" fmla="*/ 6049097 w 10753706"/>
              <a:gd name="connsiteY69" fmla="*/ 800636 h 1027260"/>
              <a:gd name="connsiteX70" fmla="*/ 6034222 w 10753706"/>
              <a:gd name="connsiteY70" fmla="*/ 804110 h 1027260"/>
              <a:gd name="connsiteX71" fmla="*/ 6033121 w 10753706"/>
              <a:gd name="connsiteY71" fmla="*/ 806078 h 1027260"/>
              <a:gd name="connsiteX72" fmla="*/ 6023593 w 10753706"/>
              <a:gd name="connsiteY72" fmla="*/ 808842 h 1027260"/>
              <a:gd name="connsiteX73" fmla="*/ 6006639 w 10753706"/>
              <a:gd name="connsiteY73" fmla="*/ 815304 h 1027260"/>
              <a:gd name="connsiteX74" fmla="*/ 6001762 w 10753706"/>
              <a:gd name="connsiteY74" fmla="*/ 815557 h 1027260"/>
              <a:gd name="connsiteX75" fmla="*/ 5973534 w 10753706"/>
              <a:gd name="connsiteY75" fmla="*/ 823815 h 1027260"/>
              <a:gd name="connsiteX76" fmla="*/ 5972336 w 10753706"/>
              <a:gd name="connsiteY76" fmla="*/ 823476 h 1027260"/>
              <a:gd name="connsiteX77" fmla="*/ 5960841 w 10753706"/>
              <a:gd name="connsiteY77" fmla="*/ 823819 h 1027260"/>
              <a:gd name="connsiteX78" fmla="*/ 5940719 w 10753706"/>
              <a:gd name="connsiteY78" fmla="*/ 825514 h 1027260"/>
              <a:gd name="connsiteX79" fmla="*/ 5884298 w 10753706"/>
              <a:gd name="connsiteY79" fmla="*/ 823806 h 1027260"/>
              <a:gd name="connsiteX80" fmla="*/ 5854779 w 10753706"/>
              <a:gd name="connsiteY80" fmla="*/ 832365 h 1027260"/>
              <a:gd name="connsiteX81" fmla="*/ 5848382 w 10753706"/>
              <a:gd name="connsiteY81" fmla="*/ 833844 h 1027260"/>
              <a:gd name="connsiteX82" fmla="*/ 5848066 w 10753706"/>
              <a:gd name="connsiteY82" fmla="*/ 833772 h 1027260"/>
              <a:gd name="connsiteX83" fmla="*/ 5840944 w 10753706"/>
              <a:gd name="connsiteY83" fmla="*/ 835132 h 1027260"/>
              <a:gd name="connsiteX84" fmla="*/ 5836719 w 10753706"/>
              <a:gd name="connsiteY84" fmla="*/ 836539 h 1027260"/>
              <a:gd name="connsiteX85" fmla="*/ 5824311 w 10753706"/>
              <a:gd name="connsiteY85" fmla="*/ 839408 h 1027260"/>
              <a:gd name="connsiteX86" fmla="*/ 5818788 w 10753706"/>
              <a:gd name="connsiteY86" fmla="*/ 839727 h 1027260"/>
              <a:gd name="connsiteX87" fmla="*/ 5763953 w 10753706"/>
              <a:gd name="connsiteY87" fmla="*/ 834282 h 1027260"/>
              <a:gd name="connsiteX88" fmla="*/ 5667748 w 10753706"/>
              <a:gd name="connsiteY88" fmla="*/ 840211 h 1027260"/>
              <a:gd name="connsiteX89" fmla="*/ 5573108 w 10753706"/>
              <a:gd name="connsiteY89" fmla="*/ 847611 h 1027260"/>
              <a:gd name="connsiteX90" fmla="*/ 5539137 w 10753706"/>
              <a:gd name="connsiteY90" fmla="*/ 851033 h 1027260"/>
              <a:gd name="connsiteX91" fmla="*/ 5510651 w 10753706"/>
              <a:gd name="connsiteY91" fmla="*/ 844215 h 1027260"/>
              <a:gd name="connsiteX92" fmla="*/ 5457331 w 10753706"/>
              <a:gd name="connsiteY92" fmla="*/ 839159 h 1027260"/>
              <a:gd name="connsiteX93" fmla="*/ 5410613 w 10753706"/>
              <a:gd name="connsiteY93" fmla="*/ 834358 h 1027260"/>
              <a:gd name="connsiteX94" fmla="*/ 5370040 w 10753706"/>
              <a:gd name="connsiteY94" fmla="*/ 862127 h 1027260"/>
              <a:gd name="connsiteX95" fmla="*/ 5318778 w 10753706"/>
              <a:gd name="connsiteY95" fmla="*/ 855310 h 1027260"/>
              <a:gd name="connsiteX96" fmla="*/ 5298645 w 10753706"/>
              <a:gd name="connsiteY96" fmla="*/ 855171 h 1027260"/>
              <a:gd name="connsiteX97" fmla="*/ 5253828 w 10753706"/>
              <a:gd name="connsiteY97" fmla="*/ 859670 h 1027260"/>
              <a:gd name="connsiteX98" fmla="*/ 5216955 w 10753706"/>
              <a:gd name="connsiteY98" fmla="*/ 866245 h 1027260"/>
              <a:gd name="connsiteX99" fmla="*/ 5214344 w 10753706"/>
              <a:gd name="connsiteY99" fmla="*/ 868102 h 1027260"/>
              <a:gd name="connsiteX100" fmla="*/ 5195561 w 10753706"/>
              <a:gd name="connsiteY100" fmla="*/ 869949 h 1027260"/>
              <a:gd name="connsiteX101" fmla="*/ 5182555 w 10753706"/>
              <a:gd name="connsiteY101" fmla="*/ 873542 h 1027260"/>
              <a:gd name="connsiteX102" fmla="*/ 5172552 w 10753706"/>
              <a:gd name="connsiteY102" fmla="*/ 878801 h 1027260"/>
              <a:gd name="connsiteX103" fmla="*/ 5027993 w 10753706"/>
              <a:gd name="connsiteY103" fmla="*/ 889666 h 1027260"/>
              <a:gd name="connsiteX104" fmla="*/ 4939844 w 10753706"/>
              <a:gd name="connsiteY104" fmla="*/ 934802 h 1027260"/>
              <a:gd name="connsiteX105" fmla="*/ 4792576 w 10753706"/>
              <a:gd name="connsiteY105" fmla="*/ 934820 h 1027260"/>
              <a:gd name="connsiteX106" fmla="*/ 4602423 w 10753706"/>
              <a:gd name="connsiteY106" fmla="*/ 958063 h 1027260"/>
              <a:gd name="connsiteX107" fmla="*/ 4290656 w 10753706"/>
              <a:gd name="connsiteY107" fmla="*/ 969152 h 1027260"/>
              <a:gd name="connsiteX108" fmla="*/ 3952334 w 10753706"/>
              <a:gd name="connsiteY108" fmla="*/ 954043 h 1027260"/>
              <a:gd name="connsiteX109" fmla="*/ 3858560 w 10753706"/>
              <a:gd name="connsiteY109" fmla="*/ 948781 h 1027260"/>
              <a:gd name="connsiteX110" fmla="*/ 3846597 w 10753706"/>
              <a:gd name="connsiteY110" fmla="*/ 948382 h 1027260"/>
              <a:gd name="connsiteX111" fmla="*/ 3736044 w 10753706"/>
              <a:gd name="connsiteY111" fmla="*/ 947759 h 1027260"/>
              <a:gd name="connsiteX112" fmla="*/ 3713136 w 10753706"/>
              <a:gd name="connsiteY112" fmla="*/ 946963 h 1027260"/>
              <a:gd name="connsiteX113" fmla="*/ 3695939 w 10753706"/>
              <a:gd name="connsiteY113" fmla="*/ 943639 h 1027260"/>
              <a:gd name="connsiteX114" fmla="*/ 3694125 w 10753706"/>
              <a:gd name="connsiteY114" fmla="*/ 940567 h 1027260"/>
              <a:gd name="connsiteX115" fmla="*/ 3681925 w 10753706"/>
              <a:gd name="connsiteY115" fmla="*/ 939706 h 1027260"/>
              <a:gd name="connsiteX116" fmla="*/ 3679204 w 10753706"/>
              <a:gd name="connsiteY116" fmla="*/ 938926 h 1027260"/>
              <a:gd name="connsiteX117" fmla="*/ 3615656 w 10753706"/>
              <a:gd name="connsiteY117" fmla="*/ 940320 h 1027260"/>
              <a:gd name="connsiteX118" fmla="*/ 3567983 w 10753706"/>
              <a:gd name="connsiteY118" fmla="*/ 935596 h 1027260"/>
              <a:gd name="connsiteX119" fmla="*/ 3422423 w 10753706"/>
              <a:gd name="connsiteY119" fmla="*/ 932129 h 1027260"/>
              <a:gd name="connsiteX120" fmla="*/ 3310925 w 10753706"/>
              <a:gd name="connsiteY120" fmla="*/ 911072 h 1027260"/>
              <a:gd name="connsiteX121" fmla="*/ 3139421 w 10753706"/>
              <a:gd name="connsiteY121" fmla="*/ 934151 h 1027260"/>
              <a:gd name="connsiteX122" fmla="*/ 2996922 w 10753706"/>
              <a:gd name="connsiteY122" fmla="*/ 927537 h 1027260"/>
              <a:gd name="connsiteX123" fmla="*/ 2982785 w 10753706"/>
              <a:gd name="connsiteY123" fmla="*/ 931453 h 1027260"/>
              <a:gd name="connsiteX124" fmla="*/ 2967478 w 10753706"/>
              <a:gd name="connsiteY124" fmla="*/ 933397 h 1027260"/>
              <a:gd name="connsiteX125" fmla="*/ 2948552 w 10753706"/>
              <a:gd name="connsiteY125" fmla="*/ 932961 h 1027260"/>
              <a:gd name="connsiteX126" fmla="*/ 2944404 w 10753706"/>
              <a:gd name="connsiteY126" fmla="*/ 934452 h 1027260"/>
              <a:gd name="connsiteX127" fmla="*/ 2908608 w 10753706"/>
              <a:gd name="connsiteY127" fmla="*/ 937205 h 1027260"/>
              <a:gd name="connsiteX128" fmla="*/ 2904443 w 10753706"/>
              <a:gd name="connsiteY128" fmla="*/ 936455 h 1027260"/>
              <a:gd name="connsiteX129" fmla="*/ 2868935 w 10753706"/>
              <a:gd name="connsiteY129" fmla="*/ 938022 h 1027260"/>
              <a:gd name="connsiteX130" fmla="*/ 2868586 w 10753706"/>
              <a:gd name="connsiteY130" fmla="*/ 937487 h 1027260"/>
              <a:gd name="connsiteX131" fmla="*/ 2859191 w 10753706"/>
              <a:gd name="connsiteY131" fmla="*/ 935503 h 1027260"/>
              <a:gd name="connsiteX132" fmla="*/ 2840915 w 10753706"/>
              <a:gd name="connsiteY132" fmla="*/ 932977 h 1027260"/>
              <a:gd name="connsiteX133" fmla="*/ 2763509 w 10753706"/>
              <a:gd name="connsiteY133" fmla="*/ 921850 h 1027260"/>
              <a:gd name="connsiteX134" fmla="*/ 2756121 w 10753706"/>
              <a:gd name="connsiteY134" fmla="*/ 921864 h 1027260"/>
              <a:gd name="connsiteX135" fmla="*/ 2755998 w 10753706"/>
              <a:gd name="connsiteY135" fmla="*/ 921739 h 1027260"/>
              <a:gd name="connsiteX136" fmla="*/ 2748255 w 10753706"/>
              <a:gd name="connsiteY136" fmla="*/ 921505 h 1027260"/>
              <a:gd name="connsiteX137" fmla="*/ 2694601 w 10753706"/>
              <a:gd name="connsiteY137" fmla="*/ 915575 h 1027260"/>
              <a:gd name="connsiteX138" fmla="*/ 2635357 w 10753706"/>
              <a:gd name="connsiteY138" fmla="*/ 910976 h 1027260"/>
              <a:gd name="connsiteX139" fmla="*/ 2601047 w 10753706"/>
              <a:gd name="connsiteY139" fmla="*/ 910263 h 1027260"/>
              <a:gd name="connsiteX140" fmla="*/ 2507482 w 10753706"/>
              <a:gd name="connsiteY140" fmla="*/ 906211 h 1027260"/>
              <a:gd name="connsiteX141" fmla="*/ 2413884 w 10753706"/>
              <a:gd name="connsiteY141" fmla="*/ 900545 h 1027260"/>
              <a:gd name="connsiteX142" fmla="*/ 2368912 w 10753706"/>
              <a:gd name="connsiteY142" fmla="*/ 888755 h 1027260"/>
              <a:gd name="connsiteX143" fmla="*/ 2349490 w 10753706"/>
              <a:gd name="connsiteY143" fmla="*/ 889719 h 1027260"/>
              <a:gd name="connsiteX144" fmla="*/ 2344290 w 10753706"/>
              <a:gd name="connsiteY144" fmla="*/ 890584 h 1027260"/>
              <a:gd name="connsiteX145" fmla="*/ 2336488 w 10753706"/>
              <a:gd name="connsiteY145" fmla="*/ 891058 h 1027260"/>
              <a:gd name="connsiteX146" fmla="*/ 2329015 w 10753706"/>
              <a:gd name="connsiteY146" fmla="*/ 891627 h 1027260"/>
              <a:gd name="connsiteX147" fmla="*/ 2293898 w 10753706"/>
              <a:gd name="connsiteY147" fmla="*/ 896431 h 1027260"/>
              <a:gd name="connsiteX148" fmla="*/ 2243927 w 10753706"/>
              <a:gd name="connsiteY148" fmla="*/ 888076 h 1027260"/>
              <a:gd name="connsiteX149" fmla="*/ 2223920 w 10753706"/>
              <a:gd name="connsiteY149" fmla="*/ 887331 h 1027260"/>
              <a:gd name="connsiteX150" fmla="*/ 2213081 w 10753706"/>
              <a:gd name="connsiteY150" fmla="*/ 886302 h 1027260"/>
              <a:gd name="connsiteX151" fmla="*/ 2212307 w 10753706"/>
              <a:gd name="connsiteY151" fmla="*/ 885829 h 1027260"/>
              <a:gd name="connsiteX152" fmla="*/ 2152321 w 10753706"/>
              <a:gd name="connsiteY152" fmla="*/ 894418 h 1027260"/>
              <a:gd name="connsiteX153" fmla="*/ 2140985 w 10753706"/>
              <a:gd name="connsiteY153" fmla="*/ 895968 h 1027260"/>
              <a:gd name="connsiteX154" fmla="*/ 2121210 w 10753706"/>
              <a:gd name="connsiteY154" fmla="*/ 899354 h 1027260"/>
              <a:gd name="connsiteX155" fmla="*/ 2119146 w 10753706"/>
              <a:gd name="connsiteY155" fmla="*/ 899033 h 1027260"/>
              <a:gd name="connsiteX156" fmla="*/ 2105666 w 10753706"/>
              <a:gd name="connsiteY156" fmla="*/ 902240 h 1027260"/>
              <a:gd name="connsiteX157" fmla="*/ 2094924 w 10753706"/>
              <a:gd name="connsiteY157" fmla="*/ 907203 h 1027260"/>
              <a:gd name="connsiteX158" fmla="*/ 1949478 w 10753706"/>
              <a:gd name="connsiteY158" fmla="*/ 913748 h 1027260"/>
              <a:gd name="connsiteX159" fmla="*/ 1749684 w 10753706"/>
              <a:gd name="connsiteY159" fmla="*/ 942223 h 1027260"/>
              <a:gd name="connsiteX160" fmla="*/ 1585576 w 10753706"/>
              <a:gd name="connsiteY160" fmla="*/ 954170 h 1027260"/>
              <a:gd name="connsiteX161" fmla="*/ 1476250 w 10753706"/>
              <a:gd name="connsiteY161" fmla="*/ 950653 h 1027260"/>
              <a:gd name="connsiteX162" fmla="*/ 1433927 w 10753706"/>
              <a:gd name="connsiteY162" fmla="*/ 959926 h 1027260"/>
              <a:gd name="connsiteX163" fmla="*/ 1414893 w 10753706"/>
              <a:gd name="connsiteY163" fmla="*/ 957671 h 1027260"/>
              <a:gd name="connsiteX164" fmla="*/ 1411585 w 10753706"/>
              <a:gd name="connsiteY164" fmla="*/ 957179 h 1027260"/>
              <a:gd name="connsiteX165" fmla="*/ 1398896 w 10753706"/>
              <a:gd name="connsiteY165" fmla="*/ 957460 h 1027260"/>
              <a:gd name="connsiteX166" fmla="*/ 1394632 w 10753706"/>
              <a:gd name="connsiteY166" fmla="*/ 954725 h 1027260"/>
              <a:gd name="connsiteX167" fmla="*/ 1375043 w 10753706"/>
              <a:gd name="connsiteY167" fmla="*/ 953132 h 1027260"/>
              <a:gd name="connsiteX168" fmla="*/ 1351876 w 10753706"/>
              <a:gd name="connsiteY168" fmla="*/ 954436 h 1027260"/>
              <a:gd name="connsiteX169" fmla="*/ 1242676 w 10753706"/>
              <a:gd name="connsiteY169" fmla="*/ 963767 h 1027260"/>
              <a:gd name="connsiteX170" fmla="*/ 1205993 w 10753706"/>
              <a:gd name="connsiteY170" fmla="*/ 974080 h 1027260"/>
              <a:gd name="connsiteX171" fmla="*/ 1052221 w 10753706"/>
              <a:gd name="connsiteY171" fmla="*/ 963954 h 1027260"/>
              <a:gd name="connsiteX172" fmla="*/ 968270 w 10753706"/>
              <a:gd name="connsiteY172" fmla="*/ 964761 h 1027260"/>
              <a:gd name="connsiteX173" fmla="*/ 874493 w 10753706"/>
              <a:gd name="connsiteY173" fmla="*/ 998122 h 1027260"/>
              <a:gd name="connsiteX174" fmla="*/ 814411 w 10753706"/>
              <a:gd name="connsiteY174" fmla="*/ 1007391 h 1027260"/>
              <a:gd name="connsiteX175" fmla="*/ 688604 w 10753706"/>
              <a:gd name="connsiteY175" fmla="*/ 1015631 h 1027260"/>
              <a:gd name="connsiteX176" fmla="*/ 618171 w 10753706"/>
              <a:gd name="connsiteY176" fmla="*/ 1027260 h 1027260"/>
              <a:gd name="connsiteX177" fmla="*/ 570379 w 10753706"/>
              <a:gd name="connsiteY177" fmla="*/ 1023487 h 1027260"/>
              <a:gd name="connsiteX178" fmla="*/ 482519 w 10753706"/>
              <a:gd name="connsiteY178" fmla="*/ 1002108 h 1027260"/>
              <a:gd name="connsiteX179" fmla="*/ 475319 w 10753706"/>
              <a:gd name="connsiteY179" fmla="*/ 1009922 h 1027260"/>
              <a:gd name="connsiteX180" fmla="*/ 431104 w 10753706"/>
              <a:gd name="connsiteY180" fmla="*/ 1009317 h 1027260"/>
              <a:gd name="connsiteX181" fmla="*/ 363782 w 10753706"/>
              <a:gd name="connsiteY181" fmla="*/ 1007585 h 1027260"/>
              <a:gd name="connsiteX182" fmla="*/ 325533 w 10753706"/>
              <a:gd name="connsiteY182" fmla="*/ 1008502 h 1027260"/>
              <a:gd name="connsiteX183" fmla="*/ 220429 w 10753706"/>
              <a:gd name="connsiteY183" fmla="*/ 1008927 h 1027260"/>
              <a:gd name="connsiteX184" fmla="*/ 114676 w 10753706"/>
              <a:gd name="connsiteY184" fmla="*/ 1007765 h 1027260"/>
              <a:gd name="connsiteX185" fmla="*/ 13470 w 10753706"/>
              <a:gd name="connsiteY185" fmla="*/ 998544 h 1027260"/>
              <a:gd name="connsiteX186" fmla="*/ 0 w 10753706"/>
              <a:gd name="connsiteY186" fmla="*/ 997355 h 1027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10753706" h="1027260">
                <a:moveTo>
                  <a:pt x="0" y="0"/>
                </a:moveTo>
                <a:lnTo>
                  <a:pt x="10753706" y="0"/>
                </a:lnTo>
                <a:lnTo>
                  <a:pt x="10748809" y="2522"/>
                </a:lnTo>
                <a:cubicBezTo>
                  <a:pt x="10744031" y="4644"/>
                  <a:pt x="10737551" y="7204"/>
                  <a:pt x="10725330" y="11977"/>
                </a:cubicBezTo>
                <a:cubicBezTo>
                  <a:pt x="10700888" y="21523"/>
                  <a:pt x="10652058" y="39304"/>
                  <a:pt x="10615423" y="52967"/>
                </a:cubicBezTo>
                <a:cubicBezTo>
                  <a:pt x="10598524" y="49017"/>
                  <a:pt x="10550674" y="61360"/>
                  <a:pt x="10533936" y="53095"/>
                </a:cubicBezTo>
                <a:cubicBezTo>
                  <a:pt x="10519435" y="55674"/>
                  <a:pt x="10480156" y="49393"/>
                  <a:pt x="10466876" y="45180"/>
                </a:cubicBezTo>
                <a:cubicBezTo>
                  <a:pt x="10443145" y="68059"/>
                  <a:pt x="10382269" y="71294"/>
                  <a:pt x="10355090" y="89741"/>
                </a:cubicBezTo>
                <a:cubicBezTo>
                  <a:pt x="10286222" y="95376"/>
                  <a:pt x="10146285" y="63529"/>
                  <a:pt x="10087145" y="66115"/>
                </a:cubicBezTo>
                <a:cubicBezTo>
                  <a:pt x="10067575" y="79584"/>
                  <a:pt x="10043111" y="68921"/>
                  <a:pt x="10015902" y="76178"/>
                </a:cubicBezTo>
                <a:cubicBezTo>
                  <a:pt x="9952302" y="84628"/>
                  <a:pt x="9893286" y="103337"/>
                  <a:pt x="9806005" y="102435"/>
                </a:cubicBezTo>
                <a:cubicBezTo>
                  <a:pt x="9782247" y="141133"/>
                  <a:pt x="9674787" y="151643"/>
                  <a:pt x="9602583" y="179170"/>
                </a:cubicBezTo>
                <a:cubicBezTo>
                  <a:pt x="9557658" y="187584"/>
                  <a:pt x="9478290" y="154235"/>
                  <a:pt x="9469719" y="174721"/>
                </a:cubicBezTo>
                <a:cubicBezTo>
                  <a:pt x="9443779" y="165070"/>
                  <a:pt x="9431317" y="185692"/>
                  <a:pt x="9408692" y="189513"/>
                </a:cubicBezTo>
                <a:cubicBezTo>
                  <a:pt x="9387154" y="183843"/>
                  <a:pt x="9380475" y="191089"/>
                  <a:pt x="9364151" y="194072"/>
                </a:cubicBezTo>
                <a:cubicBezTo>
                  <a:pt x="9354686" y="190222"/>
                  <a:pt x="9340485" y="191782"/>
                  <a:pt x="9337751" y="197579"/>
                </a:cubicBezTo>
                <a:cubicBezTo>
                  <a:pt x="9349566" y="209270"/>
                  <a:pt x="9297468" y="207714"/>
                  <a:pt x="9297166" y="216558"/>
                </a:cubicBezTo>
                <a:cubicBezTo>
                  <a:pt x="9269057" y="220999"/>
                  <a:pt x="9139630" y="221783"/>
                  <a:pt x="9123859" y="237356"/>
                </a:cubicBezTo>
                <a:cubicBezTo>
                  <a:pt x="9068176" y="249209"/>
                  <a:pt x="8975349" y="235349"/>
                  <a:pt x="8950741" y="238020"/>
                </a:cubicBezTo>
                <a:cubicBezTo>
                  <a:pt x="8916265" y="215428"/>
                  <a:pt x="8822808" y="292026"/>
                  <a:pt x="8718236" y="303148"/>
                </a:cubicBezTo>
                <a:cubicBezTo>
                  <a:pt x="8703111" y="302060"/>
                  <a:pt x="8695551" y="302792"/>
                  <a:pt x="8694011" y="308812"/>
                </a:cubicBezTo>
                <a:cubicBezTo>
                  <a:pt x="8661810" y="312764"/>
                  <a:pt x="8637956" y="329628"/>
                  <a:pt x="8611976" y="324819"/>
                </a:cubicBezTo>
                <a:cubicBezTo>
                  <a:pt x="8621849" y="336388"/>
                  <a:pt x="8562809" y="325917"/>
                  <a:pt x="8562074" y="337971"/>
                </a:cubicBezTo>
                <a:cubicBezTo>
                  <a:pt x="8543699" y="343978"/>
                  <a:pt x="8511321" y="356396"/>
                  <a:pt x="8501724" y="360865"/>
                </a:cubicBezTo>
                <a:lnTo>
                  <a:pt x="8504489" y="364790"/>
                </a:lnTo>
                <a:lnTo>
                  <a:pt x="8492774" y="366181"/>
                </a:lnTo>
                <a:lnTo>
                  <a:pt x="8466405" y="368724"/>
                </a:lnTo>
                <a:cubicBezTo>
                  <a:pt x="8455454" y="372229"/>
                  <a:pt x="8440175" y="385805"/>
                  <a:pt x="8427069" y="387211"/>
                </a:cubicBezTo>
                <a:cubicBezTo>
                  <a:pt x="8400442" y="392215"/>
                  <a:pt x="8397079" y="382989"/>
                  <a:pt x="8387766" y="377161"/>
                </a:cubicBezTo>
                <a:cubicBezTo>
                  <a:pt x="8369233" y="378548"/>
                  <a:pt x="8334756" y="390869"/>
                  <a:pt x="8315874" y="395527"/>
                </a:cubicBezTo>
                <a:cubicBezTo>
                  <a:pt x="8306664" y="400500"/>
                  <a:pt x="8272845" y="393679"/>
                  <a:pt x="8274474" y="405112"/>
                </a:cubicBezTo>
                <a:cubicBezTo>
                  <a:pt x="8255483" y="406194"/>
                  <a:pt x="8244963" y="408376"/>
                  <a:pt x="8234664" y="410219"/>
                </a:cubicBezTo>
                <a:lnTo>
                  <a:pt x="8211268" y="416791"/>
                </a:lnTo>
                <a:cubicBezTo>
                  <a:pt x="8204720" y="419941"/>
                  <a:pt x="8197411" y="422004"/>
                  <a:pt x="8188615" y="421755"/>
                </a:cubicBezTo>
                <a:lnTo>
                  <a:pt x="8179981" y="420402"/>
                </a:lnTo>
                <a:lnTo>
                  <a:pt x="8179307" y="422516"/>
                </a:lnTo>
                <a:cubicBezTo>
                  <a:pt x="8179027" y="425797"/>
                  <a:pt x="8175790" y="448341"/>
                  <a:pt x="8147929" y="450302"/>
                </a:cubicBezTo>
                <a:cubicBezTo>
                  <a:pt x="8130300" y="457967"/>
                  <a:pt x="8114933" y="461015"/>
                  <a:pt x="8089136" y="465283"/>
                </a:cubicBezTo>
                <a:cubicBezTo>
                  <a:pt x="8072810" y="465920"/>
                  <a:pt x="8069376" y="451569"/>
                  <a:pt x="8049973" y="454121"/>
                </a:cubicBezTo>
                <a:cubicBezTo>
                  <a:pt x="7974508" y="471465"/>
                  <a:pt x="8006050" y="447139"/>
                  <a:pt x="7965913" y="464415"/>
                </a:cubicBezTo>
                <a:cubicBezTo>
                  <a:pt x="7958234" y="466025"/>
                  <a:pt x="7951405" y="465800"/>
                  <a:pt x="7945093" y="464798"/>
                </a:cubicBezTo>
                <a:lnTo>
                  <a:pt x="7935335" y="462442"/>
                </a:lnTo>
                <a:lnTo>
                  <a:pt x="7904779" y="471429"/>
                </a:lnTo>
                <a:cubicBezTo>
                  <a:pt x="7889387" y="474999"/>
                  <a:pt x="7872867" y="477951"/>
                  <a:pt x="7855604" y="480199"/>
                </a:cubicBezTo>
                <a:cubicBezTo>
                  <a:pt x="7850005" y="476378"/>
                  <a:pt x="7838628" y="483595"/>
                  <a:pt x="7832630" y="485371"/>
                </a:cubicBezTo>
                <a:cubicBezTo>
                  <a:pt x="7831473" y="482645"/>
                  <a:pt x="7816623" y="482661"/>
                  <a:pt x="7812438" y="485391"/>
                </a:cubicBezTo>
                <a:cubicBezTo>
                  <a:pt x="7709470" y="505049"/>
                  <a:pt x="7759426" y="473956"/>
                  <a:pt x="7701399" y="495197"/>
                </a:cubicBezTo>
                <a:cubicBezTo>
                  <a:pt x="7690986" y="496989"/>
                  <a:pt x="7682397" y="496365"/>
                  <a:pt x="7674778" y="494723"/>
                </a:cubicBezTo>
                <a:lnTo>
                  <a:pt x="7660445" y="490194"/>
                </a:lnTo>
                <a:lnTo>
                  <a:pt x="7651781" y="493084"/>
                </a:lnTo>
                <a:cubicBezTo>
                  <a:pt x="7616113" y="496548"/>
                  <a:pt x="7603273" y="491735"/>
                  <a:pt x="7584807" y="499490"/>
                </a:cubicBezTo>
                <a:cubicBezTo>
                  <a:pt x="7549256" y="490212"/>
                  <a:pt x="7563949" y="500167"/>
                  <a:pt x="7541324" y="504184"/>
                </a:cubicBezTo>
                <a:cubicBezTo>
                  <a:pt x="7523851" y="508307"/>
                  <a:pt x="7559546" y="509825"/>
                  <a:pt x="7541756" y="512184"/>
                </a:cubicBezTo>
                <a:cubicBezTo>
                  <a:pt x="7520963" y="510864"/>
                  <a:pt x="7525755" y="520497"/>
                  <a:pt x="7503906" y="518551"/>
                </a:cubicBezTo>
                <a:cubicBezTo>
                  <a:pt x="7505924" y="510774"/>
                  <a:pt x="7464361" y="523683"/>
                  <a:pt x="7460411" y="517415"/>
                </a:cubicBezTo>
                <a:lnTo>
                  <a:pt x="7460116" y="517548"/>
                </a:lnTo>
                <a:cubicBezTo>
                  <a:pt x="7447785" y="530928"/>
                  <a:pt x="7310141" y="550568"/>
                  <a:pt x="7297810" y="563947"/>
                </a:cubicBezTo>
                <a:cubicBezTo>
                  <a:pt x="7221791" y="605698"/>
                  <a:pt x="7039072" y="646008"/>
                  <a:pt x="6946388" y="665244"/>
                </a:cubicBezTo>
                <a:cubicBezTo>
                  <a:pt x="6853704" y="684480"/>
                  <a:pt x="6804875" y="677485"/>
                  <a:pt x="6741704" y="679365"/>
                </a:cubicBezTo>
                <a:lnTo>
                  <a:pt x="6624680" y="677674"/>
                </a:lnTo>
                <a:lnTo>
                  <a:pt x="6605700" y="683566"/>
                </a:lnTo>
                <a:cubicBezTo>
                  <a:pt x="6603309" y="685184"/>
                  <a:pt x="6599550" y="685647"/>
                  <a:pt x="6576922" y="683030"/>
                </a:cubicBezTo>
                <a:cubicBezTo>
                  <a:pt x="6527275" y="698355"/>
                  <a:pt x="6440981" y="702347"/>
                  <a:pt x="6405123" y="721946"/>
                </a:cubicBezTo>
                <a:cubicBezTo>
                  <a:pt x="6407963" y="715467"/>
                  <a:pt x="6383450" y="712913"/>
                  <a:pt x="6368938" y="717341"/>
                </a:cubicBezTo>
                <a:cubicBezTo>
                  <a:pt x="6377914" y="692119"/>
                  <a:pt x="6315316" y="744281"/>
                  <a:pt x="6295102" y="729508"/>
                </a:cubicBezTo>
                <a:cubicBezTo>
                  <a:pt x="6300358" y="744473"/>
                  <a:pt x="6240070" y="776254"/>
                  <a:pt x="6202084" y="767091"/>
                </a:cubicBezTo>
                <a:cubicBezTo>
                  <a:pt x="6152826" y="774744"/>
                  <a:pt x="6122010" y="790367"/>
                  <a:pt x="6067157" y="790339"/>
                </a:cubicBezTo>
                <a:cubicBezTo>
                  <a:pt x="6066310" y="792484"/>
                  <a:pt x="6064283" y="794403"/>
                  <a:pt x="6061443" y="796151"/>
                </a:cubicBezTo>
                <a:lnTo>
                  <a:pt x="6051406" y="800684"/>
                </a:lnTo>
                <a:lnTo>
                  <a:pt x="6049097" y="800636"/>
                </a:lnTo>
                <a:cubicBezTo>
                  <a:pt x="6040408" y="801393"/>
                  <a:pt x="6036299" y="802645"/>
                  <a:pt x="6034222" y="804110"/>
                </a:cubicBezTo>
                <a:lnTo>
                  <a:pt x="6033121" y="806078"/>
                </a:lnTo>
                <a:lnTo>
                  <a:pt x="6023593" y="808842"/>
                </a:lnTo>
                <a:lnTo>
                  <a:pt x="6006639" y="815304"/>
                </a:lnTo>
                <a:lnTo>
                  <a:pt x="6001762" y="815557"/>
                </a:lnTo>
                <a:lnTo>
                  <a:pt x="5973534" y="823815"/>
                </a:lnTo>
                <a:lnTo>
                  <a:pt x="5972336" y="823476"/>
                </a:lnTo>
                <a:cubicBezTo>
                  <a:pt x="5969004" y="822901"/>
                  <a:pt x="5965329" y="822833"/>
                  <a:pt x="5960841" y="823819"/>
                </a:cubicBezTo>
                <a:cubicBezTo>
                  <a:pt x="5955860" y="815655"/>
                  <a:pt x="5953515" y="821882"/>
                  <a:pt x="5940719" y="825514"/>
                </a:cubicBezTo>
                <a:cubicBezTo>
                  <a:pt x="5930130" y="813644"/>
                  <a:pt x="5900943" y="827979"/>
                  <a:pt x="5884298" y="823806"/>
                </a:cubicBezTo>
                <a:cubicBezTo>
                  <a:pt x="5875133" y="826741"/>
                  <a:pt x="5865250" y="829630"/>
                  <a:pt x="5854779" y="832365"/>
                </a:cubicBezTo>
                <a:lnTo>
                  <a:pt x="5848382" y="833844"/>
                </a:lnTo>
                <a:lnTo>
                  <a:pt x="5848066" y="833772"/>
                </a:lnTo>
                <a:cubicBezTo>
                  <a:pt x="5846273" y="833879"/>
                  <a:pt x="5844018" y="834284"/>
                  <a:pt x="5840944" y="835132"/>
                </a:cubicBezTo>
                <a:lnTo>
                  <a:pt x="5836719" y="836539"/>
                </a:lnTo>
                <a:lnTo>
                  <a:pt x="5824311" y="839408"/>
                </a:lnTo>
                <a:lnTo>
                  <a:pt x="5818788" y="839727"/>
                </a:lnTo>
                <a:cubicBezTo>
                  <a:pt x="5797008" y="838594"/>
                  <a:pt x="5786883" y="822081"/>
                  <a:pt x="5763953" y="834282"/>
                </a:cubicBezTo>
                <a:cubicBezTo>
                  <a:pt x="5726813" y="837521"/>
                  <a:pt x="5699446" y="830949"/>
                  <a:pt x="5667748" y="840211"/>
                </a:cubicBezTo>
                <a:cubicBezTo>
                  <a:pt x="5632959" y="843205"/>
                  <a:pt x="5601436" y="842280"/>
                  <a:pt x="5573108" y="847611"/>
                </a:cubicBezTo>
                <a:cubicBezTo>
                  <a:pt x="5560030" y="845832"/>
                  <a:pt x="5549547" y="851598"/>
                  <a:pt x="5539137" y="851033"/>
                </a:cubicBezTo>
                <a:cubicBezTo>
                  <a:pt x="5528728" y="850467"/>
                  <a:pt x="5529256" y="837509"/>
                  <a:pt x="5510651" y="844215"/>
                </a:cubicBezTo>
                <a:cubicBezTo>
                  <a:pt x="5494241" y="833607"/>
                  <a:pt x="5466101" y="839171"/>
                  <a:pt x="5457331" y="839159"/>
                </a:cubicBezTo>
                <a:lnTo>
                  <a:pt x="5410613" y="834358"/>
                </a:lnTo>
                <a:lnTo>
                  <a:pt x="5370040" y="862127"/>
                </a:lnTo>
                <a:cubicBezTo>
                  <a:pt x="5357863" y="856469"/>
                  <a:pt x="5319115" y="868069"/>
                  <a:pt x="5318778" y="855310"/>
                </a:cubicBezTo>
                <a:cubicBezTo>
                  <a:pt x="5303920" y="857760"/>
                  <a:pt x="5296727" y="863736"/>
                  <a:pt x="5298645" y="855171"/>
                </a:cubicBezTo>
                <a:cubicBezTo>
                  <a:pt x="5287819" y="855897"/>
                  <a:pt x="5267444" y="857825"/>
                  <a:pt x="5253828" y="859670"/>
                </a:cubicBezTo>
                <a:lnTo>
                  <a:pt x="5216955" y="866245"/>
                </a:lnTo>
                <a:lnTo>
                  <a:pt x="5214344" y="868102"/>
                </a:lnTo>
                <a:cubicBezTo>
                  <a:pt x="5210778" y="868719"/>
                  <a:pt x="5200859" y="869042"/>
                  <a:pt x="5195561" y="869949"/>
                </a:cubicBezTo>
                <a:lnTo>
                  <a:pt x="5182555" y="873542"/>
                </a:lnTo>
                <a:cubicBezTo>
                  <a:pt x="5178496" y="875023"/>
                  <a:pt x="5175066" y="876746"/>
                  <a:pt x="5172552" y="878801"/>
                </a:cubicBezTo>
                <a:cubicBezTo>
                  <a:pt x="5121406" y="873797"/>
                  <a:pt x="5080096" y="886529"/>
                  <a:pt x="5027993" y="889666"/>
                </a:cubicBezTo>
                <a:cubicBezTo>
                  <a:pt x="4999924" y="877115"/>
                  <a:pt x="4946973" y="919452"/>
                  <a:pt x="4939844" y="934802"/>
                </a:cubicBezTo>
                <a:cubicBezTo>
                  <a:pt x="4895154" y="940701"/>
                  <a:pt x="4844006" y="928240"/>
                  <a:pt x="4792576" y="934820"/>
                </a:cubicBezTo>
                <a:lnTo>
                  <a:pt x="4602423" y="958063"/>
                </a:lnTo>
                <a:cubicBezTo>
                  <a:pt x="4488530" y="967131"/>
                  <a:pt x="4399004" y="969822"/>
                  <a:pt x="4290656" y="969152"/>
                </a:cubicBezTo>
                <a:cubicBezTo>
                  <a:pt x="4182308" y="968482"/>
                  <a:pt x="4046938" y="971167"/>
                  <a:pt x="3952334" y="954043"/>
                </a:cubicBezTo>
                <a:lnTo>
                  <a:pt x="3858560" y="948781"/>
                </a:lnTo>
                <a:lnTo>
                  <a:pt x="3846597" y="948382"/>
                </a:lnTo>
                <a:cubicBezTo>
                  <a:pt x="3807516" y="956616"/>
                  <a:pt x="3767475" y="941640"/>
                  <a:pt x="3736044" y="947759"/>
                </a:cubicBezTo>
                <a:cubicBezTo>
                  <a:pt x="3727323" y="948128"/>
                  <a:pt x="3719828" y="947771"/>
                  <a:pt x="3713136" y="946963"/>
                </a:cubicBezTo>
                <a:lnTo>
                  <a:pt x="3695939" y="943639"/>
                </a:lnTo>
                <a:lnTo>
                  <a:pt x="3694125" y="940567"/>
                </a:lnTo>
                <a:lnTo>
                  <a:pt x="3681925" y="939706"/>
                </a:lnTo>
                <a:lnTo>
                  <a:pt x="3679204" y="938926"/>
                </a:lnTo>
                <a:cubicBezTo>
                  <a:pt x="3668160" y="939028"/>
                  <a:pt x="3634193" y="940875"/>
                  <a:pt x="3615656" y="940320"/>
                </a:cubicBezTo>
                <a:cubicBezTo>
                  <a:pt x="3582626" y="936974"/>
                  <a:pt x="3593904" y="949140"/>
                  <a:pt x="3567983" y="935596"/>
                </a:cubicBezTo>
                <a:cubicBezTo>
                  <a:pt x="3504185" y="939048"/>
                  <a:pt x="3482818" y="922224"/>
                  <a:pt x="3422423" y="932129"/>
                </a:cubicBezTo>
                <a:cubicBezTo>
                  <a:pt x="3369166" y="933413"/>
                  <a:pt x="3329486" y="910108"/>
                  <a:pt x="3310925" y="911072"/>
                </a:cubicBezTo>
                <a:cubicBezTo>
                  <a:pt x="3261363" y="909787"/>
                  <a:pt x="3198415" y="933574"/>
                  <a:pt x="3139421" y="934151"/>
                </a:cubicBezTo>
                <a:cubicBezTo>
                  <a:pt x="3088799" y="931012"/>
                  <a:pt x="3038941" y="938464"/>
                  <a:pt x="2996922" y="927537"/>
                </a:cubicBezTo>
                <a:cubicBezTo>
                  <a:pt x="2992673" y="929234"/>
                  <a:pt x="2987900" y="930498"/>
                  <a:pt x="2982785" y="931453"/>
                </a:cubicBezTo>
                <a:lnTo>
                  <a:pt x="2967478" y="933397"/>
                </a:lnTo>
                <a:lnTo>
                  <a:pt x="2948552" y="932961"/>
                </a:lnTo>
                <a:lnTo>
                  <a:pt x="2944404" y="934452"/>
                </a:lnTo>
                <a:lnTo>
                  <a:pt x="2908608" y="937205"/>
                </a:lnTo>
                <a:lnTo>
                  <a:pt x="2904443" y="936455"/>
                </a:lnTo>
                <a:lnTo>
                  <a:pt x="2868935" y="938022"/>
                </a:lnTo>
                <a:lnTo>
                  <a:pt x="2868586" y="937487"/>
                </a:lnTo>
                <a:cubicBezTo>
                  <a:pt x="2866994" y="936327"/>
                  <a:pt x="2864292" y="935538"/>
                  <a:pt x="2859191" y="935503"/>
                </a:cubicBezTo>
                <a:cubicBezTo>
                  <a:pt x="2869075" y="927418"/>
                  <a:pt x="2856828" y="932364"/>
                  <a:pt x="2840915" y="932977"/>
                </a:cubicBezTo>
                <a:lnTo>
                  <a:pt x="2763509" y="921850"/>
                </a:lnTo>
                <a:lnTo>
                  <a:pt x="2756121" y="921864"/>
                </a:lnTo>
                <a:cubicBezTo>
                  <a:pt x="2756081" y="921822"/>
                  <a:pt x="2756039" y="921781"/>
                  <a:pt x="2755998" y="921739"/>
                </a:cubicBezTo>
                <a:cubicBezTo>
                  <a:pt x="2754445" y="921476"/>
                  <a:pt x="2752036" y="921380"/>
                  <a:pt x="2748255" y="921505"/>
                </a:cubicBezTo>
                <a:lnTo>
                  <a:pt x="2694601" y="915575"/>
                </a:lnTo>
                <a:cubicBezTo>
                  <a:pt x="2671223" y="919874"/>
                  <a:pt x="2666972" y="913376"/>
                  <a:pt x="2635357" y="910976"/>
                </a:cubicBezTo>
                <a:cubicBezTo>
                  <a:pt x="2621906" y="915051"/>
                  <a:pt x="2611315" y="913542"/>
                  <a:pt x="2601047" y="910263"/>
                </a:cubicBezTo>
                <a:cubicBezTo>
                  <a:pt x="2570084" y="912074"/>
                  <a:pt x="2542135" y="907435"/>
                  <a:pt x="2507482" y="906211"/>
                </a:cubicBezTo>
                <a:cubicBezTo>
                  <a:pt x="2469706" y="911437"/>
                  <a:pt x="2450920" y="901812"/>
                  <a:pt x="2413884" y="900545"/>
                </a:cubicBezTo>
                <a:cubicBezTo>
                  <a:pt x="2381338" y="909664"/>
                  <a:pt x="2387753" y="892438"/>
                  <a:pt x="2368912" y="888755"/>
                </a:cubicBezTo>
                <a:lnTo>
                  <a:pt x="2349490" y="889719"/>
                </a:lnTo>
                <a:lnTo>
                  <a:pt x="2344290" y="890584"/>
                </a:lnTo>
                <a:cubicBezTo>
                  <a:pt x="2340673" y="891041"/>
                  <a:pt x="2338228" y="891167"/>
                  <a:pt x="2336488" y="891058"/>
                </a:cubicBezTo>
                <a:lnTo>
                  <a:pt x="2329015" y="891627"/>
                </a:lnTo>
                <a:cubicBezTo>
                  <a:pt x="2316843" y="893039"/>
                  <a:pt x="2305064" y="894669"/>
                  <a:pt x="2293898" y="896431"/>
                </a:cubicBezTo>
                <a:cubicBezTo>
                  <a:pt x="2282637" y="890404"/>
                  <a:pt x="2242346" y="900851"/>
                  <a:pt x="2243927" y="888076"/>
                </a:cubicBezTo>
                <a:cubicBezTo>
                  <a:pt x="2228778" y="890081"/>
                  <a:pt x="2220725" y="895845"/>
                  <a:pt x="2223920" y="887331"/>
                </a:cubicBezTo>
                <a:cubicBezTo>
                  <a:pt x="2218877" y="887756"/>
                  <a:pt x="2215583" y="887254"/>
                  <a:pt x="2213081" y="886302"/>
                </a:cubicBezTo>
                <a:lnTo>
                  <a:pt x="2212307" y="885829"/>
                </a:lnTo>
                <a:lnTo>
                  <a:pt x="2152321" y="894418"/>
                </a:lnTo>
                <a:lnTo>
                  <a:pt x="2140985" y="895968"/>
                </a:lnTo>
                <a:lnTo>
                  <a:pt x="2121210" y="899354"/>
                </a:lnTo>
                <a:lnTo>
                  <a:pt x="2119146" y="899033"/>
                </a:lnTo>
                <a:lnTo>
                  <a:pt x="2105666" y="902240"/>
                </a:lnTo>
                <a:cubicBezTo>
                  <a:pt x="2101407" y="903601"/>
                  <a:pt x="2097735" y="905221"/>
                  <a:pt x="2094924" y="907203"/>
                </a:cubicBezTo>
                <a:cubicBezTo>
                  <a:pt x="2044793" y="900664"/>
                  <a:pt x="2001785" y="912168"/>
                  <a:pt x="1949478" y="913748"/>
                </a:cubicBezTo>
                <a:cubicBezTo>
                  <a:pt x="1891937" y="919585"/>
                  <a:pt x="1810334" y="935486"/>
                  <a:pt x="1749684" y="942223"/>
                </a:cubicBezTo>
                <a:lnTo>
                  <a:pt x="1585576" y="954170"/>
                </a:lnTo>
                <a:cubicBezTo>
                  <a:pt x="1549165" y="943719"/>
                  <a:pt x="1511425" y="950847"/>
                  <a:pt x="1476250" y="950653"/>
                </a:cubicBezTo>
                <a:cubicBezTo>
                  <a:pt x="1488515" y="961596"/>
                  <a:pt x="1432660" y="946795"/>
                  <a:pt x="1433927" y="959926"/>
                </a:cubicBezTo>
                <a:cubicBezTo>
                  <a:pt x="1427485" y="959475"/>
                  <a:pt x="1421205" y="958623"/>
                  <a:pt x="1414893" y="957671"/>
                </a:cubicBezTo>
                <a:lnTo>
                  <a:pt x="1411585" y="957179"/>
                </a:lnTo>
                <a:lnTo>
                  <a:pt x="1398896" y="957460"/>
                </a:lnTo>
                <a:lnTo>
                  <a:pt x="1394632" y="954725"/>
                </a:lnTo>
                <a:lnTo>
                  <a:pt x="1375043" y="953132"/>
                </a:lnTo>
                <a:cubicBezTo>
                  <a:pt x="1367813" y="952970"/>
                  <a:pt x="1360155" y="953305"/>
                  <a:pt x="1351876" y="954436"/>
                </a:cubicBezTo>
                <a:cubicBezTo>
                  <a:pt x="1325912" y="963028"/>
                  <a:pt x="1274459" y="952492"/>
                  <a:pt x="1242676" y="963767"/>
                </a:cubicBezTo>
                <a:cubicBezTo>
                  <a:pt x="1230276" y="966918"/>
                  <a:pt x="1216715" y="977098"/>
                  <a:pt x="1205993" y="974080"/>
                </a:cubicBezTo>
                <a:cubicBezTo>
                  <a:pt x="1174251" y="974112"/>
                  <a:pt x="1086982" y="964420"/>
                  <a:pt x="1052221" y="963954"/>
                </a:cubicBezTo>
                <a:cubicBezTo>
                  <a:pt x="1038515" y="970622"/>
                  <a:pt x="1009522" y="962342"/>
                  <a:pt x="968270" y="964761"/>
                </a:cubicBezTo>
                <a:cubicBezTo>
                  <a:pt x="943437" y="973698"/>
                  <a:pt x="900136" y="991017"/>
                  <a:pt x="874493" y="998122"/>
                </a:cubicBezTo>
                <a:cubicBezTo>
                  <a:pt x="848849" y="1005226"/>
                  <a:pt x="853424" y="1009427"/>
                  <a:pt x="814411" y="1007391"/>
                </a:cubicBezTo>
                <a:cubicBezTo>
                  <a:pt x="765926" y="1022821"/>
                  <a:pt x="732885" y="1009859"/>
                  <a:pt x="688604" y="1015631"/>
                </a:cubicBezTo>
                <a:cubicBezTo>
                  <a:pt x="638045" y="1020877"/>
                  <a:pt x="677999" y="1011556"/>
                  <a:pt x="618171" y="1027260"/>
                </a:cubicBezTo>
                <a:cubicBezTo>
                  <a:pt x="609680" y="1023165"/>
                  <a:pt x="583253" y="1020277"/>
                  <a:pt x="570379" y="1023487"/>
                </a:cubicBezTo>
                <a:cubicBezTo>
                  <a:pt x="543992" y="1022523"/>
                  <a:pt x="505183" y="1001686"/>
                  <a:pt x="482519" y="1002108"/>
                </a:cubicBezTo>
                <a:cubicBezTo>
                  <a:pt x="464011" y="1002285"/>
                  <a:pt x="495211" y="1007995"/>
                  <a:pt x="475319" y="1009922"/>
                </a:cubicBezTo>
                <a:cubicBezTo>
                  <a:pt x="450818" y="1011135"/>
                  <a:pt x="454804" y="1022539"/>
                  <a:pt x="431104" y="1009317"/>
                </a:cubicBezTo>
                <a:cubicBezTo>
                  <a:pt x="406857" y="1014651"/>
                  <a:pt x="399686" y="1008456"/>
                  <a:pt x="363782" y="1007585"/>
                </a:cubicBezTo>
                <a:cubicBezTo>
                  <a:pt x="350440" y="1012231"/>
                  <a:pt x="338145" y="1011245"/>
                  <a:pt x="325533" y="1008502"/>
                </a:cubicBezTo>
                <a:cubicBezTo>
                  <a:pt x="291944" y="1011745"/>
                  <a:pt x="259251" y="1008497"/>
                  <a:pt x="220429" y="1008927"/>
                </a:cubicBezTo>
                <a:cubicBezTo>
                  <a:pt x="180594" y="1015852"/>
                  <a:pt x="156150" y="1007265"/>
                  <a:pt x="114676" y="1007765"/>
                </a:cubicBezTo>
                <a:cubicBezTo>
                  <a:pt x="85718" y="1006195"/>
                  <a:pt x="43316" y="1001491"/>
                  <a:pt x="13470" y="998544"/>
                </a:cubicBezTo>
                <a:lnTo>
                  <a:pt x="0" y="997355"/>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9703EA0F-6B75-A3E6-BC91-E0E7C2609184}"/>
              </a:ext>
            </a:extLst>
          </p:cNvPr>
          <p:cNvSpPr txBox="1">
            <a:spLocks/>
          </p:cNvSpPr>
          <p:nvPr/>
        </p:nvSpPr>
        <p:spPr>
          <a:xfrm>
            <a:off x="990600" y="368135"/>
            <a:ext cx="10515600" cy="1325563"/>
          </a:xfrm>
          <a:prstGeom prst="rect">
            <a:avLst/>
          </a:prstGeom>
        </p:spPr>
        <p:txBody>
          <a:bodyPr vert="horz" lIns="91440" tIns="45720" rIns="91440" bIns="45720" rtlCol="0" anchor="ctr">
            <a:normAutofit/>
          </a:bodyPr>
          <a:lstStyle>
            <a:lvl1pPr algn="l" defTabSz="914377" rtl="0" eaLnBrk="1" latinLnBrk="0" hangingPunct="1">
              <a:lnSpc>
                <a:spcPct val="90000"/>
              </a:lnSpc>
              <a:spcBef>
                <a:spcPct val="0"/>
              </a:spcBef>
              <a:buNone/>
              <a:defRPr sz="4400" kern="1200">
                <a:solidFill>
                  <a:schemeClr val="tx1"/>
                </a:solidFill>
                <a:latin typeface="Arial" panose="020B0604020202020204" pitchFamily="34" charset="0"/>
                <a:ea typeface="+mj-ea"/>
                <a:cs typeface="+mj-cs"/>
              </a:defRPr>
            </a:lvl1pPr>
          </a:lstStyle>
          <a:p>
            <a:pPr marL="0" marR="0" lvl="0" indent="0" algn="l" defTabSz="914377" rtl="0" eaLnBrk="1" fontAlgn="auto" latinLnBrk="0" hangingPunct="1">
              <a:lnSpc>
                <a:spcPct val="90000"/>
              </a:lnSpc>
              <a:spcBef>
                <a:spcPct val="0"/>
              </a:spcBef>
              <a:spcAft>
                <a:spcPts val="0"/>
              </a:spcAft>
              <a:buClrTx/>
              <a:buSzTx/>
              <a:buFontTx/>
              <a:buNone/>
              <a:tabLst/>
              <a:defRPr/>
            </a:pPr>
            <a:r>
              <a:rPr kumimoji="0" lang="en-GB" sz="4400" b="0" i="0" u="none" strike="noStrike" kern="1200" cap="none" spc="0" normalizeH="0" baseline="0" noProof="0">
                <a:ln>
                  <a:noFill/>
                </a:ln>
                <a:solidFill>
                  <a:prstClr val="black"/>
                </a:solidFill>
                <a:effectLst/>
                <a:uLnTx/>
                <a:uFillTx/>
                <a:latin typeface="Arial" panose="020B0604020202020204" pitchFamily="34" charset="0"/>
                <a:ea typeface="+mj-ea"/>
                <a:cs typeface="+mj-cs"/>
              </a:rPr>
              <a:t>Discussion Groups</a:t>
            </a:r>
          </a:p>
        </p:txBody>
      </p:sp>
      <p:pic>
        <p:nvPicPr>
          <p:cNvPr id="5" name="Picture 4" descr="A black cell phone with a white screen&#10;&#10;Description automatically generated with low confidence">
            <a:extLst>
              <a:ext uri="{FF2B5EF4-FFF2-40B4-BE49-F238E27FC236}">
                <a16:creationId xmlns:a16="http://schemas.microsoft.com/office/drawing/2014/main" id="{DD8F036C-F967-44FD-754D-FA032743FAA6}"/>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20491" y="3919079"/>
            <a:ext cx="1110483" cy="1184516"/>
          </a:xfrm>
          <a:prstGeom prst="rect">
            <a:avLst/>
          </a:prstGeom>
        </p:spPr>
      </p:pic>
      <p:sp>
        <p:nvSpPr>
          <p:cNvPr id="6" name="TextBox 5">
            <a:extLst>
              <a:ext uri="{FF2B5EF4-FFF2-40B4-BE49-F238E27FC236}">
                <a16:creationId xmlns:a16="http://schemas.microsoft.com/office/drawing/2014/main" id="{0F44C7F3-1CF5-6201-ABEB-F04E6F3C2E63}"/>
              </a:ext>
            </a:extLst>
          </p:cNvPr>
          <p:cNvSpPr txBox="1"/>
          <p:nvPr/>
        </p:nvSpPr>
        <p:spPr>
          <a:xfrm>
            <a:off x="1830988" y="4409526"/>
            <a:ext cx="7485156" cy="1631216"/>
          </a:xfrm>
          <a:prstGeom prst="rect">
            <a:avLst/>
          </a:prstGeom>
          <a:noFill/>
        </p:spPr>
        <p:txBody>
          <a:bodyPr wrap="square" rtlCol="0">
            <a:spAutoFit/>
          </a:bodyPr>
          <a:lstStyle/>
          <a:p>
            <a:r>
              <a:rPr lang="en-GB" sz="2000">
                <a:latin typeface="Arial" panose="020B0604020202020204" pitchFamily="34" charset="0"/>
                <a:cs typeface="Arial" panose="020B0604020202020204" pitchFamily="34" charset="0"/>
              </a:rPr>
              <a:t>Share your answers on slido.com </a:t>
            </a:r>
            <a:r>
              <a:rPr lang="en-GB" sz="2000" b="1" u="sng">
                <a:latin typeface="Arial" panose="020B0604020202020204" pitchFamily="34" charset="0"/>
                <a:cs typeface="Arial" panose="020B0604020202020204" pitchFamily="34" charset="0"/>
              </a:rPr>
              <a:t>#6690090</a:t>
            </a:r>
          </a:p>
          <a:p>
            <a:endParaRPr lang="en-GB" sz="2000" b="1" u="sng">
              <a:latin typeface="Arial" panose="020B0604020202020204" pitchFamily="34" charset="0"/>
              <a:cs typeface="Arial" panose="020B0604020202020204" pitchFamily="34" charset="0"/>
            </a:endParaRPr>
          </a:p>
          <a:p>
            <a:endParaRPr lang="en-GB" sz="2000" b="1" u="sng">
              <a:latin typeface="Arial" panose="020B0604020202020204" pitchFamily="34" charset="0"/>
              <a:cs typeface="Arial" panose="020B0604020202020204" pitchFamily="34" charset="0"/>
            </a:endParaRPr>
          </a:p>
          <a:p>
            <a:endParaRPr lang="en-GB" sz="2000" b="1" u="sng">
              <a:latin typeface="Arial" panose="020B0604020202020204" pitchFamily="34" charset="0"/>
              <a:cs typeface="Arial" panose="020B0604020202020204" pitchFamily="34" charset="0"/>
            </a:endParaRPr>
          </a:p>
          <a:p>
            <a:r>
              <a:rPr lang="en-GB" sz="2000">
                <a:latin typeface="Arial" panose="020B0604020202020204" pitchFamily="34" charset="0"/>
                <a:cs typeface="Arial" panose="020B0604020202020204" pitchFamily="34" charset="0"/>
              </a:rPr>
              <a:t>Or scan the QR code</a:t>
            </a:r>
            <a:endParaRPr lang="en-US" sz="2000">
              <a:latin typeface="Arial" panose="020B0604020202020204" pitchFamily="34" charset="0"/>
              <a:cs typeface="Arial" panose="020B0604020202020204" pitchFamily="34" charset="0"/>
            </a:endParaRPr>
          </a:p>
        </p:txBody>
      </p:sp>
      <p:pic>
        <p:nvPicPr>
          <p:cNvPr id="7" name="Picture 6" descr="A person and person sitting at a table&#10;&#10;Description automatically generated">
            <a:extLst>
              <a:ext uri="{FF2B5EF4-FFF2-40B4-BE49-F238E27FC236}">
                <a16:creationId xmlns:a16="http://schemas.microsoft.com/office/drawing/2014/main" id="{51C7549B-5BE6-4DE9-4DBC-20A0FD04E9B7}"/>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9140284" y="4240854"/>
            <a:ext cx="2396461" cy="2093294"/>
          </a:xfrm>
          <a:prstGeom prst="rect">
            <a:avLst/>
          </a:prstGeom>
        </p:spPr>
      </p:pic>
      <p:pic>
        <p:nvPicPr>
          <p:cNvPr id="9" name="Picture 8">
            <a:extLst>
              <a:ext uri="{FF2B5EF4-FFF2-40B4-BE49-F238E27FC236}">
                <a16:creationId xmlns:a16="http://schemas.microsoft.com/office/drawing/2014/main" id="{341B169F-53CA-23EF-2042-756992F357A7}"/>
              </a:ext>
            </a:extLst>
          </p:cNvPr>
          <p:cNvPicPr>
            <a:picLocks noChangeAspect="1"/>
          </p:cNvPicPr>
          <p:nvPr/>
        </p:nvPicPr>
        <p:blipFill>
          <a:blip r:embed="rId7"/>
          <a:stretch>
            <a:fillRect/>
          </a:stretch>
        </p:blipFill>
        <p:spPr>
          <a:xfrm>
            <a:off x="4631283" y="5174146"/>
            <a:ext cx="1275502" cy="1250245"/>
          </a:xfrm>
          <a:prstGeom prst="rect">
            <a:avLst/>
          </a:prstGeom>
        </p:spPr>
      </p:pic>
      <p:pic>
        <p:nvPicPr>
          <p:cNvPr id="10" name="Picture 9" descr="A person in a wheelchair&#10;&#10;Description automatically generated with low confidence">
            <a:extLst>
              <a:ext uri="{FF2B5EF4-FFF2-40B4-BE49-F238E27FC236}">
                <a16:creationId xmlns:a16="http://schemas.microsoft.com/office/drawing/2014/main" id="{C4A10EDE-5C34-55D5-FCAF-D482DC3C744A}"/>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8269282" y="4585921"/>
            <a:ext cx="1439310" cy="1832563"/>
          </a:xfrm>
          <a:prstGeom prst="rect">
            <a:avLst/>
          </a:prstGeom>
        </p:spPr>
      </p:pic>
      <p:graphicFrame>
        <p:nvGraphicFramePr>
          <p:cNvPr id="2070" name="Content Placeholder 2">
            <a:extLst>
              <a:ext uri="{FF2B5EF4-FFF2-40B4-BE49-F238E27FC236}">
                <a16:creationId xmlns:a16="http://schemas.microsoft.com/office/drawing/2014/main" id="{8CBF5810-FA85-7629-808E-99575260E8EE}"/>
              </a:ext>
            </a:extLst>
          </p:cNvPr>
          <p:cNvGraphicFramePr/>
          <p:nvPr>
            <p:extLst>
              <p:ext uri="{D42A27DB-BD31-4B8C-83A1-F6EECF244321}">
                <p14:modId xmlns:p14="http://schemas.microsoft.com/office/powerpoint/2010/main" val="1518058536"/>
              </p:ext>
            </p:extLst>
          </p:nvPr>
        </p:nvGraphicFramePr>
        <p:xfrm>
          <a:off x="625287" y="2035160"/>
          <a:ext cx="10911457" cy="1728949"/>
        </p:xfrm>
        <a:graphic>
          <a:graphicData uri="http://schemas.openxmlformats.org/drawingml/2006/diagram">
            <dgm:relIds xmlns:dgm="http://schemas.openxmlformats.org/drawingml/2006/diagram" xmlns:r="http://schemas.openxmlformats.org/officeDocument/2006/relationships" r:dm="rId9" r:lo="rId10" r:qs="rId11" r:cs="rId12"/>
          </a:graphicData>
        </a:graphic>
      </p:graphicFrame>
    </p:spTree>
    <p:extLst>
      <p:ext uri="{BB962C8B-B14F-4D97-AF65-F5344CB8AC3E}">
        <p14:creationId xmlns:p14="http://schemas.microsoft.com/office/powerpoint/2010/main" val="3563889636"/>
      </p:ext>
    </p:extLst>
  </p:cSld>
  <p:clrMapOvr>
    <a:masterClrMapping/>
  </p:clrMapOvr>
  <p:extLst>
    <p:ext uri="{6950BFC3-D8DA-4A85-94F7-54DA5524770B}">
      <p188:commentRel xmlns:p188="http://schemas.microsoft.com/office/powerpoint/2018/8/main" r:id="rId3"/>
    </p:ext>
  </p:extLst>
</p:sld>
</file>

<file path=ppt/slides/slide5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70FF4079-2BDA-76D5-562E-CBB6E46A8D7B}"/>
            </a:ext>
          </a:extLst>
        </p:cNvPr>
        <p:cNvGrpSpPr/>
        <p:nvPr/>
      </p:nvGrpSpPr>
      <p:grpSpPr>
        <a:xfrm>
          <a:off x="0" y="0"/>
          <a:ext cx="0" cy="0"/>
          <a:chOff x="0" y="0"/>
          <a:chExt cx="0" cy="0"/>
        </a:xfrm>
      </p:grpSpPr>
      <p:sp useBgFill="1">
        <p:nvSpPr>
          <p:cNvPr id="2061" name="Rectangle 2060">
            <a:extLst>
              <a:ext uri="{FF2B5EF4-FFF2-40B4-BE49-F238E27FC236}">
                <a16:creationId xmlns:a16="http://schemas.microsoft.com/office/drawing/2014/main" id="{EE1D7D36-ED9E-D1BE-4E58-6DB2AD3FBC3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62" name="Freeform: Shape 2061">
            <a:extLst>
              <a:ext uri="{FF2B5EF4-FFF2-40B4-BE49-F238E27FC236}">
                <a16:creationId xmlns:a16="http://schemas.microsoft.com/office/drawing/2014/main" id="{E1C68417-0C7D-2DF0-2E4A-55B1642C7EE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1766176" cy="2061837"/>
          </a:xfrm>
          <a:custGeom>
            <a:avLst/>
            <a:gdLst>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13657 w 10768629"/>
              <a:gd name="connsiteY144" fmla="*/ 1730706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84330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0768629" h="1978172">
                <a:moveTo>
                  <a:pt x="0" y="0"/>
                </a:moveTo>
                <a:lnTo>
                  <a:pt x="10768629" y="0"/>
                </a:lnTo>
                <a:lnTo>
                  <a:pt x="10733254" y="31439"/>
                </a:lnTo>
                <a:lnTo>
                  <a:pt x="10727085" y="37910"/>
                </a:lnTo>
                <a:cubicBezTo>
                  <a:pt x="10712973" y="56080"/>
                  <a:pt x="10699457" y="78430"/>
                  <a:pt x="10675953" y="68623"/>
                </a:cubicBezTo>
                <a:cubicBezTo>
                  <a:pt x="10685972" y="89202"/>
                  <a:pt x="10641629" y="69781"/>
                  <a:pt x="10637091" y="90361"/>
                </a:cubicBezTo>
                <a:cubicBezTo>
                  <a:pt x="10635214" y="107005"/>
                  <a:pt x="10621323" y="104993"/>
                  <a:pt x="10610971" y="110764"/>
                </a:cubicBezTo>
                <a:cubicBezTo>
                  <a:pt x="10603980" y="127568"/>
                  <a:pt x="10551417" y="141180"/>
                  <a:pt x="10532872" y="138028"/>
                </a:cubicBezTo>
                <a:cubicBezTo>
                  <a:pt x="10480300" y="119072"/>
                  <a:pt x="10440532" y="186296"/>
                  <a:pt x="10398558" y="172911"/>
                </a:cubicBezTo>
                <a:cubicBezTo>
                  <a:pt x="10387708" y="174114"/>
                  <a:pt x="10378792" y="177646"/>
                  <a:pt x="10371128" y="182609"/>
                </a:cubicBezTo>
                <a:lnTo>
                  <a:pt x="10352178" y="199976"/>
                </a:lnTo>
                <a:lnTo>
                  <a:pt x="10351815" y="211879"/>
                </a:lnTo>
                <a:lnTo>
                  <a:pt x="10337471" y="218661"/>
                </a:lnTo>
                <a:lnTo>
                  <a:pt x="10334625" y="222351"/>
                </a:lnTo>
                <a:cubicBezTo>
                  <a:pt x="10321108" y="225227"/>
                  <a:pt x="10278615" y="228401"/>
                  <a:pt x="10256365" y="235917"/>
                </a:cubicBezTo>
                <a:cubicBezTo>
                  <a:pt x="10218136" y="258033"/>
                  <a:pt x="10224552" y="209685"/>
                  <a:pt x="10201127" y="267448"/>
                </a:cubicBezTo>
                <a:cubicBezTo>
                  <a:pt x="10121320" y="273476"/>
                  <a:pt x="10040763" y="345580"/>
                  <a:pt x="9961218" y="326720"/>
                </a:cubicBezTo>
                <a:cubicBezTo>
                  <a:pt x="9980173" y="341621"/>
                  <a:pt x="9883038" y="318484"/>
                  <a:pt x="9859715" y="355698"/>
                </a:cubicBezTo>
                <a:cubicBezTo>
                  <a:pt x="9812822" y="367758"/>
                  <a:pt x="9752089" y="383830"/>
                  <a:pt x="9679867" y="399081"/>
                </a:cubicBezTo>
                <a:cubicBezTo>
                  <a:pt x="9618357" y="415668"/>
                  <a:pt x="9525492" y="446315"/>
                  <a:pt x="9490654" y="455225"/>
                </a:cubicBezTo>
                <a:lnTo>
                  <a:pt x="9470837" y="452539"/>
                </a:lnTo>
                <a:lnTo>
                  <a:pt x="9469082" y="454891"/>
                </a:lnTo>
                <a:cubicBezTo>
                  <a:pt x="9460057" y="461184"/>
                  <a:pt x="9453495" y="461729"/>
                  <a:pt x="9448038" y="459733"/>
                </a:cubicBezTo>
                <a:lnTo>
                  <a:pt x="9396821" y="455795"/>
                </a:lnTo>
                <a:lnTo>
                  <a:pt x="9392197" y="459796"/>
                </a:lnTo>
                <a:lnTo>
                  <a:pt x="9347994" y="464462"/>
                </a:lnTo>
                <a:cubicBezTo>
                  <a:pt x="9347959" y="465155"/>
                  <a:pt x="9347925" y="465846"/>
                  <a:pt x="9347889" y="466539"/>
                </a:cubicBezTo>
                <a:cubicBezTo>
                  <a:pt x="9346648" y="471307"/>
                  <a:pt x="9343831" y="475025"/>
                  <a:pt x="9337639" y="476654"/>
                </a:cubicBezTo>
                <a:cubicBezTo>
                  <a:pt x="9354547" y="503661"/>
                  <a:pt x="9307720" y="510631"/>
                  <a:pt x="9287964" y="513052"/>
                </a:cubicBezTo>
                <a:cubicBezTo>
                  <a:pt x="9269905" y="526173"/>
                  <a:pt x="9245386" y="544358"/>
                  <a:pt x="9229283" y="555377"/>
                </a:cubicBezTo>
                <a:lnTo>
                  <a:pt x="9220274" y="557502"/>
                </a:lnTo>
                <a:cubicBezTo>
                  <a:pt x="9220250" y="557668"/>
                  <a:pt x="9220226" y="557835"/>
                  <a:pt x="9220202" y="558001"/>
                </a:cubicBezTo>
                <a:cubicBezTo>
                  <a:pt x="9218468" y="559434"/>
                  <a:pt x="9215591" y="560497"/>
                  <a:pt x="9210908" y="561147"/>
                </a:cubicBezTo>
                <a:lnTo>
                  <a:pt x="9186374" y="565502"/>
                </a:lnTo>
                <a:lnTo>
                  <a:pt x="9181058" y="569943"/>
                </a:lnTo>
                <a:lnTo>
                  <a:pt x="9167549" y="584727"/>
                </a:lnTo>
                <a:lnTo>
                  <a:pt x="9149110" y="598906"/>
                </a:lnTo>
                <a:cubicBezTo>
                  <a:pt x="9133575" y="594395"/>
                  <a:pt x="9087390" y="636567"/>
                  <a:pt x="9078556" y="644039"/>
                </a:cubicBezTo>
                <a:lnTo>
                  <a:pt x="8996399" y="690055"/>
                </a:lnTo>
                <a:cubicBezTo>
                  <a:pt x="8913147" y="777045"/>
                  <a:pt x="8867993" y="772591"/>
                  <a:pt x="8803791" y="813860"/>
                </a:cubicBezTo>
                <a:cubicBezTo>
                  <a:pt x="8745270" y="819906"/>
                  <a:pt x="8690049" y="823612"/>
                  <a:pt x="8636202" y="848463"/>
                </a:cubicBezTo>
                <a:cubicBezTo>
                  <a:pt x="8594799" y="860014"/>
                  <a:pt x="8568613" y="864779"/>
                  <a:pt x="8555372" y="883171"/>
                </a:cubicBezTo>
                <a:lnTo>
                  <a:pt x="8507229" y="901665"/>
                </a:lnTo>
                <a:lnTo>
                  <a:pt x="8428473" y="927985"/>
                </a:lnTo>
                <a:cubicBezTo>
                  <a:pt x="8428287" y="929817"/>
                  <a:pt x="8428100" y="931648"/>
                  <a:pt x="8427914" y="933480"/>
                </a:cubicBezTo>
                <a:lnTo>
                  <a:pt x="8420327" y="941984"/>
                </a:lnTo>
                <a:lnTo>
                  <a:pt x="8394729" y="948347"/>
                </a:lnTo>
                <a:lnTo>
                  <a:pt x="8380548" y="987916"/>
                </a:lnTo>
                <a:lnTo>
                  <a:pt x="8375330" y="965444"/>
                </a:lnTo>
                <a:cubicBezTo>
                  <a:pt x="8372375" y="964202"/>
                  <a:pt x="8344433" y="977378"/>
                  <a:pt x="8340796" y="980522"/>
                </a:cubicBezTo>
                <a:cubicBezTo>
                  <a:pt x="8328292" y="982128"/>
                  <a:pt x="8319237" y="991089"/>
                  <a:pt x="8304438" y="996739"/>
                </a:cubicBezTo>
                <a:cubicBezTo>
                  <a:pt x="8297193" y="1005683"/>
                  <a:pt x="8289328" y="1014568"/>
                  <a:pt x="8280929" y="1023089"/>
                </a:cubicBezTo>
                <a:lnTo>
                  <a:pt x="8275760" y="1027772"/>
                </a:lnTo>
                <a:lnTo>
                  <a:pt x="8275478" y="1027605"/>
                </a:lnTo>
                <a:cubicBezTo>
                  <a:pt x="8273970" y="1028076"/>
                  <a:pt x="8251461" y="1029408"/>
                  <a:pt x="8249003" y="1032033"/>
                </a:cubicBezTo>
                <a:lnTo>
                  <a:pt x="8203836" y="1037347"/>
                </a:lnTo>
                <a:cubicBezTo>
                  <a:pt x="8172789" y="1049890"/>
                  <a:pt x="8148166" y="1034625"/>
                  <a:pt x="8122936" y="1063113"/>
                </a:cubicBezTo>
                <a:cubicBezTo>
                  <a:pt x="8093850" y="1074757"/>
                  <a:pt x="8066781" y="1075350"/>
                  <a:pt x="8043658" y="1092746"/>
                </a:cubicBezTo>
                <a:cubicBezTo>
                  <a:pt x="8032157" y="1089174"/>
                  <a:pt x="8022145" y="1089998"/>
                  <a:pt x="8015351" y="1105478"/>
                </a:cubicBezTo>
                <a:cubicBezTo>
                  <a:pt x="7987544" y="1113006"/>
                  <a:pt x="7977708" y="1099152"/>
                  <a:pt x="7963145" y="1119346"/>
                </a:cubicBezTo>
                <a:cubicBezTo>
                  <a:pt x="7942622" y="1098880"/>
                  <a:pt x="7943760" y="1109516"/>
                  <a:pt x="7938145" y="1120225"/>
                </a:cubicBezTo>
                <a:lnTo>
                  <a:pt x="7937238" y="1121204"/>
                </a:lnTo>
                <a:lnTo>
                  <a:pt x="7934398" y="1118240"/>
                </a:lnTo>
                <a:lnTo>
                  <a:pt x="7918248" y="1124371"/>
                </a:lnTo>
                <a:lnTo>
                  <a:pt x="7914119" y="1127653"/>
                </a:lnTo>
                <a:cubicBezTo>
                  <a:pt x="7911201" y="1129547"/>
                  <a:pt x="7909169" y="1130331"/>
                  <a:pt x="7907658" y="1130350"/>
                </a:cubicBezTo>
                <a:lnTo>
                  <a:pt x="7907434" y="1130103"/>
                </a:lnTo>
                <a:lnTo>
                  <a:pt x="7901508" y="1133245"/>
                </a:lnTo>
                <a:cubicBezTo>
                  <a:pt x="7891644" y="1139271"/>
                  <a:pt x="7882185" y="1145815"/>
                  <a:pt x="7873287" y="1152609"/>
                </a:cubicBezTo>
                <a:cubicBezTo>
                  <a:pt x="7864672" y="1141906"/>
                  <a:pt x="7845199" y="1159242"/>
                  <a:pt x="7834833" y="1153868"/>
                </a:cubicBezTo>
                <a:lnTo>
                  <a:pt x="7828661" y="1139994"/>
                </a:lnTo>
                <a:lnTo>
                  <a:pt x="7823966" y="1143178"/>
                </a:lnTo>
                <a:lnTo>
                  <a:pt x="7815078" y="1151776"/>
                </a:lnTo>
                <a:cubicBezTo>
                  <a:pt x="7813692" y="1152943"/>
                  <a:pt x="7812687" y="1153116"/>
                  <a:pt x="7812026" y="1151522"/>
                </a:cubicBezTo>
                <a:cubicBezTo>
                  <a:pt x="7806555" y="1153054"/>
                  <a:pt x="7788673" y="1159989"/>
                  <a:pt x="7782249" y="1160970"/>
                </a:cubicBezTo>
                <a:lnTo>
                  <a:pt x="7773476" y="1157414"/>
                </a:lnTo>
                <a:lnTo>
                  <a:pt x="7769600" y="1157365"/>
                </a:lnTo>
                <a:lnTo>
                  <a:pt x="7752631" y="1172815"/>
                </a:lnTo>
                <a:lnTo>
                  <a:pt x="7739392" y="1192062"/>
                </a:lnTo>
                <a:lnTo>
                  <a:pt x="7677677" y="1216394"/>
                </a:lnTo>
                <a:lnTo>
                  <a:pt x="7586920" y="1261888"/>
                </a:lnTo>
                <a:cubicBezTo>
                  <a:pt x="7556723" y="1298911"/>
                  <a:pt x="7489187" y="1284518"/>
                  <a:pt x="7486100" y="1292563"/>
                </a:cubicBezTo>
                <a:cubicBezTo>
                  <a:pt x="7454875" y="1308356"/>
                  <a:pt x="7453335" y="1326361"/>
                  <a:pt x="7411323" y="1340732"/>
                </a:cubicBezTo>
                <a:cubicBezTo>
                  <a:pt x="7372519" y="1390006"/>
                  <a:pt x="7288617" y="1403664"/>
                  <a:pt x="7240698" y="1438832"/>
                </a:cubicBezTo>
                <a:cubicBezTo>
                  <a:pt x="7206467" y="1417136"/>
                  <a:pt x="7227555" y="1441678"/>
                  <a:pt x="7197675" y="1447530"/>
                </a:cubicBezTo>
                <a:cubicBezTo>
                  <a:pt x="7211601" y="1474927"/>
                  <a:pt x="7159483" y="1444981"/>
                  <a:pt x="7164788" y="1480293"/>
                </a:cubicBezTo>
                <a:cubicBezTo>
                  <a:pt x="7159184" y="1480240"/>
                  <a:pt x="7153584" y="1479075"/>
                  <a:pt x="7147929" y="1477641"/>
                </a:cubicBezTo>
                <a:lnTo>
                  <a:pt x="7144965" y="1476908"/>
                </a:lnTo>
                <a:lnTo>
                  <a:pt x="7134299" y="1479969"/>
                </a:lnTo>
                <a:lnTo>
                  <a:pt x="7129809" y="1473339"/>
                </a:lnTo>
                <a:lnTo>
                  <a:pt x="7112688" y="1472575"/>
                </a:lnTo>
                <a:cubicBezTo>
                  <a:pt x="7106506" y="1473449"/>
                  <a:pt x="7100123" y="1475741"/>
                  <a:pt x="7093470" y="1480300"/>
                </a:cubicBezTo>
                <a:cubicBezTo>
                  <a:pt x="7079039" y="1501274"/>
                  <a:pt x="7048991" y="1495718"/>
                  <a:pt x="7025034" y="1506934"/>
                </a:cubicBezTo>
                <a:lnTo>
                  <a:pt x="7014783" y="1515868"/>
                </a:lnTo>
                <a:lnTo>
                  <a:pt x="6979706" y="1523511"/>
                </a:lnTo>
                <a:lnTo>
                  <a:pt x="6977890" y="1525793"/>
                </a:lnTo>
                <a:cubicBezTo>
                  <a:pt x="6971996" y="1527914"/>
                  <a:pt x="6959488" y="1529941"/>
                  <a:pt x="6944339" y="1536237"/>
                </a:cubicBezTo>
                <a:lnTo>
                  <a:pt x="6886996" y="1563569"/>
                </a:lnTo>
                <a:lnTo>
                  <a:pt x="6874510" y="1558469"/>
                </a:lnTo>
                <a:lnTo>
                  <a:pt x="6871943" y="1554651"/>
                </a:lnTo>
                <a:lnTo>
                  <a:pt x="6856174" y="1562024"/>
                </a:lnTo>
                <a:lnTo>
                  <a:pt x="6842321" y="1560554"/>
                </a:lnTo>
                <a:lnTo>
                  <a:pt x="6832713" y="1569357"/>
                </a:lnTo>
                <a:lnTo>
                  <a:pt x="6816351" y="1571495"/>
                </a:lnTo>
                <a:cubicBezTo>
                  <a:pt x="6810216" y="1571510"/>
                  <a:pt x="6803310" y="1571324"/>
                  <a:pt x="6795800" y="1572010"/>
                </a:cubicBezTo>
                <a:lnTo>
                  <a:pt x="6777546" y="1568661"/>
                </a:lnTo>
                <a:lnTo>
                  <a:pt x="6751528" y="1574143"/>
                </a:lnTo>
                <a:cubicBezTo>
                  <a:pt x="6731455" y="1578562"/>
                  <a:pt x="6712054" y="1582098"/>
                  <a:pt x="6691966" y="1582255"/>
                </a:cubicBezTo>
                <a:cubicBezTo>
                  <a:pt x="6677921" y="1590738"/>
                  <a:pt x="6663787" y="1595441"/>
                  <a:pt x="6646941" y="1588471"/>
                </a:cubicBezTo>
                <a:cubicBezTo>
                  <a:pt x="6605135" y="1597971"/>
                  <a:pt x="6598373" y="1612583"/>
                  <a:pt x="6568576" y="1606488"/>
                </a:cubicBezTo>
                <a:cubicBezTo>
                  <a:pt x="6562510" y="1614734"/>
                  <a:pt x="6558067" y="1619360"/>
                  <a:pt x="6554358" y="1621701"/>
                </a:cubicBezTo>
                <a:cubicBezTo>
                  <a:pt x="6543227" y="1628727"/>
                  <a:pt x="6538724" y="1615196"/>
                  <a:pt x="6516968" y="1617195"/>
                </a:cubicBezTo>
                <a:cubicBezTo>
                  <a:pt x="6493173" y="1617368"/>
                  <a:pt x="6528193" y="1598652"/>
                  <a:pt x="6506479" y="1602227"/>
                </a:cubicBezTo>
                <a:cubicBezTo>
                  <a:pt x="6486674" y="1613929"/>
                  <a:pt x="6478484" y="1593997"/>
                  <a:pt x="6458436" y="1607332"/>
                </a:cubicBezTo>
                <a:cubicBezTo>
                  <a:pt x="6471168" y="1620800"/>
                  <a:pt x="6410323" y="1615478"/>
                  <a:pt x="6414786" y="1628815"/>
                </a:cubicBezTo>
                <a:cubicBezTo>
                  <a:pt x="6385942" y="1615041"/>
                  <a:pt x="6386569" y="1640238"/>
                  <a:pt x="6357085" y="1640846"/>
                </a:cubicBezTo>
                <a:cubicBezTo>
                  <a:pt x="6341163" y="1636809"/>
                  <a:pt x="6331497" y="1637754"/>
                  <a:pt x="6322636" y="1648213"/>
                </a:cubicBezTo>
                <a:cubicBezTo>
                  <a:pt x="6248448" y="1627802"/>
                  <a:pt x="6286748" y="1654976"/>
                  <a:pt x="6226172" y="1654676"/>
                </a:cubicBezTo>
                <a:lnTo>
                  <a:pt x="6221217" y="1654506"/>
                </a:lnTo>
                <a:lnTo>
                  <a:pt x="6204956" y="1664280"/>
                </a:lnTo>
                <a:cubicBezTo>
                  <a:pt x="6204728" y="1665114"/>
                  <a:pt x="6204498" y="1665947"/>
                  <a:pt x="6204270" y="1666782"/>
                </a:cubicBezTo>
                <a:lnTo>
                  <a:pt x="6143810" y="1661963"/>
                </a:lnTo>
                <a:lnTo>
                  <a:pt x="6136560" y="1665728"/>
                </a:lnTo>
                <a:lnTo>
                  <a:pt x="6096155" y="1656951"/>
                </a:lnTo>
                <a:lnTo>
                  <a:pt x="6075812" y="1655422"/>
                </a:lnTo>
                <a:lnTo>
                  <a:pt x="6039495" y="1649680"/>
                </a:lnTo>
                <a:lnTo>
                  <a:pt x="6036523" y="1652121"/>
                </a:lnTo>
                <a:lnTo>
                  <a:pt x="6029328" y="1649904"/>
                </a:lnTo>
                <a:lnTo>
                  <a:pt x="6024075" y="1652779"/>
                </a:lnTo>
                <a:lnTo>
                  <a:pt x="6018085" y="1652030"/>
                </a:lnTo>
                <a:cubicBezTo>
                  <a:pt x="6006658" y="1653831"/>
                  <a:pt x="5968194" y="1662035"/>
                  <a:pt x="5955513" y="1663584"/>
                </a:cubicBezTo>
                <a:lnTo>
                  <a:pt x="5941996" y="1661326"/>
                </a:lnTo>
                <a:lnTo>
                  <a:pt x="5931789" y="1669915"/>
                </a:lnTo>
                <a:lnTo>
                  <a:pt x="5888686" y="1672175"/>
                </a:lnTo>
                <a:lnTo>
                  <a:pt x="5873794" y="1665454"/>
                </a:lnTo>
                <a:lnTo>
                  <a:pt x="5860022" y="1660635"/>
                </a:lnTo>
                <a:lnTo>
                  <a:pt x="5858237" y="1660649"/>
                </a:lnTo>
                <a:lnTo>
                  <a:pt x="5840319" y="1660798"/>
                </a:lnTo>
                <a:lnTo>
                  <a:pt x="5806984" y="1661075"/>
                </a:lnTo>
                <a:cubicBezTo>
                  <a:pt x="5785708" y="1661533"/>
                  <a:pt x="5764126" y="1662974"/>
                  <a:pt x="5742351" y="1667489"/>
                </a:cubicBezTo>
                <a:cubicBezTo>
                  <a:pt x="5659069" y="1645168"/>
                  <a:pt x="5615134" y="1706361"/>
                  <a:pt x="5521171" y="1671626"/>
                </a:cubicBezTo>
                <a:cubicBezTo>
                  <a:pt x="5491803" y="1671296"/>
                  <a:pt x="5498089" y="1662666"/>
                  <a:pt x="5457384" y="1683952"/>
                </a:cubicBezTo>
                <a:cubicBezTo>
                  <a:pt x="5356959" y="1699287"/>
                  <a:pt x="5078905" y="1774579"/>
                  <a:pt x="4950070" y="1748401"/>
                </a:cubicBezTo>
                <a:cubicBezTo>
                  <a:pt x="4918276" y="1752255"/>
                  <a:pt x="4891043" y="1756936"/>
                  <a:pt x="4872172" y="1757222"/>
                </a:cubicBezTo>
                <a:lnTo>
                  <a:pt x="4809524" y="1761033"/>
                </a:lnTo>
                <a:cubicBezTo>
                  <a:pt x="4791324" y="1772975"/>
                  <a:pt x="4777258" y="1754591"/>
                  <a:pt x="4759058" y="1766533"/>
                </a:cubicBezTo>
                <a:cubicBezTo>
                  <a:pt x="4747481" y="1770744"/>
                  <a:pt x="4734604" y="1772921"/>
                  <a:pt x="4719749" y="1771811"/>
                </a:cubicBezTo>
                <a:cubicBezTo>
                  <a:pt x="4671168" y="1780243"/>
                  <a:pt x="4634134" y="1775931"/>
                  <a:pt x="4568686" y="1786141"/>
                </a:cubicBezTo>
                <a:cubicBezTo>
                  <a:pt x="4544667" y="1777910"/>
                  <a:pt x="4432547" y="1778168"/>
                  <a:pt x="4418751" y="1796932"/>
                </a:cubicBezTo>
                <a:cubicBezTo>
                  <a:pt x="4403360" y="1801488"/>
                  <a:pt x="4385278" y="1795746"/>
                  <a:pt x="4378377" y="1815528"/>
                </a:cubicBezTo>
                <a:cubicBezTo>
                  <a:pt x="4366870" y="1839461"/>
                  <a:pt x="4337372" y="1814003"/>
                  <a:pt x="4320575" y="1832722"/>
                </a:cubicBezTo>
                <a:cubicBezTo>
                  <a:pt x="4277898" y="1857053"/>
                  <a:pt x="4243945" y="1846759"/>
                  <a:pt x="4211935" y="1860177"/>
                </a:cubicBezTo>
                <a:cubicBezTo>
                  <a:pt x="4181519" y="1859584"/>
                  <a:pt x="4171342" y="1859762"/>
                  <a:pt x="4101228" y="1868717"/>
                </a:cubicBezTo>
                <a:cubicBezTo>
                  <a:pt x="4080159" y="1876188"/>
                  <a:pt x="4039427" y="1877381"/>
                  <a:pt x="3973223" y="1881015"/>
                </a:cubicBezTo>
                <a:cubicBezTo>
                  <a:pt x="3971330" y="1884974"/>
                  <a:pt x="3952843" y="1879225"/>
                  <a:pt x="3900992" y="1880603"/>
                </a:cubicBezTo>
                <a:cubicBezTo>
                  <a:pt x="3849141" y="1881981"/>
                  <a:pt x="3740060" y="1895686"/>
                  <a:pt x="3662119" y="1889285"/>
                </a:cubicBezTo>
                <a:cubicBezTo>
                  <a:pt x="3565155" y="1881322"/>
                  <a:pt x="3613412" y="1915150"/>
                  <a:pt x="3496919" y="1873180"/>
                </a:cubicBezTo>
                <a:cubicBezTo>
                  <a:pt x="3488062" y="1895719"/>
                  <a:pt x="3474293" y="1876288"/>
                  <a:pt x="3449433" y="1889681"/>
                </a:cubicBezTo>
                <a:cubicBezTo>
                  <a:pt x="3406553" y="1891629"/>
                  <a:pt x="3413217" y="1897797"/>
                  <a:pt x="3369766" y="1916653"/>
                </a:cubicBezTo>
                <a:cubicBezTo>
                  <a:pt x="3338805" y="1929531"/>
                  <a:pt x="3289487" y="1928617"/>
                  <a:pt x="3269672" y="1938036"/>
                </a:cubicBezTo>
                <a:lnTo>
                  <a:pt x="3224897" y="1943733"/>
                </a:lnTo>
                <a:cubicBezTo>
                  <a:pt x="3188693" y="1949271"/>
                  <a:pt x="3178540" y="1909145"/>
                  <a:pt x="3161463" y="1946591"/>
                </a:cubicBezTo>
                <a:lnTo>
                  <a:pt x="3112044" y="1935614"/>
                </a:lnTo>
                <a:lnTo>
                  <a:pt x="3069716" y="1930463"/>
                </a:lnTo>
                <a:cubicBezTo>
                  <a:pt x="3049937" y="1924285"/>
                  <a:pt x="3047816" y="1925644"/>
                  <a:pt x="3005773" y="1915878"/>
                </a:cubicBezTo>
                <a:cubicBezTo>
                  <a:pt x="2978838" y="1921092"/>
                  <a:pt x="2967972" y="1927319"/>
                  <a:pt x="2897201" y="1926772"/>
                </a:cubicBezTo>
                <a:lnTo>
                  <a:pt x="2783891" y="1931749"/>
                </a:lnTo>
                <a:cubicBezTo>
                  <a:pt x="2753098" y="1932794"/>
                  <a:pt x="2731621" y="1915151"/>
                  <a:pt x="2712447" y="1933044"/>
                </a:cubicBezTo>
                <a:cubicBezTo>
                  <a:pt x="2621923" y="1990472"/>
                  <a:pt x="2637976" y="1949546"/>
                  <a:pt x="2560151" y="1963609"/>
                </a:cubicBezTo>
                <a:cubicBezTo>
                  <a:pt x="2472084" y="1973456"/>
                  <a:pt x="2423631" y="1962133"/>
                  <a:pt x="2367221" y="1971884"/>
                </a:cubicBezTo>
                <a:cubicBezTo>
                  <a:pt x="2355331" y="1950582"/>
                  <a:pt x="2295649" y="1950006"/>
                  <a:pt x="2272130" y="1961162"/>
                </a:cubicBezTo>
                <a:cubicBezTo>
                  <a:pt x="2229336" y="1964326"/>
                  <a:pt x="2232627" y="1943953"/>
                  <a:pt x="2189404" y="1978172"/>
                </a:cubicBezTo>
                <a:cubicBezTo>
                  <a:pt x="2153824" y="1968017"/>
                  <a:pt x="2114605" y="1969166"/>
                  <a:pt x="2077704" y="1965002"/>
                </a:cubicBezTo>
                <a:cubicBezTo>
                  <a:pt x="2053064" y="1962036"/>
                  <a:pt x="2051584" y="1971011"/>
                  <a:pt x="2033299" y="1969042"/>
                </a:cubicBezTo>
                <a:cubicBezTo>
                  <a:pt x="2015014" y="1967073"/>
                  <a:pt x="1998956" y="1958903"/>
                  <a:pt x="1967996" y="1953187"/>
                </a:cubicBezTo>
                <a:cubicBezTo>
                  <a:pt x="1924117" y="1970917"/>
                  <a:pt x="1915668" y="1940297"/>
                  <a:pt x="1855805" y="1926082"/>
                </a:cubicBezTo>
                <a:cubicBezTo>
                  <a:pt x="1830663" y="1943732"/>
                  <a:pt x="1810564" y="1935694"/>
                  <a:pt x="1790957" y="1919460"/>
                </a:cubicBezTo>
                <a:cubicBezTo>
                  <a:pt x="1732588" y="1924884"/>
                  <a:pt x="1679506" y="1900619"/>
                  <a:pt x="1613978" y="1891581"/>
                </a:cubicBezTo>
                <a:cubicBezTo>
                  <a:pt x="1542961" y="1912227"/>
                  <a:pt x="1506863" y="1865666"/>
                  <a:pt x="1436831" y="1856201"/>
                </a:cubicBezTo>
                <a:cubicBezTo>
                  <a:pt x="1409149" y="1862955"/>
                  <a:pt x="1416370" y="1829853"/>
                  <a:pt x="1357365" y="1832140"/>
                </a:cubicBezTo>
                <a:cubicBezTo>
                  <a:pt x="1285880" y="1811785"/>
                  <a:pt x="1273193" y="1786872"/>
                  <a:pt x="1232341" y="1785942"/>
                </a:cubicBezTo>
                <a:cubicBezTo>
                  <a:pt x="1223903" y="1792798"/>
                  <a:pt x="1160576" y="1793911"/>
                  <a:pt x="1162595" y="1784330"/>
                </a:cubicBezTo>
                <a:cubicBezTo>
                  <a:pt x="1153167" y="1787110"/>
                  <a:pt x="1122206" y="1805077"/>
                  <a:pt x="1120257" y="1789615"/>
                </a:cubicBezTo>
                <a:cubicBezTo>
                  <a:pt x="1073149" y="1786750"/>
                  <a:pt x="1034361" y="1768718"/>
                  <a:pt x="991903" y="1786741"/>
                </a:cubicBezTo>
                <a:cubicBezTo>
                  <a:pt x="966383" y="1781126"/>
                  <a:pt x="949501" y="1800915"/>
                  <a:pt x="883960" y="1809389"/>
                </a:cubicBezTo>
                <a:cubicBezTo>
                  <a:pt x="836064" y="1808194"/>
                  <a:pt x="826980" y="1826610"/>
                  <a:pt x="766531" y="1805053"/>
                </a:cubicBezTo>
                <a:cubicBezTo>
                  <a:pt x="732778" y="1801141"/>
                  <a:pt x="694055" y="1787044"/>
                  <a:pt x="669779" y="1800537"/>
                </a:cubicBezTo>
                <a:cubicBezTo>
                  <a:pt x="645252" y="1794709"/>
                  <a:pt x="563495" y="1813232"/>
                  <a:pt x="523898" y="1811085"/>
                </a:cubicBezTo>
                <a:cubicBezTo>
                  <a:pt x="457555" y="1798530"/>
                  <a:pt x="395227" y="1824052"/>
                  <a:pt x="360251" y="1830735"/>
                </a:cubicBezTo>
                <a:cubicBezTo>
                  <a:pt x="313564" y="1825583"/>
                  <a:pt x="298281" y="1811622"/>
                  <a:pt x="255207" y="1818275"/>
                </a:cubicBezTo>
                <a:cubicBezTo>
                  <a:pt x="206572" y="1839769"/>
                  <a:pt x="160277" y="1836800"/>
                  <a:pt x="101803" y="1870647"/>
                </a:cubicBezTo>
                <a:cubicBezTo>
                  <a:pt x="85849" y="1910002"/>
                  <a:pt x="27997" y="1845258"/>
                  <a:pt x="25397" y="1888443"/>
                </a:cubicBezTo>
                <a:cubicBezTo>
                  <a:pt x="19096" y="1881154"/>
                  <a:pt x="11260" y="1878398"/>
                  <a:pt x="2370" y="1878311"/>
                </a:cubicBezTo>
                <a:lnTo>
                  <a:pt x="0" y="1878785"/>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 name="Content Placeholder 6" descr="A close up of a sign&#10;&#10;Description automatically generated">
            <a:extLst>
              <a:ext uri="{FF2B5EF4-FFF2-40B4-BE49-F238E27FC236}">
                <a16:creationId xmlns:a16="http://schemas.microsoft.com/office/drawing/2014/main" id="{A956D9D0-90D2-EFD7-32D3-088D3F4C70D9}"/>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677878" y="253223"/>
            <a:ext cx="1321275" cy="1542326"/>
          </a:xfrm>
          <a:prstGeom prst="rect">
            <a:avLst/>
          </a:prstGeom>
        </p:spPr>
      </p:pic>
      <p:sp>
        <p:nvSpPr>
          <p:cNvPr id="2068" name="Freeform: Shape 2067">
            <a:extLst>
              <a:ext uri="{FF2B5EF4-FFF2-40B4-BE49-F238E27FC236}">
                <a16:creationId xmlns:a16="http://schemas.microsoft.com/office/drawing/2014/main" id="{AC25CF09-8BF3-C92C-AF9E-C8CFA4E7D92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5381624" y="6209414"/>
            <a:ext cx="6810375" cy="648586"/>
          </a:xfrm>
          <a:custGeom>
            <a:avLst/>
            <a:gdLst>
              <a:gd name="connsiteX0" fmla="*/ 0 w 10753706"/>
              <a:gd name="connsiteY0" fmla="*/ 0 h 1027260"/>
              <a:gd name="connsiteX1" fmla="*/ 10753706 w 10753706"/>
              <a:gd name="connsiteY1" fmla="*/ 0 h 1027260"/>
              <a:gd name="connsiteX2" fmla="*/ 10748809 w 10753706"/>
              <a:gd name="connsiteY2" fmla="*/ 2522 h 1027260"/>
              <a:gd name="connsiteX3" fmla="*/ 10725330 w 10753706"/>
              <a:gd name="connsiteY3" fmla="*/ 11977 h 1027260"/>
              <a:gd name="connsiteX4" fmla="*/ 10615423 w 10753706"/>
              <a:gd name="connsiteY4" fmla="*/ 52967 h 1027260"/>
              <a:gd name="connsiteX5" fmla="*/ 10533936 w 10753706"/>
              <a:gd name="connsiteY5" fmla="*/ 53095 h 1027260"/>
              <a:gd name="connsiteX6" fmla="*/ 10466876 w 10753706"/>
              <a:gd name="connsiteY6" fmla="*/ 45180 h 1027260"/>
              <a:gd name="connsiteX7" fmla="*/ 10355090 w 10753706"/>
              <a:gd name="connsiteY7" fmla="*/ 89741 h 1027260"/>
              <a:gd name="connsiteX8" fmla="*/ 10087145 w 10753706"/>
              <a:gd name="connsiteY8" fmla="*/ 66115 h 1027260"/>
              <a:gd name="connsiteX9" fmla="*/ 10015902 w 10753706"/>
              <a:gd name="connsiteY9" fmla="*/ 76178 h 1027260"/>
              <a:gd name="connsiteX10" fmla="*/ 9806005 w 10753706"/>
              <a:gd name="connsiteY10" fmla="*/ 102435 h 1027260"/>
              <a:gd name="connsiteX11" fmla="*/ 9602583 w 10753706"/>
              <a:gd name="connsiteY11" fmla="*/ 179170 h 1027260"/>
              <a:gd name="connsiteX12" fmla="*/ 9469719 w 10753706"/>
              <a:gd name="connsiteY12" fmla="*/ 174721 h 1027260"/>
              <a:gd name="connsiteX13" fmla="*/ 9408692 w 10753706"/>
              <a:gd name="connsiteY13" fmla="*/ 189513 h 1027260"/>
              <a:gd name="connsiteX14" fmla="*/ 9364151 w 10753706"/>
              <a:gd name="connsiteY14" fmla="*/ 194072 h 1027260"/>
              <a:gd name="connsiteX15" fmla="*/ 9337751 w 10753706"/>
              <a:gd name="connsiteY15" fmla="*/ 197579 h 1027260"/>
              <a:gd name="connsiteX16" fmla="*/ 9297166 w 10753706"/>
              <a:gd name="connsiteY16" fmla="*/ 216558 h 1027260"/>
              <a:gd name="connsiteX17" fmla="*/ 9123859 w 10753706"/>
              <a:gd name="connsiteY17" fmla="*/ 237356 h 1027260"/>
              <a:gd name="connsiteX18" fmla="*/ 8950741 w 10753706"/>
              <a:gd name="connsiteY18" fmla="*/ 238020 h 1027260"/>
              <a:gd name="connsiteX19" fmla="*/ 8718236 w 10753706"/>
              <a:gd name="connsiteY19" fmla="*/ 303148 h 1027260"/>
              <a:gd name="connsiteX20" fmla="*/ 8694011 w 10753706"/>
              <a:gd name="connsiteY20" fmla="*/ 308812 h 1027260"/>
              <a:gd name="connsiteX21" fmla="*/ 8611976 w 10753706"/>
              <a:gd name="connsiteY21" fmla="*/ 324819 h 1027260"/>
              <a:gd name="connsiteX22" fmla="*/ 8562074 w 10753706"/>
              <a:gd name="connsiteY22" fmla="*/ 337971 h 1027260"/>
              <a:gd name="connsiteX23" fmla="*/ 8501724 w 10753706"/>
              <a:gd name="connsiteY23" fmla="*/ 360865 h 1027260"/>
              <a:gd name="connsiteX24" fmla="*/ 8504489 w 10753706"/>
              <a:gd name="connsiteY24" fmla="*/ 364790 h 1027260"/>
              <a:gd name="connsiteX25" fmla="*/ 8492774 w 10753706"/>
              <a:gd name="connsiteY25" fmla="*/ 366181 h 1027260"/>
              <a:gd name="connsiteX26" fmla="*/ 8466405 w 10753706"/>
              <a:gd name="connsiteY26" fmla="*/ 368724 h 1027260"/>
              <a:gd name="connsiteX27" fmla="*/ 8427069 w 10753706"/>
              <a:gd name="connsiteY27" fmla="*/ 387211 h 1027260"/>
              <a:gd name="connsiteX28" fmla="*/ 8387766 w 10753706"/>
              <a:gd name="connsiteY28" fmla="*/ 377161 h 1027260"/>
              <a:gd name="connsiteX29" fmla="*/ 8315874 w 10753706"/>
              <a:gd name="connsiteY29" fmla="*/ 395527 h 1027260"/>
              <a:gd name="connsiteX30" fmla="*/ 8274474 w 10753706"/>
              <a:gd name="connsiteY30" fmla="*/ 405112 h 1027260"/>
              <a:gd name="connsiteX31" fmla="*/ 8234664 w 10753706"/>
              <a:gd name="connsiteY31" fmla="*/ 410219 h 1027260"/>
              <a:gd name="connsiteX32" fmla="*/ 8211268 w 10753706"/>
              <a:gd name="connsiteY32" fmla="*/ 416791 h 1027260"/>
              <a:gd name="connsiteX33" fmla="*/ 8188615 w 10753706"/>
              <a:gd name="connsiteY33" fmla="*/ 421755 h 1027260"/>
              <a:gd name="connsiteX34" fmla="*/ 8179981 w 10753706"/>
              <a:gd name="connsiteY34" fmla="*/ 420402 h 1027260"/>
              <a:gd name="connsiteX35" fmla="*/ 8179307 w 10753706"/>
              <a:gd name="connsiteY35" fmla="*/ 422516 h 1027260"/>
              <a:gd name="connsiteX36" fmla="*/ 8147929 w 10753706"/>
              <a:gd name="connsiteY36" fmla="*/ 450302 h 1027260"/>
              <a:gd name="connsiteX37" fmla="*/ 8089136 w 10753706"/>
              <a:gd name="connsiteY37" fmla="*/ 465283 h 1027260"/>
              <a:gd name="connsiteX38" fmla="*/ 8049973 w 10753706"/>
              <a:gd name="connsiteY38" fmla="*/ 454121 h 1027260"/>
              <a:gd name="connsiteX39" fmla="*/ 7965913 w 10753706"/>
              <a:gd name="connsiteY39" fmla="*/ 464415 h 1027260"/>
              <a:gd name="connsiteX40" fmla="*/ 7945093 w 10753706"/>
              <a:gd name="connsiteY40" fmla="*/ 464798 h 1027260"/>
              <a:gd name="connsiteX41" fmla="*/ 7935335 w 10753706"/>
              <a:gd name="connsiteY41" fmla="*/ 462442 h 1027260"/>
              <a:gd name="connsiteX42" fmla="*/ 7904779 w 10753706"/>
              <a:gd name="connsiteY42" fmla="*/ 471429 h 1027260"/>
              <a:gd name="connsiteX43" fmla="*/ 7855604 w 10753706"/>
              <a:gd name="connsiteY43" fmla="*/ 480199 h 1027260"/>
              <a:gd name="connsiteX44" fmla="*/ 7832630 w 10753706"/>
              <a:gd name="connsiteY44" fmla="*/ 485371 h 1027260"/>
              <a:gd name="connsiteX45" fmla="*/ 7812438 w 10753706"/>
              <a:gd name="connsiteY45" fmla="*/ 485391 h 1027260"/>
              <a:gd name="connsiteX46" fmla="*/ 7701399 w 10753706"/>
              <a:gd name="connsiteY46" fmla="*/ 495197 h 1027260"/>
              <a:gd name="connsiteX47" fmla="*/ 7674778 w 10753706"/>
              <a:gd name="connsiteY47" fmla="*/ 494723 h 1027260"/>
              <a:gd name="connsiteX48" fmla="*/ 7660445 w 10753706"/>
              <a:gd name="connsiteY48" fmla="*/ 490194 h 1027260"/>
              <a:gd name="connsiteX49" fmla="*/ 7651781 w 10753706"/>
              <a:gd name="connsiteY49" fmla="*/ 493084 h 1027260"/>
              <a:gd name="connsiteX50" fmla="*/ 7584807 w 10753706"/>
              <a:gd name="connsiteY50" fmla="*/ 499490 h 1027260"/>
              <a:gd name="connsiteX51" fmla="*/ 7541324 w 10753706"/>
              <a:gd name="connsiteY51" fmla="*/ 504184 h 1027260"/>
              <a:gd name="connsiteX52" fmla="*/ 7541756 w 10753706"/>
              <a:gd name="connsiteY52" fmla="*/ 512184 h 1027260"/>
              <a:gd name="connsiteX53" fmla="*/ 7503906 w 10753706"/>
              <a:gd name="connsiteY53" fmla="*/ 518551 h 1027260"/>
              <a:gd name="connsiteX54" fmla="*/ 7460411 w 10753706"/>
              <a:gd name="connsiteY54" fmla="*/ 517415 h 1027260"/>
              <a:gd name="connsiteX55" fmla="*/ 7460116 w 10753706"/>
              <a:gd name="connsiteY55" fmla="*/ 517548 h 1027260"/>
              <a:gd name="connsiteX56" fmla="*/ 7297810 w 10753706"/>
              <a:gd name="connsiteY56" fmla="*/ 563947 h 1027260"/>
              <a:gd name="connsiteX57" fmla="*/ 6946388 w 10753706"/>
              <a:gd name="connsiteY57" fmla="*/ 665244 h 1027260"/>
              <a:gd name="connsiteX58" fmla="*/ 6741704 w 10753706"/>
              <a:gd name="connsiteY58" fmla="*/ 679365 h 1027260"/>
              <a:gd name="connsiteX59" fmla="*/ 6624680 w 10753706"/>
              <a:gd name="connsiteY59" fmla="*/ 677674 h 1027260"/>
              <a:gd name="connsiteX60" fmla="*/ 6605700 w 10753706"/>
              <a:gd name="connsiteY60" fmla="*/ 683566 h 1027260"/>
              <a:gd name="connsiteX61" fmla="*/ 6576922 w 10753706"/>
              <a:gd name="connsiteY61" fmla="*/ 683030 h 1027260"/>
              <a:gd name="connsiteX62" fmla="*/ 6405123 w 10753706"/>
              <a:gd name="connsiteY62" fmla="*/ 721946 h 1027260"/>
              <a:gd name="connsiteX63" fmla="*/ 6368938 w 10753706"/>
              <a:gd name="connsiteY63" fmla="*/ 717341 h 1027260"/>
              <a:gd name="connsiteX64" fmla="*/ 6295102 w 10753706"/>
              <a:gd name="connsiteY64" fmla="*/ 729508 h 1027260"/>
              <a:gd name="connsiteX65" fmla="*/ 6202084 w 10753706"/>
              <a:gd name="connsiteY65" fmla="*/ 767091 h 1027260"/>
              <a:gd name="connsiteX66" fmla="*/ 6067157 w 10753706"/>
              <a:gd name="connsiteY66" fmla="*/ 790339 h 1027260"/>
              <a:gd name="connsiteX67" fmla="*/ 6061443 w 10753706"/>
              <a:gd name="connsiteY67" fmla="*/ 796151 h 1027260"/>
              <a:gd name="connsiteX68" fmla="*/ 6051406 w 10753706"/>
              <a:gd name="connsiteY68" fmla="*/ 800684 h 1027260"/>
              <a:gd name="connsiteX69" fmla="*/ 6049097 w 10753706"/>
              <a:gd name="connsiteY69" fmla="*/ 800636 h 1027260"/>
              <a:gd name="connsiteX70" fmla="*/ 6034222 w 10753706"/>
              <a:gd name="connsiteY70" fmla="*/ 804110 h 1027260"/>
              <a:gd name="connsiteX71" fmla="*/ 6033121 w 10753706"/>
              <a:gd name="connsiteY71" fmla="*/ 806078 h 1027260"/>
              <a:gd name="connsiteX72" fmla="*/ 6023593 w 10753706"/>
              <a:gd name="connsiteY72" fmla="*/ 808842 h 1027260"/>
              <a:gd name="connsiteX73" fmla="*/ 6006639 w 10753706"/>
              <a:gd name="connsiteY73" fmla="*/ 815304 h 1027260"/>
              <a:gd name="connsiteX74" fmla="*/ 6001762 w 10753706"/>
              <a:gd name="connsiteY74" fmla="*/ 815557 h 1027260"/>
              <a:gd name="connsiteX75" fmla="*/ 5973534 w 10753706"/>
              <a:gd name="connsiteY75" fmla="*/ 823815 h 1027260"/>
              <a:gd name="connsiteX76" fmla="*/ 5972336 w 10753706"/>
              <a:gd name="connsiteY76" fmla="*/ 823476 h 1027260"/>
              <a:gd name="connsiteX77" fmla="*/ 5960841 w 10753706"/>
              <a:gd name="connsiteY77" fmla="*/ 823819 h 1027260"/>
              <a:gd name="connsiteX78" fmla="*/ 5940719 w 10753706"/>
              <a:gd name="connsiteY78" fmla="*/ 825514 h 1027260"/>
              <a:gd name="connsiteX79" fmla="*/ 5884298 w 10753706"/>
              <a:gd name="connsiteY79" fmla="*/ 823806 h 1027260"/>
              <a:gd name="connsiteX80" fmla="*/ 5854779 w 10753706"/>
              <a:gd name="connsiteY80" fmla="*/ 832365 h 1027260"/>
              <a:gd name="connsiteX81" fmla="*/ 5848382 w 10753706"/>
              <a:gd name="connsiteY81" fmla="*/ 833844 h 1027260"/>
              <a:gd name="connsiteX82" fmla="*/ 5848066 w 10753706"/>
              <a:gd name="connsiteY82" fmla="*/ 833772 h 1027260"/>
              <a:gd name="connsiteX83" fmla="*/ 5840944 w 10753706"/>
              <a:gd name="connsiteY83" fmla="*/ 835132 h 1027260"/>
              <a:gd name="connsiteX84" fmla="*/ 5836719 w 10753706"/>
              <a:gd name="connsiteY84" fmla="*/ 836539 h 1027260"/>
              <a:gd name="connsiteX85" fmla="*/ 5824311 w 10753706"/>
              <a:gd name="connsiteY85" fmla="*/ 839408 h 1027260"/>
              <a:gd name="connsiteX86" fmla="*/ 5818788 w 10753706"/>
              <a:gd name="connsiteY86" fmla="*/ 839727 h 1027260"/>
              <a:gd name="connsiteX87" fmla="*/ 5763953 w 10753706"/>
              <a:gd name="connsiteY87" fmla="*/ 834282 h 1027260"/>
              <a:gd name="connsiteX88" fmla="*/ 5667748 w 10753706"/>
              <a:gd name="connsiteY88" fmla="*/ 840211 h 1027260"/>
              <a:gd name="connsiteX89" fmla="*/ 5573108 w 10753706"/>
              <a:gd name="connsiteY89" fmla="*/ 847611 h 1027260"/>
              <a:gd name="connsiteX90" fmla="*/ 5539137 w 10753706"/>
              <a:gd name="connsiteY90" fmla="*/ 851033 h 1027260"/>
              <a:gd name="connsiteX91" fmla="*/ 5510651 w 10753706"/>
              <a:gd name="connsiteY91" fmla="*/ 844215 h 1027260"/>
              <a:gd name="connsiteX92" fmla="*/ 5457331 w 10753706"/>
              <a:gd name="connsiteY92" fmla="*/ 839159 h 1027260"/>
              <a:gd name="connsiteX93" fmla="*/ 5410613 w 10753706"/>
              <a:gd name="connsiteY93" fmla="*/ 834358 h 1027260"/>
              <a:gd name="connsiteX94" fmla="*/ 5370040 w 10753706"/>
              <a:gd name="connsiteY94" fmla="*/ 862127 h 1027260"/>
              <a:gd name="connsiteX95" fmla="*/ 5318778 w 10753706"/>
              <a:gd name="connsiteY95" fmla="*/ 855310 h 1027260"/>
              <a:gd name="connsiteX96" fmla="*/ 5298645 w 10753706"/>
              <a:gd name="connsiteY96" fmla="*/ 855171 h 1027260"/>
              <a:gd name="connsiteX97" fmla="*/ 5253828 w 10753706"/>
              <a:gd name="connsiteY97" fmla="*/ 859670 h 1027260"/>
              <a:gd name="connsiteX98" fmla="*/ 5216955 w 10753706"/>
              <a:gd name="connsiteY98" fmla="*/ 866245 h 1027260"/>
              <a:gd name="connsiteX99" fmla="*/ 5214344 w 10753706"/>
              <a:gd name="connsiteY99" fmla="*/ 868102 h 1027260"/>
              <a:gd name="connsiteX100" fmla="*/ 5195561 w 10753706"/>
              <a:gd name="connsiteY100" fmla="*/ 869949 h 1027260"/>
              <a:gd name="connsiteX101" fmla="*/ 5182555 w 10753706"/>
              <a:gd name="connsiteY101" fmla="*/ 873542 h 1027260"/>
              <a:gd name="connsiteX102" fmla="*/ 5172552 w 10753706"/>
              <a:gd name="connsiteY102" fmla="*/ 878801 h 1027260"/>
              <a:gd name="connsiteX103" fmla="*/ 5027993 w 10753706"/>
              <a:gd name="connsiteY103" fmla="*/ 889666 h 1027260"/>
              <a:gd name="connsiteX104" fmla="*/ 4939844 w 10753706"/>
              <a:gd name="connsiteY104" fmla="*/ 934802 h 1027260"/>
              <a:gd name="connsiteX105" fmla="*/ 4792576 w 10753706"/>
              <a:gd name="connsiteY105" fmla="*/ 934820 h 1027260"/>
              <a:gd name="connsiteX106" fmla="*/ 4602423 w 10753706"/>
              <a:gd name="connsiteY106" fmla="*/ 958063 h 1027260"/>
              <a:gd name="connsiteX107" fmla="*/ 4290656 w 10753706"/>
              <a:gd name="connsiteY107" fmla="*/ 969152 h 1027260"/>
              <a:gd name="connsiteX108" fmla="*/ 3952334 w 10753706"/>
              <a:gd name="connsiteY108" fmla="*/ 954043 h 1027260"/>
              <a:gd name="connsiteX109" fmla="*/ 3858560 w 10753706"/>
              <a:gd name="connsiteY109" fmla="*/ 948781 h 1027260"/>
              <a:gd name="connsiteX110" fmla="*/ 3846597 w 10753706"/>
              <a:gd name="connsiteY110" fmla="*/ 948382 h 1027260"/>
              <a:gd name="connsiteX111" fmla="*/ 3736044 w 10753706"/>
              <a:gd name="connsiteY111" fmla="*/ 947759 h 1027260"/>
              <a:gd name="connsiteX112" fmla="*/ 3713136 w 10753706"/>
              <a:gd name="connsiteY112" fmla="*/ 946963 h 1027260"/>
              <a:gd name="connsiteX113" fmla="*/ 3695939 w 10753706"/>
              <a:gd name="connsiteY113" fmla="*/ 943639 h 1027260"/>
              <a:gd name="connsiteX114" fmla="*/ 3694125 w 10753706"/>
              <a:gd name="connsiteY114" fmla="*/ 940567 h 1027260"/>
              <a:gd name="connsiteX115" fmla="*/ 3681925 w 10753706"/>
              <a:gd name="connsiteY115" fmla="*/ 939706 h 1027260"/>
              <a:gd name="connsiteX116" fmla="*/ 3679204 w 10753706"/>
              <a:gd name="connsiteY116" fmla="*/ 938926 h 1027260"/>
              <a:gd name="connsiteX117" fmla="*/ 3615656 w 10753706"/>
              <a:gd name="connsiteY117" fmla="*/ 940320 h 1027260"/>
              <a:gd name="connsiteX118" fmla="*/ 3567983 w 10753706"/>
              <a:gd name="connsiteY118" fmla="*/ 935596 h 1027260"/>
              <a:gd name="connsiteX119" fmla="*/ 3422423 w 10753706"/>
              <a:gd name="connsiteY119" fmla="*/ 932129 h 1027260"/>
              <a:gd name="connsiteX120" fmla="*/ 3310925 w 10753706"/>
              <a:gd name="connsiteY120" fmla="*/ 911072 h 1027260"/>
              <a:gd name="connsiteX121" fmla="*/ 3139421 w 10753706"/>
              <a:gd name="connsiteY121" fmla="*/ 934151 h 1027260"/>
              <a:gd name="connsiteX122" fmla="*/ 2996922 w 10753706"/>
              <a:gd name="connsiteY122" fmla="*/ 927537 h 1027260"/>
              <a:gd name="connsiteX123" fmla="*/ 2982785 w 10753706"/>
              <a:gd name="connsiteY123" fmla="*/ 931453 h 1027260"/>
              <a:gd name="connsiteX124" fmla="*/ 2967478 w 10753706"/>
              <a:gd name="connsiteY124" fmla="*/ 933397 h 1027260"/>
              <a:gd name="connsiteX125" fmla="*/ 2948552 w 10753706"/>
              <a:gd name="connsiteY125" fmla="*/ 932961 h 1027260"/>
              <a:gd name="connsiteX126" fmla="*/ 2944404 w 10753706"/>
              <a:gd name="connsiteY126" fmla="*/ 934452 h 1027260"/>
              <a:gd name="connsiteX127" fmla="*/ 2908608 w 10753706"/>
              <a:gd name="connsiteY127" fmla="*/ 937205 h 1027260"/>
              <a:gd name="connsiteX128" fmla="*/ 2904443 w 10753706"/>
              <a:gd name="connsiteY128" fmla="*/ 936455 h 1027260"/>
              <a:gd name="connsiteX129" fmla="*/ 2868935 w 10753706"/>
              <a:gd name="connsiteY129" fmla="*/ 938022 h 1027260"/>
              <a:gd name="connsiteX130" fmla="*/ 2868586 w 10753706"/>
              <a:gd name="connsiteY130" fmla="*/ 937487 h 1027260"/>
              <a:gd name="connsiteX131" fmla="*/ 2859191 w 10753706"/>
              <a:gd name="connsiteY131" fmla="*/ 935503 h 1027260"/>
              <a:gd name="connsiteX132" fmla="*/ 2840915 w 10753706"/>
              <a:gd name="connsiteY132" fmla="*/ 932977 h 1027260"/>
              <a:gd name="connsiteX133" fmla="*/ 2763509 w 10753706"/>
              <a:gd name="connsiteY133" fmla="*/ 921850 h 1027260"/>
              <a:gd name="connsiteX134" fmla="*/ 2756121 w 10753706"/>
              <a:gd name="connsiteY134" fmla="*/ 921864 h 1027260"/>
              <a:gd name="connsiteX135" fmla="*/ 2755998 w 10753706"/>
              <a:gd name="connsiteY135" fmla="*/ 921739 h 1027260"/>
              <a:gd name="connsiteX136" fmla="*/ 2748255 w 10753706"/>
              <a:gd name="connsiteY136" fmla="*/ 921505 h 1027260"/>
              <a:gd name="connsiteX137" fmla="*/ 2694601 w 10753706"/>
              <a:gd name="connsiteY137" fmla="*/ 915575 h 1027260"/>
              <a:gd name="connsiteX138" fmla="*/ 2635357 w 10753706"/>
              <a:gd name="connsiteY138" fmla="*/ 910976 h 1027260"/>
              <a:gd name="connsiteX139" fmla="*/ 2601047 w 10753706"/>
              <a:gd name="connsiteY139" fmla="*/ 910263 h 1027260"/>
              <a:gd name="connsiteX140" fmla="*/ 2507482 w 10753706"/>
              <a:gd name="connsiteY140" fmla="*/ 906211 h 1027260"/>
              <a:gd name="connsiteX141" fmla="*/ 2413884 w 10753706"/>
              <a:gd name="connsiteY141" fmla="*/ 900545 h 1027260"/>
              <a:gd name="connsiteX142" fmla="*/ 2368912 w 10753706"/>
              <a:gd name="connsiteY142" fmla="*/ 888755 h 1027260"/>
              <a:gd name="connsiteX143" fmla="*/ 2349490 w 10753706"/>
              <a:gd name="connsiteY143" fmla="*/ 889719 h 1027260"/>
              <a:gd name="connsiteX144" fmla="*/ 2344290 w 10753706"/>
              <a:gd name="connsiteY144" fmla="*/ 890584 h 1027260"/>
              <a:gd name="connsiteX145" fmla="*/ 2336488 w 10753706"/>
              <a:gd name="connsiteY145" fmla="*/ 891058 h 1027260"/>
              <a:gd name="connsiteX146" fmla="*/ 2329015 w 10753706"/>
              <a:gd name="connsiteY146" fmla="*/ 891627 h 1027260"/>
              <a:gd name="connsiteX147" fmla="*/ 2293898 w 10753706"/>
              <a:gd name="connsiteY147" fmla="*/ 896431 h 1027260"/>
              <a:gd name="connsiteX148" fmla="*/ 2243927 w 10753706"/>
              <a:gd name="connsiteY148" fmla="*/ 888076 h 1027260"/>
              <a:gd name="connsiteX149" fmla="*/ 2223920 w 10753706"/>
              <a:gd name="connsiteY149" fmla="*/ 887331 h 1027260"/>
              <a:gd name="connsiteX150" fmla="*/ 2213081 w 10753706"/>
              <a:gd name="connsiteY150" fmla="*/ 886302 h 1027260"/>
              <a:gd name="connsiteX151" fmla="*/ 2212307 w 10753706"/>
              <a:gd name="connsiteY151" fmla="*/ 885829 h 1027260"/>
              <a:gd name="connsiteX152" fmla="*/ 2152321 w 10753706"/>
              <a:gd name="connsiteY152" fmla="*/ 894418 h 1027260"/>
              <a:gd name="connsiteX153" fmla="*/ 2140985 w 10753706"/>
              <a:gd name="connsiteY153" fmla="*/ 895968 h 1027260"/>
              <a:gd name="connsiteX154" fmla="*/ 2121210 w 10753706"/>
              <a:gd name="connsiteY154" fmla="*/ 899354 h 1027260"/>
              <a:gd name="connsiteX155" fmla="*/ 2119146 w 10753706"/>
              <a:gd name="connsiteY155" fmla="*/ 899033 h 1027260"/>
              <a:gd name="connsiteX156" fmla="*/ 2105666 w 10753706"/>
              <a:gd name="connsiteY156" fmla="*/ 902240 h 1027260"/>
              <a:gd name="connsiteX157" fmla="*/ 2094924 w 10753706"/>
              <a:gd name="connsiteY157" fmla="*/ 907203 h 1027260"/>
              <a:gd name="connsiteX158" fmla="*/ 1949478 w 10753706"/>
              <a:gd name="connsiteY158" fmla="*/ 913748 h 1027260"/>
              <a:gd name="connsiteX159" fmla="*/ 1749684 w 10753706"/>
              <a:gd name="connsiteY159" fmla="*/ 942223 h 1027260"/>
              <a:gd name="connsiteX160" fmla="*/ 1585576 w 10753706"/>
              <a:gd name="connsiteY160" fmla="*/ 954170 h 1027260"/>
              <a:gd name="connsiteX161" fmla="*/ 1476250 w 10753706"/>
              <a:gd name="connsiteY161" fmla="*/ 950653 h 1027260"/>
              <a:gd name="connsiteX162" fmla="*/ 1433927 w 10753706"/>
              <a:gd name="connsiteY162" fmla="*/ 959926 h 1027260"/>
              <a:gd name="connsiteX163" fmla="*/ 1414893 w 10753706"/>
              <a:gd name="connsiteY163" fmla="*/ 957671 h 1027260"/>
              <a:gd name="connsiteX164" fmla="*/ 1411585 w 10753706"/>
              <a:gd name="connsiteY164" fmla="*/ 957179 h 1027260"/>
              <a:gd name="connsiteX165" fmla="*/ 1398896 w 10753706"/>
              <a:gd name="connsiteY165" fmla="*/ 957460 h 1027260"/>
              <a:gd name="connsiteX166" fmla="*/ 1394632 w 10753706"/>
              <a:gd name="connsiteY166" fmla="*/ 954725 h 1027260"/>
              <a:gd name="connsiteX167" fmla="*/ 1375043 w 10753706"/>
              <a:gd name="connsiteY167" fmla="*/ 953132 h 1027260"/>
              <a:gd name="connsiteX168" fmla="*/ 1351876 w 10753706"/>
              <a:gd name="connsiteY168" fmla="*/ 954436 h 1027260"/>
              <a:gd name="connsiteX169" fmla="*/ 1242676 w 10753706"/>
              <a:gd name="connsiteY169" fmla="*/ 963767 h 1027260"/>
              <a:gd name="connsiteX170" fmla="*/ 1205993 w 10753706"/>
              <a:gd name="connsiteY170" fmla="*/ 974080 h 1027260"/>
              <a:gd name="connsiteX171" fmla="*/ 1052221 w 10753706"/>
              <a:gd name="connsiteY171" fmla="*/ 963954 h 1027260"/>
              <a:gd name="connsiteX172" fmla="*/ 968270 w 10753706"/>
              <a:gd name="connsiteY172" fmla="*/ 964761 h 1027260"/>
              <a:gd name="connsiteX173" fmla="*/ 874493 w 10753706"/>
              <a:gd name="connsiteY173" fmla="*/ 998122 h 1027260"/>
              <a:gd name="connsiteX174" fmla="*/ 814411 w 10753706"/>
              <a:gd name="connsiteY174" fmla="*/ 1007391 h 1027260"/>
              <a:gd name="connsiteX175" fmla="*/ 688604 w 10753706"/>
              <a:gd name="connsiteY175" fmla="*/ 1015631 h 1027260"/>
              <a:gd name="connsiteX176" fmla="*/ 618171 w 10753706"/>
              <a:gd name="connsiteY176" fmla="*/ 1027260 h 1027260"/>
              <a:gd name="connsiteX177" fmla="*/ 570379 w 10753706"/>
              <a:gd name="connsiteY177" fmla="*/ 1023487 h 1027260"/>
              <a:gd name="connsiteX178" fmla="*/ 482519 w 10753706"/>
              <a:gd name="connsiteY178" fmla="*/ 1002108 h 1027260"/>
              <a:gd name="connsiteX179" fmla="*/ 475319 w 10753706"/>
              <a:gd name="connsiteY179" fmla="*/ 1009922 h 1027260"/>
              <a:gd name="connsiteX180" fmla="*/ 431104 w 10753706"/>
              <a:gd name="connsiteY180" fmla="*/ 1009317 h 1027260"/>
              <a:gd name="connsiteX181" fmla="*/ 363782 w 10753706"/>
              <a:gd name="connsiteY181" fmla="*/ 1007585 h 1027260"/>
              <a:gd name="connsiteX182" fmla="*/ 325533 w 10753706"/>
              <a:gd name="connsiteY182" fmla="*/ 1008502 h 1027260"/>
              <a:gd name="connsiteX183" fmla="*/ 220429 w 10753706"/>
              <a:gd name="connsiteY183" fmla="*/ 1008927 h 1027260"/>
              <a:gd name="connsiteX184" fmla="*/ 114676 w 10753706"/>
              <a:gd name="connsiteY184" fmla="*/ 1007765 h 1027260"/>
              <a:gd name="connsiteX185" fmla="*/ 13470 w 10753706"/>
              <a:gd name="connsiteY185" fmla="*/ 998544 h 1027260"/>
              <a:gd name="connsiteX186" fmla="*/ 0 w 10753706"/>
              <a:gd name="connsiteY186" fmla="*/ 997355 h 1027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10753706" h="1027260">
                <a:moveTo>
                  <a:pt x="0" y="0"/>
                </a:moveTo>
                <a:lnTo>
                  <a:pt x="10753706" y="0"/>
                </a:lnTo>
                <a:lnTo>
                  <a:pt x="10748809" y="2522"/>
                </a:lnTo>
                <a:cubicBezTo>
                  <a:pt x="10744031" y="4644"/>
                  <a:pt x="10737551" y="7204"/>
                  <a:pt x="10725330" y="11977"/>
                </a:cubicBezTo>
                <a:cubicBezTo>
                  <a:pt x="10700888" y="21523"/>
                  <a:pt x="10652058" y="39304"/>
                  <a:pt x="10615423" y="52967"/>
                </a:cubicBezTo>
                <a:cubicBezTo>
                  <a:pt x="10598524" y="49017"/>
                  <a:pt x="10550674" y="61360"/>
                  <a:pt x="10533936" y="53095"/>
                </a:cubicBezTo>
                <a:cubicBezTo>
                  <a:pt x="10519435" y="55674"/>
                  <a:pt x="10480156" y="49393"/>
                  <a:pt x="10466876" y="45180"/>
                </a:cubicBezTo>
                <a:cubicBezTo>
                  <a:pt x="10443145" y="68059"/>
                  <a:pt x="10382269" y="71294"/>
                  <a:pt x="10355090" y="89741"/>
                </a:cubicBezTo>
                <a:cubicBezTo>
                  <a:pt x="10286222" y="95376"/>
                  <a:pt x="10146285" y="63529"/>
                  <a:pt x="10087145" y="66115"/>
                </a:cubicBezTo>
                <a:cubicBezTo>
                  <a:pt x="10067575" y="79584"/>
                  <a:pt x="10043111" y="68921"/>
                  <a:pt x="10015902" y="76178"/>
                </a:cubicBezTo>
                <a:cubicBezTo>
                  <a:pt x="9952302" y="84628"/>
                  <a:pt x="9893286" y="103337"/>
                  <a:pt x="9806005" y="102435"/>
                </a:cubicBezTo>
                <a:cubicBezTo>
                  <a:pt x="9782247" y="141133"/>
                  <a:pt x="9674787" y="151643"/>
                  <a:pt x="9602583" y="179170"/>
                </a:cubicBezTo>
                <a:cubicBezTo>
                  <a:pt x="9557658" y="187584"/>
                  <a:pt x="9478290" y="154235"/>
                  <a:pt x="9469719" y="174721"/>
                </a:cubicBezTo>
                <a:cubicBezTo>
                  <a:pt x="9443779" y="165070"/>
                  <a:pt x="9431317" y="185692"/>
                  <a:pt x="9408692" y="189513"/>
                </a:cubicBezTo>
                <a:cubicBezTo>
                  <a:pt x="9387154" y="183843"/>
                  <a:pt x="9380475" y="191089"/>
                  <a:pt x="9364151" y="194072"/>
                </a:cubicBezTo>
                <a:cubicBezTo>
                  <a:pt x="9354686" y="190222"/>
                  <a:pt x="9340485" y="191782"/>
                  <a:pt x="9337751" y="197579"/>
                </a:cubicBezTo>
                <a:cubicBezTo>
                  <a:pt x="9349566" y="209270"/>
                  <a:pt x="9297468" y="207714"/>
                  <a:pt x="9297166" y="216558"/>
                </a:cubicBezTo>
                <a:cubicBezTo>
                  <a:pt x="9269057" y="220999"/>
                  <a:pt x="9139630" y="221783"/>
                  <a:pt x="9123859" y="237356"/>
                </a:cubicBezTo>
                <a:cubicBezTo>
                  <a:pt x="9068176" y="249209"/>
                  <a:pt x="8975349" y="235349"/>
                  <a:pt x="8950741" y="238020"/>
                </a:cubicBezTo>
                <a:cubicBezTo>
                  <a:pt x="8916265" y="215428"/>
                  <a:pt x="8822808" y="292026"/>
                  <a:pt x="8718236" y="303148"/>
                </a:cubicBezTo>
                <a:cubicBezTo>
                  <a:pt x="8703111" y="302060"/>
                  <a:pt x="8695551" y="302792"/>
                  <a:pt x="8694011" y="308812"/>
                </a:cubicBezTo>
                <a:cubicBezTo>
                  <a:pt x="8661810" y="312764"/>
                  <a:pt x="8637956" y="329628"/>
                  <a:pt x="8611976" y="324819"/>
                </a:cubicBezTo>
                <a:cubicBezTo>
                  <a:pt x="8621849" y="336388"/>
                  <a:pt x="8562809" y="325917"/>
                  <a:pt x="8562074" y="337971"/>
                </a:cubicBezTo>
                <a:cubicBezTo>
                  <a:pt x="8543699" y="343978"/>
                  <a:pt x="8511321" y="356396"/>
                  <a:pt x="8501724" y="360865"/>
                </a:cubicBezTo>
                <a:lnTo>
                  <a:pt x="8504489" y="364790"/>
                </a:lnTo>
                <a:lnTo>
                  <a:pt x="8492774" y="366181"/>
                </a:lnTo>
                <a:lnTo>
                  <a:pt x="8466405" y="368724"/>
                </a:lnTo>
                <a:cubicBezTo>
                  <a:pt x="8455454" y="372229"/>
                  <a:pt x="8440175" y="385805"/>
                  <a:pt x="8427069" y="387211"/>
                </a:cubicBezTo>
                <a:cubicBezTo>
                  <a:pt x="8400442" y="392215"/>
                  <a:pt x="8397079" y="382989"/>
                  <a:pt x="8387766" y="377161"/>
                </a:cubicBezTo>
                <a:cubicBezTo>
                  <a:pt x="8369233" y="378548"/>
                  <a:pt x="8334756" y="390869"/>
                  <a:pt x="8315874" y="395527"/>
                </a:cubicBezTo>
                <a:cubicBezTo>
                  <a:pt x="8306664" y="400500"/>
                  <a:pt x="8272845" y="393679"/>
                  <a:pt x="8274474" y="405112"/>
                </a:cubicBezTo>
                <a:cubicBezTo>
                  <a:pt x="8255483" y="406194"/>
                  <a:pt x="8244963" y="408376"/>
                  <a:pt x="8234664" y="410219"/>
                </a:cubicBezTo>
                <a:lnTo>
                  <a:pt x="8211268" y="416791"/>
                </a:lnTo>
                <a:cubicBezTo>
                  <a:pt x="8204720" y="419941"/>
                  <a:pt x="8197411" y="422004"/>
                  <a:pt x="8188615" y="421755"/>
                </a:cubicBezTo>
                <a:lnTo>
                  <a:pt x="8179981" y="420402"/>
                </a:lnTo>
                <a:lnTo>
                  <a:pt x="8179307" y="422516"/>
                </a:lnTo>
                <a:cubicBezTo>
                  <a:pt x="8179027" y="425797"/>
                  <a:pt x="8175790" y="448341"/>
                  <a:pt x="8147929" y="450302"/>
                </a:cubicBezTo>
                <a:cubicBezTo>
                  <a:pt x="8130300" y="457967"/>
                  <a:pt x="8114933" y="461015"/>
                  <a:pt x="8089136" y="465283"/>
                </a:cubicBezTo>
                <a:cubicBezTo>
                  <a:pt x="8072810" y="465920"/>
                  <a:pt x="8069376" y="451569"/>
                  <a:pt x="8049973" y="454121"/>
                </a:cubicBezTo>
                <a:cubicBezTo>
                  <a:pt x="7974508" y="471465"/>
                  <a:pt x="8006050" y="447139"/>
                  <a:pt x="7965913" y="464415"/>
                </a:cubicBezTo>
                <a:cubicBezTo>
                  <a:pt x="7958234" y="466025"/>
                  <a:pt x="7951405" y="465800"/>
                  <a:pt x="7945093" y="464798"/>
                </a:cubicBezTo>
                <a:lnTo>
                  <a:pt x="7935335" y="462442"/>
                </a:lnTo>
                <a:lnTo>
                  <a:pt x="7904779" y="471429"/>
                </a:lnTo>
                <a:cubicBezTo>
                  <a:pt x="7889387" y="474999"/>
                  <a:pt x="7872867" y="477951"/>
                  <a:pt x="7855604" y="480199"/>
                </a:cubicBezTo>
                <a:cubicBezTo>
                  <a:pt x="7850005" y="476378"/>
                  <a:pt x="7838628" y="483595"/>
                  <a:pt x="7832630" y="485371"/>
                </a:cubicBezTo>
                <a:cubicBezTo>
                  <a:pt x="7831473" y="482645"/>
                  <a:pt x="7816623" y="482661"/>
                  <a:pt x="7812438" y="485391"/>
                </a:cubicBezTo>
                <a:cubicBezTo>
                  <a:pt x="7709470" y="505049"/>
                  <a:pt x="7759426" y="473956"/>
                  <a:pt x="7701399" y="495197"/>
                </a:cubicBezTo>
                <a:cubicBezTo>
                  <a:pt x="7690986" y="496989"/>
                  <a:pt x="7682397" y="496365"/>
                  <a:pt x="7674778" y="494723"/>
                </a:cubicBezTo>
                <a:lnTo>
                  <a:pt x="7660445" y="490194"/>
                </a:lnTo>
                <a:lnTo>
                  <a:pt x="7651781" y="493084"/>
                </a:lnTo>
                <a:cubicBezTo>
                  <a:pt x="7616113" y="496548"/>
                  <a:pt x="7603273" y="491735"/>
                  <a:pt x="7584807" y="499490"/>
                </a:cubicBezTo>
                <a:cubicBezTo>
                  <a:pt x="7549256" y="490212"/>
                  <a:pt x="7563949" y="500167"/>
                  <a:pt x="7541324" y="504184"/>
                </a:cubicBezTo>
                <a:cubicBezTo>
                  <a:pt x="7523851" y="508307"/>
                  <a:pt x="7559546" y="509825"/>
                  <a:pt x="7541756" y="512184"/>
                </a:cubicBezTo>
                <a:cubicBezTo>
                  <a:pt x="7520963" y="510864"/>
                  <a:pt x="7525755" y="520497"/>
                  <a:pt x="7503906" y="518551"/>
                </a:cubicBezTo>
                <a:cubicBezTo>
                  <a:pt x="7505924" y="510774"/>
                  <a:pt x="7464361" y="523683"/>
                  <a:pt x="7460411" y="517415"/>
                </a:cubicBezTo>
                <a:lnTo>
                  <a:pt x="7460116" y="517548"/>
                </a:lnTo>
                <a:cubicBezTo>
                  <a:pt x="7447785" y="530928"/>
                  <a:pt x="7310141" y="550568"/>
                  <a:pt x="7297810" y="563947"/>
                </a:cubicBezTo>
                <a:cubicBezTo>
                  <a:pt x="7221791" y="605698"/>
                  <a:pt x="7039072" y="646008"/>
                  <a:pt x="6946388" y="665244"/>
                </a:cubicBezTo>
                <a:cubicBezTo>
                  <a:pt x="6853704" y="684480"/>
                  <a:pt x="6804875" y="677485"/>
                  <a:pt x="6741704" y="679365"/>
                </a:cubicBezTo>
                <a:lnTo>
                  <a:pt x="6624680" y="677674"/>
                </a:lnTo>
                <a:lnTo>
                  <a:pt x="6605700" y="683566"/>
                </a:lnTo>
                <a:cubicBezTo>
                  <a:pt x="6603309" y="685184"/>
                  <a:pt x="6599550" y="685647"/>
                  <a:pt x="6576922" y="683030"/>
                </a:cubicBezTo>
                <a:cubicBezTo>
                  <a:pt x="6527275" y="698355"/>
                  <a:pt x="6440981" y="702347"/>
                  <a:pt x="6405123" y="721946"/>
                </a:cubicBezTo>
                <a:cubicBezTo>
                  <a:pt x="6407963" y="715467"/>
                  <a:pt x="6383450" y="712913"/>
                  <a:pt x="6368938" y="717341"/>
                </a:cubicBezTo>
                <a:cubicBezTo>
                  <a:pt x="6377914" y="692119"/>
                  <a:pt x="6315316" y="744281"/>
                  <a:pt x="6295102" y="729508"/>
                </a:cubicBezTo>
                <a:cubicBezTo>
                  <a:pt x="6300358" y="744473"/>
                  <a:pt x="6240070" y="776254"/>
                  <a:pt x="6202084" y="767091"/>
                </a:cubicBezTo>
                <a:cubicBezTo>
                  <a:pt x="6152826" y="774744"/>
                  <a:pt x="6122010" y="790367"/>
                  <a:pt x="6067157" y="790339"/>
                </a:cubicBezTo>
                <a:cubicBezTo>
                  <a:pt x="6066310" y="792484"/>
                  <a:pt x="6064283" y="794403"/>
                  <a:pt x="6061443" y="796151"/>
                </a:cubicBezTo>
                <a:lnTo>
                  <a:pt x="6051406" y="800684"/>
                </a:lnTo>
                <a:lnTo>
                  <a:pt x="6049097" y="800636"/>
                </a:lnTo>
                <a:cubicBezTo>
                  <a:pt x="6040408" y="801393"/>
                  <a:pt x="6036299" y="802645"/>
                  <a:pt x="6034222" y="804110"/>
                </a:cubicBezTo>
                <a:lnTo>
                  <a:pt x="6033121" y="806078"/>
                </a:lnTo>
                <a:lnTo>
                  <a:pt x="6023593" y="808842"/>
                </a:lnTo>
                <a:lnTo>
                  <a:pt x="6006639" y="815304"/>
                </a:lnTo>
                <a:lnTo>
                  <a:pt x="6001762" y="815557"/>
                </a:lnTo>
                <a:lnTo>
                  <a:pt x="5973534" y="823815"/>
                </a:lnTo>
                <a:lnTo>
                  <a:pt x="5972336" y="823476"/>
                </a:lnTo>
                <a:cubicBezTo>
                  <a:pt x="5969004" y="822901"/>
                  <a:pt x="5965329" y="822833"/>
                  <a:pt x="5960841" y="823819"/>
                </a:cubicBezTo>
                <a:cubicBezTo>
                  <a:pt x="5955860" y="815655"/>
                  <a:pt x="5953515" y="821882"/>
                  <a:pt x="5940719" y="825514"/>
                </a:cubicBezTo>
                <a:cubicBezTo>
                  <a:pt x="5930130" y="813644"/>
                  <a:pt x="5900943" y="827979"/>
                  <a:pt x="5884298" y="823806"/>
                </a:cubicBezTo>
                <a:cubicBezTo>
                  <a:pt x="5875133" y="826741"/>
                  <a:pt x="5865250" y="829630"/>
                  <a:pt x="5854779" y="832365"/>
                </a:cubicBezTo>
                <a:lnTo>
                  <a:pt x="5848382" y="833844"/>
                </a:lnTo>
                <a:lnTo>
                  <a:pt x="5848066" y="833772"/>
                </a:lnTo>
                <a:cubicBezTo>
                  <a:pt x="5846273" y="833879"/>
                  <a:pt x="5844018" y="834284"/>
                  <a:pt x="5840944" y="835132"/>
                </a:cubicBezTo>
                <a:lnTo>
                  <a:pt x="5836719" y="836539"/>
                </a:lnTo>
                <a:lnTo>
                  <a:pt x="5824311" y="839408"/>
                </a:lnTo>
                <a:lnTo>
                  <a:pt x="5818788" y="839727"/>
                </a:lnTo>
                <a:cubicBezTo>
                  <a:pt x="5797008" y="838594"/>
                  <a:pt x="5786883" y="822081"/>
                  <a:pt x="5763953" y="834282"/>
                </a:cubicBezTo>
                <a:cubicBezTo>
                  <a:pt x="5726813" y="837521"/>
                  <a:pt x="5699446" y="830949"/>
                  <a:pt x="5667748" y="840211"/>
                </a:cubicBezTo>
                <a:cubicBezTo>
                  <a:pt x="5632959" y="843205"/>
                  <a:pt x="5601436" y="842280"/>
                  <a:pt x="5573108" y="847611"/>
                </a:cubicBezTo>
                <a:cubicBezTo>
                  <a:pt x="5560030" y="845832"/>
                  <a:pt x="5549547" y="851598"/>
                  <a:pt x="5539137" y="851033"/>
                </a:cubicBezTo>
                <a:cubicBezTo>
                  <a:pt x="5528728" y="850467"/>
                  <a:pt x="5529256" y="837509"/>
                  <a:pt x="5510651" y="844215"/>
                </a:cubicBezTo>
                <a:cubicBezTo>
                  <a:pt x="5494241" y="833607"/>
                  <a:pt x="5466101" y="839171"/>
                  <a:pt x="5457331" y="839159"/>
                </a:cubicBezTo>
                <a:lnTo>
                  <a:pt x="5410613" y="834358"/>
                </a:lnTo>
                <a:lnTo>
                  <a:pt x="5370040" y="862127"/>
                </a:lnTo>
                <a:cubicBezTo>
                  <a:pt x="5357863" y="856469"/>
                  <a:pt x="5319115" y="868069"/>
                  <a:pt x="5318778" y="855310"/>
                </a:cubicBezTo>
                <a:cubicBezTo>
                  <a:pt x="5303920" y="857760"/>
                  <a:pt x="5296727" y="863736"/>
                  <a:pt x="5298645" y="855171"/>
                </a:cubicBezTo>
                <a:cubicBezTo>
                  <a:pt x="5287819" y="855897"/>
                  <a:pt x="5267444" y="857825"/>
                  <a:pt x="5253828" y="859670"/>
                </a:cubicBezTo>
                <a:lnTo>
                  <a:pt x="5216955" y="866245"/>
                </a:lnTo>
                <a:lnTo>
                  <a:pt x="5214344" y="868102"/>
                </a:lnTo>
                <a:cubicBezTo>
                  <a:pt x="5210778" y="868719"/>
                  <a:pt x="5200859" y="869042"/>
                  <a:pt x="5195561" y="869949"/>
                </a:cubicBezTo>
                <a:lnTo>
                  <a:pt x="5182555" y="873542"/>
                </a:lnTo>
                <a:cubicBezTo>
                  <a:pt x="5178496" y="875023"/>
                  <a:pt x="5175066" y="876746"/>
                  <a:pt x="5172552" y="878801"/>
                </a:cubicBezTo>
                <a:cubicBezTo>
                  <a:pt x="5121406" y="873797"/>
                  <a:pt x="5080096" y="886529"/>
                  <a:pt x="5027993" y="889666"/>
                </a:cubicBezTo>
                <a:cubicBezTo>
                  <a:pt x="4999924" y="877115"/>
                  <a:pt x="4946973" y="919452"/>
                  <a:pt x="4939844" y="934802"/>
                </a:cubicBezTo>
                <a:cubicBezTo>
                  <a:pt x="4895154" y="940701"/>
                  <a:pt x="4844006" y="928240"/>
                  <a:pt x="4792576" y="934820"/>
                </a:cubicBezTo>
                <a:lnTo>
                  <a:pt x="4602423" y="958063"/>
                </a:lnTo>
                <a:cubicBezTo>
                  <a:pt x="4488530" y="967131"/>
                  <a:pt x="4399004" y="969822"/>
                  <a:pt x="4290656" y="969152"/>
                </a:cubicBezTo>
                <a:cubicBezTo>
                  <a:pt x="4182308" y="968482"/>
                  <a:pt x="4046938" y="971167"/>
                  <a:pt x="3952334" y="954043"/>
                </a:cubicBezTo>
                <a:lnTo>
                  <a:pt x="3858560" y="948781"/>
                </a:lnTo>
                <a:lnTo>
                  <a:pt x="3846597" y="948382"/>
                </a:lnTo>
                <a:cubicBezTo>
                  <a:pt x="3807516" y="956616"/>
                  <a:pt x="3767475" y="941640"/>
                  <a:pt x="3736044" y="947759"/>
                </a:cubicBezTo>
                <a:cubicBezTo>
                  <a:pt x="3727323" y="948128"/>
                  <a:pt x="3719828" y="947771"/>
                  <a:pt x="3713136" y="946963"/>
                </a:cubicBezTo>
                <a:lnTo>
                  <a:pt x="3695939" y="943639"/>
                </a:lnTo>
                <a:lnTo>
                  <a:pt x="3694125" y="940567"/>
                </a:lnTo>
                <a:lnTo>
                  <a:pt x="3681925" y="939706"/>
                </a:lnTo>
                <a:lnTo>
                  <a:pt x="3679204" y="938926"/>
                </a:lnTo>
                <a:cubicBezTo>
                  <a:pt x="3668160" y="939028"/>
                  <a:pt x="3634193" y="940875"/>
                  <a:pt x="3615656" y="940320"/>
                </a:cubicBezTo>
                <a:cubicBezTo>
                  <a:pt x="3582626" y="936974"/>
                  <a:pt x="3593904" y="949140"/>
                  <a:pt x="3567983" y="935596"/>
                </a:cubicBezTo>
                <a:cubicBezTo>
                  <a:pt x="3504185" y="939048"/>
                  <a:pt x="3482818" y="922224"/>
                  <a:pt x="3422423" y="932129"/>
                </a:cubicBezTo>
                <a:cubicBezTo>
                  <a:pt x="3369166" y="933413"/>
                  <a:pt x="3329486" y="910108"/>
                  <a:pt x="3310925" y="911072"/>
                </a:cubicBezTo>
                <a:cubicBezTo>
                  <a:pt x="3261363" y="909787"/>
                  <a:pt x="3198415" y="933574"/>
                  <a:pt x="3139421" y="934151"/>
                </a:cubicBezTo>
                <a:cubicBezTo>
                  <a:pt x="3088799" y="931012"/>
                  <a:pt x="3038941" y="938464"/>
                  <a:pt x="2996922" y="927537"/>
                </a:cubicBezTo>
                <a:cubicBezTo>
                  <a:pt x="2992673" y="929234"/>
                  <a:pt x="2987900" y="930498"/>
                  <a:pt x="2982785" y="931453"/>
                </a:cubicBezTo>
                <a:lnTo>
                  <a:pt x="2967478" y="933397"/>
                </a:lnTo>
                <a:lnTo>
                  <a:pt x="2948552" y="932961"/>
                </a:lnTo>
                <a:lnTo>
                  <a:pt x="2944404" y="934452"/>
                </a:lnTo>
                <a:lnTo>
                  <a:pt x="2908608" y="937205"/>
                </a:lnTo>
                <a:lnTo>
                  <a:pt x="2904443" y="936455"/>
                </a:lnTo>
                <a:lnTo>
                  <a:pt x="2868935" y="938022"/>
                </a:lnTo>
                <a:lnTo>
                  <a:pt x="2868586" y="937487"/>
                </a:lnTo>
                <a:cubicBezTo>
                  <a:pt x="2866994" y="936327"/>
                  <a:pt x="2864292" y="935538"/>
                  <a:pt x="2859191" y="935503"/>
                </a:cubicBezTo>
                <a:cubicBezTo>
                  <a:pt x="2869075" y="927418"/>
                  <a:pt x="2856828" y="932364"/>
                  <a:pt x="2840915" y="932977"/>
                </a:cubicBezTo>
                <a:lnTo>
                  <a:pt x="2763509" y="921850"/>
                </a:lnTo>
                <a:lnTo>
                  <a:pt x="2756121" y="921864"/>
                </a:lnTo>
                <a:cubicBezTo>
                  <a:pt x="2756081" y="921822"/>
                  <a:pt x="2756039" y="921781"/>
                  <a:pt x="2755998" y="921739"/>
                </a:cubicBezTo>
                <a:cubicBezTo>
                  <a:pt x="2754445" y="921476"/>
                  <a:pt x="2752036" y="921380"/>
                  <a:pt x="2748255" y="921505"/>
                </a:cubicBezTo>
                <a:lnTo>
                  <a:pt x="2694601" y="915575"/>
                </a:lnTo>
                <a:cubicBezTo>
                  <a:pt x="2671223" y="919874"/>
                  <a:pt x="2666972" y="913376"/>
                  <a:pt x="2635357" y="910976"/>
                </a:cubicBezTo>
                <a:cubicBezTo>
                  <a:pt x="2621906" y="915051"/>
                  <a:pt x="2611315" y="913542"/>
                  <a:pt x="2601047" y="910263"/>
                </a:cubicBezTo>
                <a:cubicBezTo>
                  <a:pt x="2570084" y="912074"/>
                  <a:pt x="2542135" y="907435"/>
                  <a:pt x="2507482" y="906211"/>
                </a:cubicBezTo>
                <a:cubicBezTo>
                  <a:pt x="2469706" y="911437"/>
                  <a:pt x="2450920" y="901812"/>
                  <a:pt x="2413884" y="900545"/>
                </a:cubicBezTo>
                <a:cubicBezTo>
                  <a:pt x="2381338" y="909664"/>
                  <a:pt x="2387753" y="892438"/>
                  <a:pt x="2368912" y="888755"/>
                </a:cubicBezTo>
                <a:lnTo>
                  <a:pt x="2349490" y="889719"/>
                </a:lnTo>
                <a:lnTo>
                  <a:pt x="2344290" y="890584"/>
                </a:lnTo>
                <a:cubicBezTo>
                  <a:pt x="2340673" y="891041"/>
                  <a:pt x="2338228" y="891167"/>
                  <a:pt x="2336488" y="891058"/>
                </a:cubicBezTo>
                <a:lnTo>
                  <a:pt x="2329015" y="891627"/>
                </a:lnTo>
                <a:cubicBezTo>
                  <a:pt x="2316843" y="893039"/>
                  <a:pt x="2305064" y="894669"/>
                  <a:pt x="2293898" y="896431"/>
                </a:cubicBezTo>
                <a:cubicBezTo>
                  <a:pt x="2282637" y="890404"/>
                  <a:pt x="2242346" y="900851"/>
                  <a:pt x="2243927" y="888076"/>
                </a:cubicBezTo>
                <a:cubicBezTo>
                  <a:pt x="2228778" y="890081"/>
                  <a:pt x="2220725" y="895845"/>
                  <a:pt x="2223920" y="887331"/>
                </a:cubicBezTo>
                <a:cubicBezTo>
                  <a:pt x="2218877" y="887756"/>
                  <a:pt x="2215583" y="887254"/>
                  <a:pt x="2213081" y="886302"/>
                </a:cubicBezTo>
                <a:lnTo>
                  <a:pt x="2212307" y="885829"/>
                </a:lnTo>
                <a:lnTo>
                  <a:pt x="2152321" y="894418"/>
                </a:lnTo>
                <a:lnTo>
                  <a:pt x="2140985" y="895968"/>
                </a:lnTo>
                <a:lnTo>
                  <a:pt x="2121210" y="899354"/>
                </a:lnTo>
                <a:lnTo>
                  <a:pt x="2119146" y="899033"/>
                </a:lnTo>
                <a:lnTo>
                  <a:pt x="2105666" y="902240"/>
                </a:lnTo>
                <a:cubicBezTo>
                  <a:pt x="2101407" y="903601"/>
                  <a:pt x="2097735" y="905221"/>
                  <a:pt x="2094924" y="907203"/>
                </a:cubicBezTo>
                <a:cubicBezTo>
                  <a:pt x="2044793" y="900664"/>
                  <a:pt x="2001785" y="912168"/>
                  <a:pt x="1949478" y="913748"/>
                </a:cubicBezTo>
                <a:cubicBezTo>
                  <a:pt x="1891937" y="919585"/>
                  <a:pt x="1810334" y="935486"/>
                  <a:pt x="1749684" y="942223"/>
                </a:cubicBezTo>
                <a:lnTo>
                  <a:pt x="1585576" y="954170"/>
                </a:lnTo>
                <a:cubicBezTo>
                  <a:pt x="1549165" y="943719"/>
                  <a:pt x="1511425" y="950847"/>
                  <a:pt x="1476250" y="950653"/>
                </a:cubicBezTo>
                <a:cubicBezTo>
                  <a:pt x="1488515" y="961596"/>
                  <a:pt x="1432660" y="946795"/>
                  <a:pt x="1433927" y="959926"/>
                </a:cubicBezTo>
                <a:cubicBezTo>
                  <a:pt x="1427485" y="959475"/>
                  <a:pt x="1421205" y="958623"/>
                  <a:pt x="1414893" y="957671"/>
                </a:cubicBezTo>
                <a:lnTo>
                  <a:pt x="1411585" y="957179"/>
                </a:lnTo>
                <a:lnTo>
                  <a:pt x="1398896" y="957460"/>
                </a:lnTo>
                <a:lnTo>
                  <a:pt x="1394632" y="954725"/>
                </a:lnTo>
                <a:lnTo>
                  <a:pt x="1375043" y="953132"/>
                </a:lnTo>
                <a:cubicBezTo>
                  <a:pt x="1367813" y="952970"/>
                  <a:pt x="1360155" y="953305"/>
                  <a:pt x="1351876" y="954436"/>
                </a:cubicBezTo>
                <a:cubicBezTo>
                  <a:pt x="1325912" y="963028"/>
                  <a:pt x="1274459" y="952492"/>
                  <a:pt x="1242676" y="963767"/>
                </a:cubicBezTo>
                <a:cubicBezTo>
                  <a:pt x="1230276" y="966918"/>
                  <a:pt x="1216715" y="977098"/>
                  <a:pt x="1205993" y="974080"/>
                </a:cubicBezTo>
                <a:cubicBezTo>
                  <a:pt x="1174251" y="974112"/>
                  <a:pt x="1086982" y="964420"/>
                  <a:pt x="1052221" y="963954"/>
                </a:cubicBezTo>
                <a:cubicBezTo>
                  <a:pt x="1038515" y="970622"/>
                  <a:pt x="1009522" y="962342"/>
                  <a:pt x="968270" y="964761"/>
                </a:cubicBezTo>
                <a:cubicBezTo>
                  <a:pt x="943437" y="973698"/>
                  <a:pt x="900136" y="991017"/>
                  <a:pt x="874493" y="998122"/>
                </a:cubicBezTo>
                <a:cubicBezTo>
                  <a:pt x="848849" y="1005226"/>
                  <a:pt x="853424" y="1009427"/>
                  <a:pt x="814411" y="1007391"/>
                </a:cubicBezTo>
                <a:cubicBezTo>
                  <a:pt x="765926" y="1022821"/>
                  <a:pt x="732885" y="1009859"/>
                  <a:pt x="688604" y="1015631"/>
                </a:cubicBezTo>
                <a:cubicBezTo>
                  <a:pt x="638045" y="1020877"/>
                  <a:pt x="677999" y="1011556"/>
                  <a:pt x="618171" y="1027260"/>
                </a:cubicBezTo>
                <a:cubicBezTo>
                  <a:pt x="609680" y="1023165"/>
                  <a:pt x="583253" y="1020277"/>
                  <a:pt x="570379" y="1023487"/>
                </a:cubicBezTo>
                <a:cubicBezTo>
                  <a:pt x="543992" y="1022523"/>
                  <a:pt x="505183" y="1001686"/>
                  <a:pt x="482519" y="1002108"/>
                </a:cubicBezTo>
                <a:cubicBezTo>
                  <a:pt x="464011" y="1002285"/>
                  <a:pt x="495211" y="1007995"/>
                  <a:pt x="475319" y="1009922"/>
                </a:cubicBezTo>
                <a:cubicBezTo>
                  <a:pt x="450818" y="1011135"/>
                  <a:pt x="454804" y="1022539"/>
                  <a:pt x="431104" y="1009317"/>
                </a:cubicBezTo>
                <a:cubicBezTo>
                  <a:pt x="406857" y="1014651"/>
                  <a:pt x="399686" y="1008456"/>
                  <a:pt x="363782" y="1007585"/>
                </a:cubicBezTo>
                <a:cubicBezTo>
                  <a:pt x="350440" y="1012231"/>
                  <a:pt x="338145" y="1011245"/>
                  <a:pt x="325533" y="1008502"/>
                </a:cubicBezTo>
                <a:cubicBezTo>
                  <a:pt x="291944" y="1011745"/>
                  <a:pt x="259251" y="1008497"/>
                  <a:pt x="220429" y="1008927"/>
                </a:cubicBezTo>
                <a:cubicBezTo>
                  <a:pt x="180594" y="1015852"/>
                  <a:pt x="156150" y="1007265"/>
                  <a:pt x="114676" y="1007765"/>
                </a:cubicBezTo>
                <a:cubicBezTo>
                  <a:pt x="85718" y="1006195"/>
                  <a:pt x="43316" y="1001491"/>
                  <a:pt x="13470" y="998544"/>
                </a:cubicBezTo>
                <a:lnTo>
                  <a:pt x="0" y="997355"/>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5BF7433E-A2F6-5EAD-4967-2AA07A61112B}"/>
              </a:ext>
            </a:extLst>
          </p:cNvPr>
          <p:cNvSpPr txBox="1">
            <a:spLocks/>
          </p:cNvSpPr>
          <p:nvPr/>
        </p:nvSpPr>
        <p:spPr>
          <a:xfrm>
            <a:off x="990600" y="368135"/>
            <a:ext cx="10515600" cy="1325563"/>
          </a:xfrm>
          <a:prstGeom prst="rect">
            <a:avLst/>
          </a:prstGeom>
        </p:spPr>
        <p:txBody>
          <a:bodyPr vert="horz" lIns="91440" tIns="45720" rIns="91440" bIns="45720" rtlCol="0" anchor="ctr">
            <a:normAutofit/>
          </a:bodyPr>
          <a:lstStyle>
            <a:lvl1pPr algn="l" defTabSz="914377" rtl="0" eaLnBrk="1" latinLnBrk="0" hangingPunct="1">
              <a:lnSpc>
                <a:spcPct val="90000"/>
              </a:lnSpc>
              <a:spcBef>
                <a:spcPct val="0"/>
              </a:spcBef>
              <a:buNone/>
              <a:defRPr sz="4400" kern="1200">
                <a:solidFill>
                  <a:schemeClr val="tx1"/>
                </a:solidFill>
                <a:latin typeface="Arial" panose="020B0604020202020204" pitchFamily="34" charset="0"/>
                <a:ea typeface="+mj-ea"/>
                <a:cs typeface="+mj-cs"/>
              </a:defRPr>
            </a:lvl1pPr>
          </a:lstStyle>
          <a:p>
            <a:pPr marL="0" marR="0" lvl="0" indent="0" algn="l" defTabSz="914377" rtl="0" eaLnBrk="1" fontAlgn="auto" latinLnBrk="0" hangingPunct="1">
              <a:lnSpc>
                <a:spcPct val="90000"/>
              </a:lnSpc>
              <a:spcBef>
                <a:spcPct val="0"/>
              </a:spcBef>
              <a:spcAft>
                <a:spcPts val="0"/>
              </a:spcAft>
              <a:buClrTx/>
              <a:buSzTx/>
              <a:buFontTx/>
              <a:buNone/>
              <a:tabLst/>
              <a:defRPr/>
            </a:pPr>
            <a:r>
              <a:rPr kumimoji="0" lang="en-GB" sz="4400" b="0" i="0" u="none" strike="noStrike" kern="1200" cap="none" spc="0" normalizeH="0" baseline="0" noProof="0">
                <a:ln>
                  <a:noFill/>
                </a:ln>
                <a:solidFill>
                  <a:prstClr val="black"/>
                </a:solidFill>
                <a:effectLst/>
                <a:uLnTx/>
                <a:uFillTx/>
                <a:latin typeface="Arial" panose="020B0604020202020204" pitchFamily="34" charset="0"/>
                <a:ea typeface="+mj-ea"/>
                <a:cs typeface="+mj-cs"/>
              </a:rPr>
              <a:t>Discussion Groups</a:t>
            </a:r>
          </a:p>
        </p:txBody>
      </p:sp>
      <p:sp>
        <p:nvSpPr>
          <p:cNvPr id="6" name="TextBox 5">
            <a:extLst>
              <a:ext uri="{FF2B5EF4-FFF2-40B4-BE49-F238E27FC236}">
                <a16:creationId xmlns:a16="http://schemas.microsoft.com/office/drawing/2014/main" id="{4B5CBA3E-5456-541D-AABB-F2E7B8D40237}"/>
              </a:ext>
            </a:extLst>
          </p:cNvPr>
          <p:cNvSpPr txBox="1"/>
          <p:nvPr/>
        </p:nvSpPr>
        <p:spPr>
          <a:xfrm>
            <a:off x="4181528" y="2797402"/>
            <a:ext cx="2400192" cy="707886"/>
          </a:xfrm>
          <a:prstGeom prst="rect">
            <a:avLst/>
          </a:prstGeom>
          <a:noFill/>
        </p:spPr>
        <p:txBody>
          <a:bodyPr wrap="square" rtlCol="0">
            <a:spAutoFit/>
          </a:bodyPr>
          <a:lstStyle/>
          <a:p>
            <a:r>
              <a:rPr lang="en-GB" sz="4000" dirty="0">
                <a:latin typeface="Arial" panose="020B0604020202020204" pitchFamily="34" charset="0"/>
                <a:cs typeface="Arial" panose="020B0604020202020204" pitchFamily="34" charset="0"/>
              </a:rPr>
              <a:t>Summary</a:t>
            </a:r>
            <a:endParaRPr lang="en-US" sz="4000" dirty="0">
              <a:latin typeface="Arial" panose="020B0604020202020204" pitchFamily="34" charset="0"/>
              <a:cs typeface="Arial" panose="020B0604020202020204" pitchFamily="34" charset="0"/>
            </a:endParaRPr>
          </a:p>
        </p:txBody>
      </p:sp>
      <p:pic>
        <p:nvPicPr>
          <p:cNvPr id="7" name="Picture 6" descr="A person and person sitting at a table&#10;&#10;Description automatically generated">
            <a:extLst>
              <a:ext uri="{FF2B5EF4-FFF2-40B4-BE49-F238E27FC236}">
                <a16:creationId xmlns:a16="http://schemas.microsoft.com/office/drawing/2014/main" id="{8088765F-5F47-B4A2-AB85-E36C3DA8AF7C}"/>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140284" y="4240854"/>
            <a:ext cx="2396461" cy="2093294"/>
          </a:xfrm>
          <a:prstGeom prst="rect">
            <a:avLst/>
          </a:prstGeom>
        </p:spPr>
      </p:pic>
      <p:pic>
        <p:nvPicPr>
          <p:cNvPr id="10" name="Picture 9" descr="A person in a wheelchair&#10;&#10;Description automatically generated with low confidence">
            <a:extLst>
              <a:ext uri="{FF2B5EF4-FFF2-40B4-BE49-F238E27FC236}">
                <a16:creationId xmlns:a16="http://schemas.microsoft.com/office/drawing/2014/main" id="{B0D9F553-21DE-E0D1-7190-F5A321CE7CA7}"/>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269282" y="4585921"/>
            <a:ext cx="1439310" cy="1832563"/>
          </a:xfrm>
          <a:prstGeom prst="rect">
            <a:avLst/>
          </a:prstGeom>
        </p:spPr>
      </p:pic>
    </p:spTree>
    <p:extLst>
      <p:ext uri="{BB962C8B-B14F-4D97-AF65-F5344CB8AC3E}">
        <p14:creationId xmlns:p14="http://schemas.microsoft.com/office/powerpoint/2010/main" val="606846823"/>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7AEA0FA0-7A9E-49E0-78F9-93B56787C509}"/>
            </a:ext>
          </a:extLst>
        </p:cNvPr>
        <p:cNvGrpSpPr/>
        <p:nvPr/>
      </p:nvGrpSpPr>
      <p:grpSpPr>
        <a:xfrm>
          <a:off x="0" y="0"/>
          <a:ext cx="0" cy="0"/>
          <a:chOff x="0" y="0"/>
          <a:chExt cx="0" cy="0"/>
        </a:xfrm>
      </p:grpSpPr>
      <p:sp useBgFill="1">
        <p:nvSpPr>
          <p:cNvPr id="2061" name="Rectangle 2060">
            <a:extLst>
              <a:ext uri="{FF2B5EF4-FFF2-40B4-BE49-F238E27FC236}">
                <a16:creationId xmlns:a16="http://schemas.microsoft.com/office/drawing/2014/main" id="{E6F2280C-960D-C68E-EECC-A78BCE284C0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0" name="Picture 9" descr="A cartoon of a person&#10;&#10;Description automatically generated with medium confidence">
            <a:extLst>
              <a:ext uri="{FF2B5EF4-FFF2-40B4-BE49-F238E27FC236}">
                <a16:creationId xmlns:a16="http://schemas.microsoft.com/office/drawing/2014/main" id="{9B8EFBF9-4FA3-4789-285D-1CC54085FB0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10013309" y="3941287"/>
            <a:ext cx="650411" cy="2120064"/>
          </a:xfrm>
          <a:prstGeom prst="rect">
            <a:avLst/>
          </a:prstGeom>
        </p:spPr>
      </p:pic>
      <p:sp>
        <p:nvSpPr>
          <p:cNvPr id="2062" name="Freeform: Shape 2061">
            <a:extLst>
              <a:ext uri="{FF2B5EF4-FFF2-40B4-BE49-F238E27FC236}">
                <a16:creationId xmlns:a16="http://schemas.microsoft.com/office/drawing/2014/main" id="{2B514B13-A1FC-ACEE-991C-94EB1FB0DF5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1766176" cy="2061837"/>
          </a:xfrm>
          <a:custGeom>
            <a:avLst/>
            <a:gdLst>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13657 w 10768629"/>
              <a:gd name="connsiteY144" fmla="*/ 1730706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84330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0768629" h="1978172">
                <a:moveTo>
                  <a:pt x="0" y="0"/>
                </a:moveTo>
                <a:lnTo>
                  <a:pt x="10768629" y="0"/>
                </a:lnTo>
                <a:lnTo>
                  <a:pt x="10733254" y="31439"/>
                </a:lnTo>
                <a:lnTo>
                  <a:pt x="10727085" y="37910"/>
                </a:lnTo>
                <a:cubicBezTo>
                  <a:pt x="10712973" y="56080"/>
                  <a:pt x="10699457" y="78430"/>
                  <a:pt x="10675953" y="68623"/>
                </a:cubicBezTo>
                <a:cubicBezTo>
                  <a:pt x="10685972" y="89202"/>
                  <a:pt x="10641629" y="69781"/>
                  <a:pt x="10637091" y="90361"/>
                </a:cubicBezTo>
                <a:cubicBezTo>
                  <a:pt x="10635214" y="107005"/>
                  <a:pt x="10621323" y="104993"/>
                  <a:pt x="10610971" y="110764"/>
                </a:cubicBezTo>
                <a:cubicBezTo>
                  <a:pt x="10603980" y="127568"/>
                  <a:pt x="10551417" y="141180"/>
                  <a:pt x="10532872" y="138028"/>
                </a:cubicBezTo>
                <a:cubicBezTo>
                  <a:pt x="10480300" y="119072"/>
                  <a:pt x="10440532" y="186296"/>
                  <a:pt x="10398558" y="172911"/>
                </a:cubicBezTo>
                <a:cubicBezTo>
                  <a:pt x="10387708" y="174114"/>
                  <a:pt x="10378792" y="177646"/>
                  <a:pt x="10371128" y="182609"/>
                </a:cubicBezTo>
                <a:lnTo>
                  <a:pt x="10352178" y="199976"/>
                </a:lnTo>
                <a:lnTo>
                  <a:pt x="10351815" y="211879"/>
                </a:lnTo>
                <a:lnTo>
                  <a:pt x="10337471" y="218661"/>
                </a:lnTo>
                <a:lnTo>
                  <a:pt x="10334625" y="222351"/>
                </a:lnTo>
                <a:cubicBezTo>
                  <a:pt x="10321108" y="225227"/>
                  <a:pt x="10278615" y="228401"/>
                  <a:pt x="10256365" y="235917"/>
                </a:cubicBezTo>
                <a:cubicBezTo>
                  <a:pt x="10218136" y="258033"/>
                  <a:pt x="10224552" y="209685"/>
                  <a:pt x="10201127" y="267448"/>
                </a:cubicBezTo>
                <a:cubicBezTo>
                  <a:pt x="10121320" y="273476"/>
                  <a:pt x="10040763" y="345580"/>
                  <a:pt x="9961218" y="326720"/>
                </a:cubicBezTo>
                <a:cubicBezTo>
                  <a:pt x="9980173" y="341621"/>
                  <a:pt x="9883038" y="318484"/>
                  <a:pt x="9859715" y="355698"/>
                </a:cubicBezTo>
                <a:cubicBezTo>
                  <a:pt x="9812822" y="367758"/>
                  <a:pt x="9752089" y="383830"/>
                  <a:pt x="9679867" y="399081"/>
                </a:cubicBezTo>
                <a:cubicBezTo>
                  <a:pt x="9618357" y="415668"/>
                  <a:pt x="9525492" y="446315"/>
                  <a:pt x="9490654" y="455225"/>
                </a:cubicBezTo>
                <a:lnTo>
                  <a:pt x="9470837" y="452539"/>
                </a:lnTo>
                <a:lnTo>
                  <a:pt x="9469082" y="454891"/>
                </a:lnTo>
                <a:cubicBezTo>
                  <a:pt x="9460057" y="461184"/>
                  <a:pt x="9453495" y="461729"/>
                  <a:pt x="9448038" y="459733"/>
                </a:cubicBezTo>
                <a:lnTo>
                  <a:pt x="9396821" y="455795"/>
                </a:lnTo>
                <a:lnTo>
                  <a:pt x="9392197" y="459796"/>
                </a:lnTo>
                <a:lnTo>
                  <a:pt x="9347994" y="464462"/>
                </a:lnTo>
                <a:cubicBezTo>
                  <a:pt x="9347959" y="465155"/>
                  <a:pt x="9347925" y="465846"/>
                  <a:pt x="9347889" y="466539"/>
                </a:cubicBezTo>
                <a:cubicBezTo>
                  <a:pt x="9346648" y="471307"/>
                  <a:pt x="9343831" y="475025"/>
                  <a:pt x="9337639" y="476654"/>
                </a:cubicBezTo>
                <a:cubicBezTo>
                  <a:pt x="9354547" y="503661"/>
                  <a:pt x="9307720" y="510631"/>
                  <a:pt x="9287964" y="513052"/>
                </a:cubicBezTo>
                <a:cubicBezTo>
                  <a:pt x="9269905" y="526173"/>
                  <a:pt x="9245386" y="544358"/>
                  <a:pt x="9229283" y="555377"/>
                </a:cubicBezTo>
                <a:lnTo>
                  <a:pt x="9220274" y="557502"/>
                </a:lnTo>
                <a:cubicBezTo>
                  <a:pt x="9220250" y="557668"/>
                  <a:pt x="9220226" y="557835"/>
                  <a:pt x="9220202" y="558001"/>
                </a:cubicBezTo>
                <a:cubicBezTo>
                  <a:pt x="9218468" y="559434"/>
                  <a:pt x="9215591" y="560497"/>
                  <a:pt x="9210908" y="561147"/>
                </a:cubicBezTo>
                <a:lnTo>
                  <a:pt x="9186374" y="565502"/>
                </a:lnTo>
                <a:lnTo>
                  <a:pt x="9181058" y="569943"/>
                </a:lnTo>
                <a:lnTo>
                  <a:pt x="9167549" y="584727"/>
                </a:lnTo>
                <a:lnTo>
                  <a:pt x="9149110" y="598906"/>
                </a:lnTo>
                <a:cubicBezTo>
                  <a:pt x="9133575" y="594395"/>
                  <a:pt x="9087390" y="636567"/>
                  <a:pt x="9078556" y="644039"/>
                </a:cubicBezTo>
                <a:lnTo>
                  <a:pt x="8996399" y="690055"/>
                </a:lnTo>
                <a:cubicBezTo>
                  <a:pt x="8913147" y="777045"/>
                  <a:pt x="8867993" y="772591"/>
                  <a:pt x="8803791" y="813860"/>
                </a:cubicBezTo>
                <a:cubicBezTo>
                  <a:pt x="8745270" y="819906"/>
                  <a:pt x="8690049" y="823612"/>
                  <a:pt x="8636202" y="848463"/>
                </a:cubicBezTo>
                <a:cubicBezTo>
                  <a:pt x="8594799" y="860014"/>
                  <a:pt x="8568613" y="864779"/>
                  <a:pt x="8555372" y="883171"/>
                </a:cubicBezTo>
                <a:lnTo>
                  <a:pt x="8507229" y="901665"/>
                </a:lnTo>
                <a:lnTo>
                  <a:pt x="8428473" y="927985"/>
                </a:lnTo>
                <a:cubicBezTo>
                  <a:pt x="8428287" y="929817"/>
                  <a:pt x="8428100" y="931648"/>
                  <a:pt x="8427914" y="933480"/>
                </a:cubicBezTo>
                <a:lnTo>
                  <a:pt x="8420327" y="941984"/>
                </a:lnTo>
                <a:lnTo>
                  <a:pt x="8394729" y="948347"/>
                </a:lnTo>
                <a:lnTo>
                  <a:pt x="8380548" y="987916"/>
                </a:lnTo>
                <a:lnTo>
                  <a:pt x="8375330" y="965444"/>
                </a:lnTo>
                <a:cubicBezTo>
                  <a:pt x="8372375" y="964202"/>
                  <a:pt x="8344433" y="977378"/>
                  <a:pt x="8340796" y="980522"/>
                </a:cubicBezTo>
                <a:cubicBezTo>
                  <a:pt x="8328292" y="982128"/>
                  <a:pt x="8319237" y="991089"/>
                  <a:pt x="8304438" y="996739"/>
                </a:cubicBezTo>
                <a:cubicBezTo>
                  <a:pt x="8297193" y="1005683"/>
                  <a:pt x="8289328" y="1014568"/>
                  <a:pt x="8280929" y="1023089"/>
                </a:cubicBezTo>
                <a:lnTo>
                  <a:pt x="8275760" y="1027772"/>
                </a:lnTo>
                <a:lnTo>
                  <a:pt x="8275478" y="1027605"/>
                </a:lnTo>
                <a:cubicBezTo>
                  <a:pt x="8273970" y="1028076"/>
                  <a:pt x="8251461" y="1029408"/>
                  <a:pt x="8249003" y="1032033"/>
                </a:cubicBezTo>
                <a:lnTo>
                  <a:pt x="8203836" y="1037347"/>
                </a:lnTo>
                <a:cubicBezTo>
                  <a:pt x="8172789" y="1049890"/>
                  <a:pt x="8148166" y="1034625"/>
                  <a:pt x="8122936" y="1063113"/>
                </a:cubicBezTo>
                <a:cubicBezTo>
                  <a:pt x="8093850" y="1074757"/>
                  <a:pt x="8066781" y="1075350"/>
                  <a:pt x="8043658" y="1092746"/>
                </a:cubicBezTo>
                <a:cubicBezTo>
                  <a:pt x="8032157" y="1089174"/>
                  <a:pt x="8022145" y="1089998"/>
                  <a:pt x="8015351" y="1105478"/>
                </a:cubicBezTo>
                <a:cubicBezTo>
                  <a:pt x="7987544" y="1113006"/>
                  <a:pt x="7977708" y="1099152"/>
                  <a:pt x="7963145" y="1119346"/>
                </a:cubicBezTo>
                <a:cubicBezTo>
                  <a:pt x="7942622" y="1098880"/>
                  <a:pt x="7943760" y="1109516"/>
                  <a:pt x="7938145" y="1120225"/>
                </a:cubicBezTo>
                <a:lnTo>
                  <a:pt x="7937238" y="1121204"/>
                </a:lnTo>
                <a:lnTo>
                  <a:pt x="7934398" y="1118240"/>
                </a:lnTo>
                <a:lnTo>
                  <a:pt x="7918248" y="1124371"/>
                </a:lnTo>
                <a:lnTo>
                  <a:pt x="7914119" y="1127653"/>
                </a:lnTo>
                <a:cubicBezTo>
                  <a:pt x="7911201" y="1129547"/>
                  <a:pt x="7909169" y="1130331"/>
                  <a:pt x="7907658" y="1130350"/>
                </a:cubicBezTo>
                <a:lnTo>
                  <a:pt x="7907434" y="1130103"/>
                </a:lnTo>
                <a:lnTo>
                  <a:pt x="7901508" y="1133245"/>
                </a:lnTo>
                <a:cubicBezTo>
                  <a:pt x="7891644" y="1139271"/>
                  <a:pt x="7882185" y="1145815"/>
                  <a:pt x="7873287" y="1152609"/>
                </a:cubicBezTo>
                <a:cubicBezTo>
                  <a:pt x="7864672" y="1141906"/>
                  <a:pt x="7845199" y="1159242"/>
                  <a:pt x="7834833" y="1153868"/>
                </a:cubicBezTo>
                <a:lnTo>
                  <a:pt x="7828661" y="1139994"/>
                </a:lnTo>
                <a:lnTo>
                  <a:pt x="7823966" y="1143178"/>
                </a:lnTo>
                <a:lnTo>
                  <a:pt x="7815078" y="1151776"/>
                </a:lnTo>
                <a:cubicBezTo>
                  <a:pt x="7813692" y="1152943"/>
                  <a:pt x="7812687" y="1153116"/>
                  <a:pt x="7812026" y="1151522"/>
                </a:cubicBezTo>
                <a:cubicBezTo>
                  <a:pt x="7806555" y="1153054"/>
                  <a:pt x="7788673" y="1159989"/>
                  <a:pt x="7782249" y="1160970"/>
                </a:cubicBezTo>
                <a:lnTo>
                  <a:pt x="7773476" y="1157414"/>
                </a:lnTo>
                <a:lnTo>
                  <a:pt x="7769600" y="1157365"/>
                </a:lnTo>
                <a:lnTo>
                  <a:pt x="7752631" y="1172815"/>
                </a:lnTo>
                <a:lnTo>
                  <a:pt x="7739392" y="1192062"/>
                </a:lnTo>
                <a:lnTo>
                  <a:pt x="7677677" y="1216394"/>
                </a:lnTo>
                <a:lnTo>
                  <a:pt x="7586920" y="1261888"/>
                </a:lnTo>
                <a:cubicBezTo>
                  <a:pt x="7556723" y="1298911"/>
                  <a:pt x="7489187" y="1284518"/>
                  <a:pt x="7486100" y="1292563"/>
                </a:cubicBezTo>
                <a:cubicBezTo>
                  <a:pt x="7454875" y="1308356"/>
                  <a:pt x="7453335" y="1326361"/>
                  <a:pt x="7411323" y="1340732"/>
                </a:cubicBezTo>
                <a:cubicBezTo>
                  <a:pt x="7372519" y="1390006"/>
                  <a:pt x="7288617" y="1403664"/>
                  <a:pt x="7240698" y="1438832"/>
                </a:cubicBezTo>
                <a:cubicBezTo>
                  <a:pt x="7206467" y="1417136"/>
                  <a:pt x="7227555" y="1441678"/>
                  <a:pt x="7197675" y="1447530"/>
                </a:cubicBezTo>
                <a:cubicBezTo>
                  <a:pt x="7211601" y="1474927"/>
                  <a:pt x="7159483" y="1444981"/>
                  <a:pt x="7164788" y="1480293"/>
                </a:cubicBezTo>
                <a:cubicBezTo>
                  <a:pt x="7159184" y="1480240"/>
                  <a:pt x="7153584" y="1479075"/>
                  <a:pt x="7147929" y="1477641"/>
                </a:cubicBezTo>
                <a:lnTo>
                  <a:pt x="7144965" y="1476908"/>
                </a:lnTo>
                <a:lnTo>
                  <a:pt x="7134299" y="1479969"/>
                </a:lnTo>
                <a:lnTo>
                  <a:pt x="7129809" y="1473339"/>
                </a:lnTo>
                <a:lnTo>
                  <a:pt x="7112688" y="1472575"/>
                </a:lnTo>
                <a:cubicBezTo>
                  <a:pt x="7106506" y="1473449"/>
                  <a:pt x="7100123" y="1475741"/>
                  <a:pt x="7093470" y="1480300"/>
                </a:cubicBezTo>
                <a:cubicBezTo>
                  <a:pt x="7079039" y="1501274"/>
                  <a:pt x="7048991" y="1495718"/>
                  <a:pt x="7025034" y="1506934"/>
                </a:cubicBezTo>
                <a:lnTo>
                  <a:pt x="7014783" y="1515868"/>
                </a:lnTo>
                <a:lnTo>
                  <a:pt x="6979706" y="1523511"/>
                </a:lnTo>
                <a:lnTo>
                  <a:pt x="6977890" y="1525793"/>
                </a:lnTo>
                <a:cubicBezTo>
                  <a:pt x="6971996" y="1527914"/>
                  <a:pt x="6959488" y="1529941"/>
                  <a:pt x="6944339" y="1536237"/>
                </a:cubicBezTo>
                <a:lnTo>
                  <a:pt x="6886996" y="1563569"/>
                </a:lnTo>
                <a:lnTo>
                  <a:pt x="6874510" y="1558469"/>
                </a:lnTo>
                <a:lnTo>
                  <a:pt x="6871943" y="1554651"/>
                </a:lnTo>
                <a:lnTo>
                  <a:pt x="6856174" y="1562024"/>
                </a:lnTo>
                <a:lnTo>
                  <a:pt x="6842321" y="1560554"/>
                </a:lnTo>
                <a:lnTo>
                  <a:pt x="6832713" y="1569357"/>
                </a:lnTo>
                <a:lnTo>
                  <a:pt x="6816351" y="1571495"/>
                </a:lnTo>
                <a:cubicBezTo>
                  <a:pt x="6810216" y="1571510"/>
                  <a:pt x="6803310" y="1571324"/>
                  <a:pt x="6795800" y="1572010"/>
                </a:cubicBezTo>
                <a:lnTo>
                  <a:pt x="6777546" y="1568661"/>
                </a:lnTo>
                <a:lnTo>
                  <a:pt x="6751528" y="1574143"/>
                </a:lnTo>
                <a:cubicBezTo>
                  <a:pt x="6731455" y="1578562"/>
                  <a:pt x="6712054" y="1582098"/>
                  <a:pt x="6691966" y="1582255"/>
                </a:cubicBezTo>
                <a:cubicBezTo>
                  <a:pt x="6677921" y="1590738"/>
                  <a:pt x="6663787" y="1595441"/>
                  <a:pt x="6646941" y="1588471"/>
                </a:cubicBezTo>
                <a:cubicBezTo>
                  <a:pt x="6605135" y="1597971"/>
                  <a:pt x="6598373" y="1612583"/>
                  <a:pt x="6568576" y="1606488"/>
                </a:cubicBezTo>
                <a:cubicBezTo>
                  <a:pt x="6562510" y="1614734"/>
                  <a:pt x="6558067" y="1619360"/>
                  <a:pt x="6554358" y="1621701"/>
                </a:cubicBezTo>
                <a:cubicBezTo>
                  <a:pt x="6543227" y="1628727"/>
                  <a:pt x="6538724" y="1615196"/>
                  <a:pt x="6516968" y="1617195"/>
                </a:cubicBezTo>
                <a:cubicBezTo>
                  <a:pt x="6493173" y="1617368"/>
                  <a:pt x="6528193" y="1598652"/>
                  <a:pt x="6506479" y="1602227"/>
                </a:cubicBezTo>
                <a:cubicBezTo>
                  <a:pt x="6486674" y="1613929"/>
                  <a:pt x="6478484" y="1593997"/>
                  <a:pt x="6458436" y="1607332"/>
                </a:cubicBezTo>
                <a:cubicBezTo>
                  <a:pt x="6471168" y="1620800"/>
                  <a:pt x="6410323" y="1615478"/>
                  <a:pt x="6414786" y="1628815"/>
                </a:cubicBezTo>
                <a:cubicBezTo>
                  <a:pt x="6385942" y="1615041"/>
                  <a:pt x="6386569" y="1640238"/>
                  <a:pt x="6357085" y="1640846"/>
                </a:cubicBezTo>
                <a:cubicBezTo>
                  <a:pt x="6341163" y="1636809"/>
                  <a:pt x="6331497" y="1637754"/>
                  <a:pt x="6322636" y="1648213"/>
                </a:cubicBezTo>
                <a:cubicBezTo>
                  <a:pt x="6248448" y="1627802"/>
                  <a:pt x="6286748" y="1654976"/>
                  <a:pt x="6226172" y="1654676"/>
                </a:cubicBezTo>
                <a:lnTo>
                  <a:pt x="6221217" y="1654506"/>
                </a:lnTo>
                <a:lnTo>
                  <a:pt x="6204956" y="1664280"/>
                </a:lnTo>
                <a:cubicBezTo>
                  <a:pt x="6204728" y="1665114"/>
                  <a:pt x="6204498" y="1665947"/>
                  <a:pt x="6204270" y="1666782"/>
                </a:cubicBezTo>
                <a:lnTo>
                  <a:pt x="6143810" y="1661963"/>
                </a:lnTo>
                <a:lnTo>
                  <a:pt x="6136560" y="1665728"/>
                </a:lnTo>
                <a:lnTo>
                  <a:pt x="6096155" y="1656951"/>
                </a:lnTo>
                <a:lnTo>
                  <a:pt x="6075812" y="1655422"/>
                </a:lnTo>
                <a:lnTo>
                  <a:pt x="6039495" y="1649680"/>
                </a:lnTo>
                <a:lnTo>
                  <a:pt x="6036523" y="1652121"/>
                </a:lnTo>
                <a:lnTo>
                  <a:pt x="6029328" y="1649904"/>
                </a:lnTo>
                <a:lnTo>
                  <a:pt x="6024075" y="1652779"/>
                </a:lnTo>
                <a:lnTo>
                  <a:pt x="6018085" y="1652030"/>
                </a:lnTo>
                <a:cubicBezTo>
                  <a:pt x="6006658" y="1653831"/>
                  <a:pt x="5968194" y="1662035"/>
                  <a:pt x="5955513" y="1663584"/>
                </a:cubicBezTo>
                <a:lnTo>
                  <a:pt x="5941996" y="1661326"/>
                </a:lnTo>
                <a:lnTo>
                  <a:pt x="5931789" y="1669915"/>
                </a:lnTo>
                <a:lnTo>
                  <a:pt x="5888686" y="1672175"/>
                </a:lnTo>
                <a:lnTo>
                  <a:pt x="5873794" y="1665454"/>
                </a:lnTo>
                <a:lnTo>
                  <a:pt x="5860022" y="1660635"/>
                </a:lnTo>
                <a:lnTo>
                  <a:pt x="5858237" y="1660649"/>
                </a:lnTo>
                <a:lnTo>
                  <a:pt x="5840319" y="1660798"/>
                </a:lnTo>
                <a:lnTo>
                  <a:pt x="5806984" y="1661075"/>
                </a:lnTo>
                <a:cubicBezTo>
                  <a:pt x="5785708" y="1661533"/>
                  <a:pt x="5764126" y="1662974"/>
                  <a:pt x="5742351" y="1667489"/>
                </a:cubicBezTo>
                <a:cubicBezTo>
                  <a:pt x="5659069" y="1645168"/>
                  <a:pt x="5615134" y="1706361"/>
                  <a:pt x="5521171" y="1671626"/>
                </a:cubicBezTo>
                <a:cubicBezTo>
                  <a:pt x="5491803" y="1671296"/>
                  <a:pt x="5498089" y="1662666"/>
                  <a:pt x="5457384" y="1683952"/>
                </a:cubicBezTo>
                <a:cubicBezTo>
                  <a:pt x="5356959" y="1699287"/>
                  <a:pt x="5078905" y="1774579"/>
                  <a:pt x="4950070" y="1748401"/>
                </a:cubicBezTo>
                <a:cubicBezTo>
                  <a:pt x="4918276" y="1752255"/>
                  <a:pt x="4891043" y="1756936"/>
                  <a:pt x="4872172" y="1757222"/>
                </a:cubicBezTo>
                <a:lnTo>
                  <a:pt x="4809524" y="1761033"/>
                </a:lnTo>
                <a:cubicBezTo>
                  <a:pt x="4791324" y="1772975"/>
                  <a:pt x="4777258" y="1754591"/>
                  <a:pt x="4759058" y="1766533"/>
                </a:cubicBezTo>
                <a:cubicBezTo>
                  <a:pt x="4747481" y="1770744"/>
                  <a:pt x="4734604" y="1772921"/>
                  <a:pt x="4719749" y="1771811"/>
                </a:cubicBezTo>
                <a:cubicBezTo>
                  <a:pt x="4671168" y="1780243"/>
                  <a:pt x="4634134" y="1775931"/>
                  <a:pt x="4568686" y="1786141"/>
                </a:cubicBezTo>
                <a:cubicBezTo>
                  <a:pt x="4544667" y="1777910"/>
                  <a:pt x="4432547" y="1778168"/>
                  <a:pt x="4418751" y="1796932"/>
                </a:cubicBezTo>
                <a:cubicBezTo>
                  <a:pt x="4403360" y="1801488"/>
                  <a:pt x="4385278" y="1795746"/>
                  <a:pt x="4378377" y="1815528"/>
                </a:cubicBezTo>
                <a:cubicBezTo>
                  <a:pt x="4366870" y="1839461"/>
                  <a:pt x="4337372" y="1814003"/>
                  <a:pt x="4320575" y="1832722"/>
                </a:cubicBezTo>
                <a:cubicBezTo>
                  <a:pt x="4277898" y="1857053"/>
                  <a:pt x="4243945" y="1846759"/>
                  <a:pt x="4211935" y="1860177"/>
                </a:cubicBezTo>
                <a:cubicBezTo>
                  <a:pt x="4181519" y="1859584"/>
                  <a:pt x="4171342" y="1859762"/>
                  <a:pt x="4101228" y="1868717"/>
                </a:cubicBezTo>
                <a:cubicBezTo>
                  <a:pt x="4080159" y="1876188"/>
                  <a:pt x="4039427" y="1877381"/>
                  <a:pt x="3973223" y="1881015"/>
                </a:cubicBezTo>
                <a:cubicBezTo>
                  <a:pt x="3971330" y="1884974"/>
                  <a:pt x="3952843" y="1879225"/>
                  <a:pt x="3900992" y="1880603"/>
                </a:cubicBezTo>
                <a:cubicBezTo>
                  <a:pt x="3849141" y="1881981"/>
                  <a:pt x="3740060" y="1895686"/>
                  <a:pt x="3662119" y="1889285"/>
                </a:cubicBezTo>
                <a:cubicBezTo>
                  <a:pt x="3565155" y="1881322"/>
                  <a:pt x="3613412" y="1915150"/>
                  <a:pt x="3496919" y="1873180"/>
                </a:cubicBezTo>
                <a:cubicBezTo>
                  <a:pt x="3488062" y="1895719"/>
                  <a:pt x="3474293" y="1876288"/>
                  <a:pt x="3449433" y="1889681"/>
                </a:cubicBezTo>
                <a:cubicBezTo>
                  <a:pt x="3406553" y="1891629"/>
                  <a:pt x="3413217" y="1897797"/>
                  <a:pt x="3369766" y="1916653"/>
                </a:cubicBezTo>
                <a:cubicBezTo>
                  <a:pt x="3338805" y="1929531"/>
                  <a:pt x="3289487" y="1928617"/>
                  <a:pt x="3269672" y="1938036"/>
                </a:cubicBezTo>
                <a:lnTo>
                  <a:pt x="3224897" y="1943733"/>
                </a:lnTo>
                <a:cubicBezTo>
                  <a:pt x="3188693" y="1949271"/>
                  <a:pt x="3178540" y="1909145"/>
                  <a:pt x="3161463" y="1946591"/>
                </a:cubicBezTo>
                <a:lnTo>
                  <a:pt x="3112044" y="1935614"/>
                </a:lnTo>
                <a:lnTo>
                  <a:pt x="3069716" y="1930463"/>
                </a:lnTo>
                <a:cubicBezTo>
                  <a:pt x="3049937" y="1924285"/>
                  <a:pt x="3047816" y="1925644"/>
                  <a:pt x="3005773" y="1915878"/>
                </a:cubicBezTo>
                <a:cubicBezTo>
                  <a:pt x="2978838" y="1921092"/>
                  <a:pt x="2967972" y="1927319"/>
                  <a:pt x="2897201" y="1926772"/>
                </a:cubicBezTo>
                <a:lnTo>
                  <a:pt x="2783891" y="1931749"/>
                </a:lnTo>
                <a:cubicBezTo>
                  <a:pt x="2753098" y="1932794"/>
                  <a:pt x="2731621" y="1915151"/>
                  <a:pt x="2712447" y="1933044"/>
                </a:cubicBezTo>
                <a:cubicBezTo>
                  <a:pt x="2621923" y="1990472"/>
                  <a:pt x="2637976" y="1949546"/>
                  <a:pt x="2560151" y="1963609"/>
                </a:cubicBezTo>
                <a:cubicBezTo>
                  <a:pt x="2472084" y="1973456"/>
                  <a:pt x="2423631" y="1962133"/>
                  <a:pt x="2367221" y="1971884"/>
                </a:cubicBezTo>
                <a:cubicBezTo>
                  <a:pt x="2355331" y="1950582"/>
                  <a:pt x="2295649" y="1950006"/>
                  <a:pt x="2272130" y="1961162"/>
                </a:cubicBezTo>
                <a:cubicBezTo>
                  <a:pt x="2229336" y="1964326"/>
                  <a:pt x="2232627" y="1943953"/>
                  <a:pt x="2189404" y="1978172"/>
                </a:cubicBezTo>
                <a:cubicBezTo>
                  <a:pt x="2153824" y="1968017"/>
                  <a:pt x="2114605" y="1969166"/>
                  <a:pt x="2077704" y="1965002"/>
                </a:cubicBezTo>
                <a:cubicBezTo>
                  <a:pt x="2053064" y="1962036"/>
                  <a:pt x="2051584" y="1971011"/>
                  <a:pt x="2033299" y="1969042"/>
                </a:cubicBezTo>
                <a:cubicBezTo>
                  <a:pt x="2015014" y="1967073"/>
                  <a:pt x="1998956" y="1958903"/>
                  <a:pt x="1967996" y="1953187"/>
                </a:cubicBezTo>
                <a:cubicBezTo>
                  <a:pt x="1924117" y="1970917"/>
                  <a:pt x="1915668" y="1940297"/>
                  <a:pt x="1855805" y="1926082"/>
                </a:cubicBezTo>
                <a:cubicBezTo>
                  <a:pt x="1830663" y="1943732"/>
                  <a:pt x="1810564" y="1935694"/>
                  <a:pt x="1790957" y="1919460"/>
                </a:cubicBezTo>
                <a:cubicBezTo>
                  <a:pt x="1732588" y="1924884"/>
                  <a:pt x="1679506" y="1900619"/>
                  <a:pt x="1613978" y="1891581"/>
                </a:cubicBezTo>
                <a:cubicBezTo>
                  <a:pt x="1542961" y="1912227"/>
                  <a:pt x="1506863" y="1865666"/>
                  <a:pt x="1436831" y="1856201"/>
                </a:cubicBezTo>
                <a:cubicBezTo>
                  <a:pt x="1409149" y="1862955"/>
                  <a:pt x="1416370" y="1829853"/>
                  <a:pt x="1357365" y="1832140"/>
                </a:cubicBezTo>
                <a:cubicBezTo>
                  <a:pt x="1285880" y="1811785"/>
                  <a:pt x="1273193" y="1786872"/>
                  <a:pt x="1232341" y="1785942"/>
                </a:cubicBezTo>
                <a:cubicBezTo>
                  <a:pt x="1223903" y="1792798"/>
                  <a:pt x="1160576" y="1793911"/>
                  <a:pt x="1162595" y="1784330"/>
                </a:cubicBezTo>
                <a:cubicBezTo>
                  <a:pt x="1153167" y="1787110"/>
                  <a:pt x="1122206" y="1805077"/>
                  <a:pt x="1120257" y="1789615"/>
                </a:cubicBezTo>
                <a:cubicBezTo>
                  <a:pt x="1073149" y="1786750"/>
                  <a:pt x="1034361" y="1768718"/>
                  <a:pt x="991903" y="1786741"/>
                </a:cubicBezTo>
                <a:cubicBezTo>
                  <a:pt x="966383" y="1781126"/>
                  <a:pt x="949501" y="1800915"/>
                  <a:pt x="883960" y="1809389"/>
                </a:cubicBezTo>
                <a:cubicBezTo>
                  <a:pt x="836064" y="1808194"/>
                  <a:pt x="826980" y="1826610"/>
                  <a:pt x="766531" y="1805053"/>
                </a:cubicBezTo>
                <a:cubicBezTo>
                  <a:pt x="732778" y="1801141"/>
                  <a:pt x="694055" y="1787044"/>
                  <a:pt x="669779" y="1800537"/>
                </a:cubicBezTo>
                <a:cubicBezTo>
                  <a:pt x="645252" y="1794709"/>
                  <a:pt x="563495" y="1813232"/>
                  <a:pt x="523898" y="1811085"/>
                </a:cubicBezTo>
                <a:cubicBezTo>
                  <a:pt x="457555" y="1798530"/>
                  <a:pt x="395227" y="1824052"/>
                  <a:pt x="360251" y="1830735"/>
                </a:cubicBezTo>
                <a:cubicBezTo>
                  <a:pt x="313564" y="1825583"/>
                  <a:pt x="298281" y="1811622"/>
                  <a:pt x="255207" y="1818275"/>
                </a:cubicBezTo>
                <a:cubicBezTo>
                  <a:pt x="206572" y="1839769"/>
                  <a:pt x="160277" y="1836800"/>
                  <a:pt x="101803" y="1870647"/>
                </a:cubicBezTo>
                <a:cubicBezTo>
                  <a:pt x="85849" y="1910002"/>
                  <a:pt x="27997" y="1845258"/>
                  <a:pt x="25397" y="1888443"/>
                </a:cubicBezTo>
                <a:cubicBezTo>
                  <a:pt x="19096" y="1881154"/>
                  <a:pt x="11260" y="1878398"/>
                  <a:pt x="2370" y="1878311"/>
                </a:cubicBezTo>
                <a:lnTo>
                  <a:pt x="0" y="1878785"/>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 name="Content Placeholder 6" descr="A close up of a sign&#10;&#10;Description automatically generated">
            <a:extLst>
              <a:ext uri="{FF2B5EF4-FFF2-40B4-BE49-F238E27FC236}">
                <a16:creationId xmlns:a16="http://schemas.microsoft.com/office/drawing/2014/main" id="{951921E7-8906-BBCE-2FF9-3CE7DCF1CE2A}"/>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677878" y="253223"/>
            <a:ext cx="1321275" cy="1542326"/>
          </a:xfrm>
          <a:prstGeom prst="rect">
            <a:avLst/>
          </a:prstGeom>
        </p:spPr>
      </p:pic>
      <p:sp>
        <p:nvSpPr>
          <p:cNvPr id="2068" name="Freeform: Shape 2067">
            <a:extLst>
              <a:ext uri="{FF2B5EF4-FFF2-40B4-BE49-F238E27FC236}">
                <a16:creationId xmlns:a16="http://schemas.microsoft.com/office/drawing/2014/main" id="{A75B25B9-D2F8-6863-9977-A51FAF9D56E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5381624" y="6209414"/>
            <a:ext cx="6810375" cy="648586"/>
          </a:xfrm>
          <a:custGeom>
            <a:avLst/>
            <a:gdLst>
              <a:gd name="connsiteX0" fmla="*/ 0 w 10753706"/>
              <a:gd name="connsiteY0" fmla="*/ 0 h 1027260"/>
              <a:gd name="connsiteX1" fmla="*/ 10753706 w 10753706"/>
              <a:gd name="connsiteY1" fmla="*/ 0 h 1027260"/>
              <a:gd name="connsiteX2" fmla="*/ 10748809 w 10753706"/>
              <a:gd name="connsiteY2" fmla="*/ 2522 h 1027260"/>
              <a:gd name="connsiteX3" fmla="*/ 10725330 w 10753706"/>
              <a:gd name="connsiteY3" fmla="*/ 11977 h 1027260"/>
              <a:gd name="connsiteX4" fmla="*/ 10615423 w 10753706"/>
              <a:gd name="connsiteY4" fmla="*/ 52967 h 1027260"/>
              <a:gd name="connsiteX5" fmla="*/ 10533936 w 10753706"/>
              <a:gd name="connsiteY5" fmla="*/ 53095 h 1027260"/>
              <a:gd name="connsiteX6" fmla="*/ 10466876 w 10753706"/>
              <a:gd name="connsiteY6" fmla="*/ 45180 h 1027260"/>
              <a:gd name="connsiteX7" fmla="*/ 10355090 w 10753706"/>
              <a:gd name="connsiteY7" fmla="*/ 89741 h 1027260"/>
              <a:gd name="connsiteX8" fmla="*/ 10087145 w 10753706"/>
              <a:gd name="connsiteY8" fmla="*/ 66115 h 1027260"/>
              <a:gd name="connsiteX9" fmla="*/ 10015902 w 10753706"/>
              <a:gd name="connsiteY9" fmla="*/ 76178 h 1027260"/>
              <a:gd name="connsiteX10" fmla="*/ 9806005 w 10753706"/>
              <a:gd name="connsiteY10" fmla="*/ 102435 h 1027260"/>
              <a:gd name="connsiteX11" fmla="*/ 9602583 w 10753706"/>
              <a:gd name="connsiteY11" fmla="*/ 179170 h 1027260"/>
              <a:gd name="connsiteX12" fmla="*/ 9469719 w 10753706"/>
              <a:gd name="connsiteY12" fmla="*/ 174721 h 1027260"/>
              <a:gd name="connsiteX13" fmla="*/ 9408692 w 10753706"/>
              <a:gd name="connsiteY13" fmla="*/ 189513 h 1027260"/>
              <a:gd name="connsiteX14" fmla="*/ 9364151 w 10753706"/>
              <a:gd name="connsiteY14" fmla="*/ 194072 h 1027260"/>
              <a:gd name="connsiteX15" fmla="*/ 9337751 w 10753706"/>
              <a:gd name="connsiteY15" fmla="*/ 197579 h 1027260"/>
              <a:gd name="connsiteX16" fmla="*/ 9297166 w 10753706"/>
              <a:gd name="connsiteY16" fmla="*/ 216558 h 1027260"/>
              <a:gd name="connsiteX17" fmla="*/ 9123859 w 10753706"/>
              <a:gd name="connsiteY17" fmla="*/ 237356 h 1027260"/>
              <a:gd name="connsiteX18" fmla="*/ 8950741 w 10753706"/>
              <a:gd name="connsiteY18" fmla="*/ 238020 h 1027260"/>
              <a:gd name="connsiteX19" fmla="*/ 8718236 w 10753706"/>
              <a:gd name="connsiteY19" fmla="*/ 303148 h 1027260"/>
              <a:gd name="connsiteX20" fmla="*/ 8694011 w 10753706"/>
              <a:gd name="connsiteY20" fmla="*/ 308812 h 1027260"/>
              <a:gd name="connsiteX21" fmla="*/ 8611976 w 10753706"/>
              <a:gd name="connsiteY21" fmla="*/ 324819 h 1027260"/>
              <a:gd name="connsiteX22" fmla="*/ 8562074 w 10753706"/>
              <a:gd name="connsiteY22" fmla="*/ 337971 h 1027260"/>
              <a:gd name="connsiteX23" fmla="*/ 8501724 w 10753706"/>
              <a:gd name="connsiteY23" fmla="*/ 360865 h 1027260"/>
              <a:gd name="connsiteX24" fmla="*/ 8504489 w 10753706"/>
              <a:gd name="connsiteY24" fmla="*/ 364790 h 1027260"/>
              <a:gd name="connsiteX25" fmla="*/ 8492774 w 10753706"/>
              <a:gd name="connsiteY25" fmla="*/ 366181 h 1027260"/>
              <a:gd name="connsiteX26" fmla="*/ 8466405 w 10753706"/>
              <a:gd name="connsiteY26" fmla="*/ 368724 h 1027260"/>
              <a:gd name="connsiteX27" fmla="*/ 8427069 w 10753706"/>
              <a:gd name="connsiteY27" fmla="*/ 387211 h 1027260"/>
              <a:gd name="connsiteX28" fmla="*/ 8387766 w 10753706"/>
              <a:gd name="connsiteY28" fmla="*/ 377161 h 1027260"/>
              <a:gd name="connsiteX29" fmla="*/ 8315874 w 10753706"/>
              <a:gd name="connsiteY29" fmla="*/ 395527 h 1027260"/>
              <a:gd name="connsiteX30" fmla="*/ 8274474 w 10753706"/>
              <a:gd name="connsiteY30" fmla="*/ 405112 h 1027260"/>
              <a:gd name="connsiteX31" fmla="*/ 8234664 w 10753706"/>
              <a:gd name="connsiteY31" fmla="*/ 410219 h 1027260"/>
              <a:gd name="connsiteX32" fmla="*/ 8211268 w 10753706"/>
              <a:gd name="connsiteY32" fmla="*/ 416791 h 1027260"/>
              <a:gd name="connsiteX33" fmla="*/ 8188615 w 10753706"/>
              <a:gd name="connsiteY33" fmla="*/ 421755 h 1027260"/>
              <a:gd name="connsiteX34" fmla="*/ 8179981 w 10753706"/>
              <a:gd name="connsiteY34" fmla="*/ 420402 h 1027260"/>
              <a:gd name="connsiteX35" fmla="*/ 8179307 w 10753706"/>
              <a:gd name="connsiteY35" fmla="*/ 422516 h 1027260"/>
              <a:gd name="connsiteX36" fmla="*/ 8147929 w 10753706"/>
              <a:gd name="connsiteY36" fmla="*/ 450302 h 1027260"/>
              <a:gd name="connsiteX37" fmla="*/ 8089136 w 10753706"/>
              <a:gd name="connsiteY37" fmla="*/ 465283 h 1027260"/>
              <a:gd name="connsiteX38" fmla="*/ 8049973 w 10753706"/>
              <a:gd name="connsiteY38" fmla="*/ 454121 h 1027260"/>
              <a:gd name="connsiteX39" fmla="*/ 7965913 w 10753706"/>
              <a:gd name="connsiteY39" fmla="*/ 464415 h 1027260"/>
              <a:gd name="connsiteX40" fmla="*/ 7945093 w 10753706"/>
              <a:gd name="connsiteY40" fmla="*/ 464798 h 1027260"/>
              <a:gd name="connsiteX41" fmla="*/ 7935335 w 10753706"/>
              <a:gd name="connsiteY41" fmla="*/ 462442 h 1027260"/>
              <a:gd name="connsiteX42" fmla="*/ 7904779 w 10753706"/>
              <a:gd name="connsiteY42" fmla="*/ 471429 h 1027260"/>
              <a:gd name="connsiteX43" fmla="*/ 7855604 w 10753706"/>
              <a:gd name="connsiteY43" fmla="*/ 480199 h 1027260"/>
              <a:gd name="connsiteX44" fmla="*/ 7832630 w 10753706"/>
              <a:gd name="connsiteY44" fmla="*/ 485371 h 1027260"/>
              <a:gd name="connsiteX45" fmla="*/ 7812438 w 10753706"/>
              <a:gd name="connsiteY45" fmla="*/ 485391 h 1027260"/>
              <a:gd name="connsiteX46" fmla="*/ 7701399 w 10753706"/>
              <a:gd name="connsiteY46" fmla="*/ 495197 h 1027260"/>
              <a:gd name="connsiteX47" fmla="*/ 7674778 w 10753706"/>
              <a:gd name="connsiteY47" fmla="*/ 494723 h 1027260"/>
              <a:gd name="connsiteX48" fmla="*/ 7660445 w 10753706"/>
              <a:gd name="connsiteY48" fmla="*/ 490194 h 1027260"/>
              <a:gd name="connsiteX49" fmla="*/ 7651781 w 10753706"/>
              <a:gd name="connsiteY49" fmla="*/ 493084 h 1027260"/>
              <a:gd name="connsiteX50" fmla="*/ 7584807 w 10753706"/>
              <a:gd name="connsiteY50" fmla="*/ 499490 h 1027260"/>
              <a:gd name="connsiteX51" fmla="*/ 7541324 w 10753706"/>
              <a:gd name="connsiteY51" fmla="*/ 504184 h 1027260"/>
              <a:gd name="connsiteX52" fmla="*/ 7541756 w 10753706"/>
              <a:gd name="connsiteY52" fmla="*/ 512184 h 1027260"/>
              <a:gd name="connsiteX53" fmla="*/ 7503906 w 10753706"/>
              <a:gd name="connsiteY53" fmla="*/ 518551 h 1027260"/>
              <a:gd name="connsiteX54" fmla="*/ 7460411 w 10753706"/>
              <a:gd name="connsiteY54" fmla="*/ 517415 h 1027260"/>
              <a:gd name="connsiteX55" fmla="*/ 7460116 w 10753706"/>
              <a:gd name="connsiteY55" fmla="*/ 517548 h 1027260"/>
              <a:gd name="connsiteX56" fmla="*/ 7297810 w 10753706"/>
              <a:gd name="connsiteY56" fmla="*/ 563947 h 1027260"/>
              <a:gd name="connsiteX57" fmla="*/ 6946388 w 10753706"/>
              <a:gd name="connsiteY57" fmla="*/ 665244 h 1027260"/>
              <a:gd name="connsiteX58" fmla="*/ 6741704 w 10753706"/>
              <a:gd name="connsiteY58" fmla="*/ 679365 h 1027260"/>
              <a:gd name="connsiteX59" fmla="*/ 6624680 w 10753706"/>
              <a:gd name="connsiteY59" fmla="*/ 677674 h 1027260"/>
              <a:gd name="connsiteX60" fmla="*/ 6605700 w 10753706"/>
              <a:gd name="connsiteY60" fmla="*/ 683566 h 1027260"/>
              <a:gd name="connsiteX61" fmla="*/ 6576922 w 10753706"/>
              <a:gd name="connsiteY61" fmla="*/ 683030 h 1027260"/>
              <a:gd name="connsiteX62" fmla="*/ 6405123 w 10753706"/>
              <a:gd name="connsiteY62" fmla="*/ 721946 h 1027260"/>
              <a:gd name="connsiteX63" fmla="*/ 6368938 w 10753706"/>
              <a:gd name="connsiteY63" fmla="*/ 717341 h 1027260"/>
              <a:gd name="connsiteX64" fmla="*/ 6295102 w 10753706"/>
              <a:gd name="connsiteY64" fmla="*/ 729508 h 1027260"/>
              <a:gd name="connsiteX65" fmla="*/ 6202084 w 10753706"/>
              <a:gd name="connsiteY65" fmla="*/ 767091 h 1027260"/>
              <a:gd name="connsiteX66" fmla="*/ 6067157 w 10753706"/>
              <a:gd name="connsiteY66" fmla="*/ 790339 h 1027260"/>
              <a:gd name="connsiteX67" fmla="*/ 6061443 w 10753706"/>
              <a:gd name="connsiteY67" fmla="*/ 796151 h 1027260"/>
              <a:gd name="connsiteX68" fmla="*/ 6051406 w 10753706"/>
              <a:gd name="connsiteY68" fmla="*/ 800684 h 1027260"/>
              <a:gd name="connsiteX69" fmla="*/ 6049097 w 10753706"/>
              <a:gd name="connsiteY69" fmla="*/ 800636 h 1027260"/>
              <a:gd name="connsiteX70" fmla="*/ 6034222 w 10753706"/>
              <a:gd name="connsiteY70" fmla="*/ 804110 h 1027260"/>
              <a:gd name="connsiteX71" fmla="*/ 6033121 w 10753706"/>
              <a:gd name="connsiteY71" fmla="*/ 806078 h 1027260"/>
              <a:gd name="connsiteX72" fmla="*/ 6023593 w 10753706"/>
              <a:gd name="connsiteY72" fmla="*/ 808842 h 1027260"/>
              <a:gd name="connsiteX73" fmla="*/ 6006639 w 10753706"/>
              <a:gd name="connsiteY73" fmla="*/ 815304 h 1027260"/>
              <a:gd name="connsiteX74" fmla="*/ 6001762 w 10753706"/>
              <a:gd name="connsiteY74" fmla="*/ 815557 h 1027260"/>
              <a:gd name="connsiteX75" fmla="*/ 5973534 w 10753706"/>
              <a:gd name="connsiteY75" fmla="*/ 823815 h 1027260"/>
              <a:gd name="connsiteX76" fmla="*/ 5972336 w 10753706"/>
              <a:gd name="connsiteY76" fmla="*/ 823476 h 1027260"/>
              <a:gd name="connsiteX77" fmla="*/ 5960841 w 10753706"/>
              <a:gd name="connsiteY77" fmla="*/ 823819 h 1027260"/>
              <a:gd name="connsiteX78" fmla="*/ 5940719 w 10753706"/>
              <a:gd name="connsiteY78" fmla="*/ 825514 h 1027260"/>
              <a:gd name="connsiteX79" fmla="*/ 5884298 w 10753706"/>
              <a:gd name="connsiteY79" fmla="*/ 823806 h 1027260"/>
              <a:gd name="connsiteX80" fmla="*/ 5854779 w 10753706"/>
              <a:gd name="connsiteY80" fmla="*/ 832365 h 1027260"/>
              <a:gd name="connsiteX81" fmla="*/ 5848382 w 10753706"/>
              <a:gd name="connsiteY81" fmla="*/ 833844 h 1027260"/>
              <a:gd name="connsiteX82" fmla="*/ 5848066 w 10753706"/>
              <a:gd name="connsiteY82" fmla="*/ 833772 h 1027260"/>
              <a:gd name="connsiteX83" fmla="*/ 5840944 w 10753706"/>
              <a:gd name="connsiteY83" fmla="*/ 835132 h 1027260"/>
              <a:gd name="connsiteX84" fmla="*/ 5836719 w 10753706"/>
              <a:gd name="connsiteY84" fmla="*/ 836539 h 1027260"/>
              <a:gd name="connsiteX85" fmla="*/ 5824311 w 10753706"/>
              <a:gd name="connsiteY85" fmla="*/ 839408 h 1027260"/>
              <a:gd name="connsiteX86" fmla="*/ 5818788 w 10753706"/>
              <a:gd name="connsiteY86" fmla="*/ 839727 h 1027260"/>
              <a:gd name="connsiteX87" fmla="*/ 5763953 w 10753706"/>
              <a:gd name="connsiteY87" fmla="*/ 834282 h 1027260"/>
              <a:gd name="connsiteX88" fmla="*/ 5667748 w 10753706"/>
              <a:gd name="connsiteY88" fmla="*/ 840211 h 1027260"/>
              <a:gd name="connsiteX89" fmla="*/ 5573108 w 10753706"/>
              <a:gd name="connsiteY89" fmla="*/ 847611 h 1027260"/>
              <a:gd name="connsiteX90" fmla="*/ 5539137 w 10753706"/>
              <a:gd name="connsiteY90" fmla="*/ 851033 h 1027260"/>
              <a:gd name="connsiteX91" fmla="*/ 5510651 w 10753706"/>
              <a:gd name="connsiteY91" fmla="*/ 844215 h 1027260"/>
              <a:gd name="connsiteX92" fmla="*/ 5457331 w 10753706"/>
              <a:gd name="connsiteY92" fmla="*/ 839159 h 1027260"/>
              <a:gd name="connsiteX93" fmla="*/ 5410613 w 10753706"/>
              <a:gd name="connsiteY93" fmla="*/ 834358 h 1027260"/>
              <a:gd name="connsiteX94" fmla="*/ 5370040 w 10753706"/>
              <a:gd name="connsiteY94" fmla="*/ 862127 h 1027260"/>
              <a:gd name="connsiteX95" fmla="*/ 5318778 w 10753706"/>
              <a:gd name="connsiteY95" fmla="*/ 855310 h 1027260"/>
              <a:gd name="connsiteX96" fmla="*/ 5298645 w 10753706"/>
              <a:gd name="connsiteY96" fmla="*/ 855171 h 1027260"/>
              <a:gd name="connsiteX97" fmla="*/ 5253828 w 10753706"/>
              <a:gd name="connsiteY97" fmla="*/ 859670 h 1027260"/>
              <a:gd name="connsiteX98" fmla="*/ 5216955 w 10753706"/>
              <a:gd name="connsiteY98" fmla="*/ 866245 h 1027260"/>
              <a:gd name="connsiteX99" fmla="*/ 5214344 w 10753706"/>
              <a:gd name="connsiteY99" fmla="*/ 868102 h 1027260"/>
              <a:gd name="connsiteX100" fmla="*/ 5195561 w 10753706"/>
              <a:gd name="connsiteY100" fmla="*/ 869949 h 1027260"/>
              <a:gd name="connsiteX101" fmla="*/ 5182555 w 10753706"/>
              <a:gd name="connsiteY101" fmla="*/ 873542 h 1027260"/>
              <a:gd name="connsiteX102" fmla="*/ 5172552 w 10753706"/>
              <a:gd name="connsiteY102" fmla="*/ 878801 h 1027260"/>
              <a:gd name="connsiteX103" fmla="*/ 5027993 w 10753706"/>
              <a:gd name="connsiteY103" fmla="*/ 889666 h 1027260"/>
              <a:gd name="connsiteX104" fmla="*/ 4939844 w 10753706"/>
              <a:gd name="connsiteY104" fmla="*/ 934802 h 1027260"/>
              <a:gd name="connsiteX105" fmla="*/ 4792576 w 10753706"/>
              <a:gd name="connsiteY105" fmla="*/ 934820 h 1027260"/>
              <a:gd name="connsiteX106" fmla="*/ 4602423 w 10753706"/>
              <a:gd name="connsiteY106" fmla="*/ 958063 h 1027260"/>
              <a:gd name="connsiteX107" fmla="*/ 4290656 w 10753706"/>
              <a:gd name="connsiteY107" fmla="*/ 969152 h 1027260"/>
              <a:gd name="connsiteX108" fmla="*/ 3952334 w 10753706"/>
              <a:gd name="connsiteY108" fmla="*/ 954043 h 1027260"/>
              <a:gd name="connsiteX109" fmla="*/ 3858560 w 10753706"/>
              <a:gd name="connsiteY109" fmla="*/ 948781 h 1027260"/>
              <a:gd name="connsiteX110" fmla="*/ 3846597 w 10753706"/>
              <a:gd name="connsiteY110" fmla="*/ 948382 h 1027260"/>
              <a:gd name="connsiteX111" fmla="*/ 3736044 w 10753706"/>
              <a:gd name="connsiteY111" fmla="*/ 947759 h 1027260"/>
              <a:gd name="connsiteX112" fmla="*/ 3713136 w 10753706"/>
              <a:gd name="connsiteY112" fmla="*/ 946963 h 1027260"/>
              <a:gd name="connsiteX113" fmla="*/ 3695939 w 10753706"/>
              <a:gd name="connsiteY113" fmla="*/ 943639 h 1027260"/>
              <a:gd name="connsiteX114" fmla="*/ 3694125 w 10753706"/>
              <a:gd name="connsiteY114" fmla="*/ 940567 h 1027260"/>
              <a:gd name="connsiteX115" fmla="*/ 3681925 w 10753706"/>
              <a:gd name="connsiteY115" fmla="*/ 939706 h 1027260"/>
              <a:gd name="connsiteX116" fmla="*/ 3679204 w 10753706"/>
              <a:gd name="connsiteY116" fmla="*/ 938926 h 1027260"/>
              <a:gd name="connsiteX117" fmla="*/ 3615656 w 10753706"/>
              <a:gd name="connsiteY117" fmla="*/ 940320 h 1027260"/>
              <a:gd name="connsiteX118" fmla="*/ 3567983 w 10753706"/>
              <a:gd name="connsiteY118" fmla="*/ 935596 h 1027260"/>
              <a:gd name="connsiteX119" fmla="*/ 3422423 w 10753706"/>
              <a:gd name="connsiteY119" fmla="*/ 932129 h 1027260"/>
              <a:gd name="connsiteX120" fmla="*/ 3310925 w 10753706"/>
              <a:gd name="connsiteY120" fmla="*/ 911072 h 1027260"/>
              <a:gd name="connsiteX121" fmla="*/ 3139421 w 10753706"/>
              <a:gd name="connsiteY121" fmla="*/ 934151 h 1027260"/>
              <a:gd name="connsiteX122" fmla="*/ 2996922 w 10753706"/>
              <a:gd name="connsiteY122" fmla="*/ 927537 h 1027260"/>
              <a:gd name="connsiteX123" fmla="*/ 2982785 w 10753706"/>
              <a:gd name="connsiteY123" fmla="*/ 931453 h 1027260"/>
              <a:gd name="connsiteX124" fmla="*/ 2967478 w 10753706"/>
              <a:gd name="connsiteY124" fmla="*/ 933397 h 1027260"/>
              <a:gd name="connsiteX125" fmla="*/ 2948552 w 10753706"/>
              <a:gd name="connsiteY125" fmla="*/ 932961 h 1027260"/>
              <a:gd name="connsiteX126" fmla="*/ 2944404 w 10753706"/>
              <a:gd name="connsiteY126" fmla="*/ 934452 h 1027260"/>
              <a:gd name="connsiteX127" fmla="*/ 2908608 w 10753706"/>
              <a:gd name="connsiteY127" fmla="*/ 937205 h 1027260"/>
              <a:gd name="connsiteX128" fmla="*/ 2904443 w 10753706"/>
              <a:gd name="connsiteY128" fmla="*/ 936455 h 1027260"/>
              <a:gd name="connsiteX129" fmla="*/ 2868935 w 10753706"/>
              <a:gd name="connsiteY129" fmla="*/ 938022 h 1027260"/>
              <a:gd name="connsiteX130" fmla="*/ 2868586 w 10753706"/>
              <a:gd name="connsiteY130" fmla="*/ 937487 h 1027260"/>
              <a:gd name="connsiteX131" fmla="*/ 2859191 w 10753706"/>
              <a:gd name="connsiteY131" fmla="*/ 935503 h 1027260"/>
              <a:gd name="connsiteX132" fmla="*/ 2840915 w 10753706"/>
              <a:gd name="connsiteY132" fmla="*/ 932977 h 1027260"/>
              <a:gd name="connsiteX133" fmla="*/ 2763509 w 10753706"/>
              <a:gd name="connsiteY133" fmla="*/ 921850 h 1027260"/>
              <a:gd name="connsiteX134" fmla="*/ 2756121 w 10753706"/>
              <a:gd name="connsiteY134" fmla="*/ 921864 h 1027260"/>
              <a:gd name="connsiteX135" fmla="*/ 2755998 w 10753706"/>
              <a:gd name="connsiteY135" fmla="*/ 921739 h 1027260"/>
              <a:gd name="connsiteX136" fmla="*/ 2748255 w 10753706"/>
              <a:gd name="connsiteY136" fmla="*/ 921505 h 1027260"/>
              <a:gd name="connsiteX137" fmla="*/ 2694601 w 10753706"/>
              <a:gd name="connsiteY137" fmla="*/ 915575 h 1027260"/>
              <a:gd name="connsiteX138" fmla="*/ 2635357 w 10753706"/>
              <a:gd name="connsiteY138" fmla="*/ 910976 h 1027260"/>
              <a:gd name="connsiteX139" fmla="*/ 2601047 w 10753706"/>
              <a:gd name="connsiteY139" fmla="*/ 910263 h 1027260"/>
              <a:gd name="connsiteX140" fmla="*/ 2507482 w 10753706"/>
              <a:gd name="connsiteY140" fmla="*/ 906211 h 1027260"/>
              <a:gd name="connsiteX141" fmla="*/ 2413884 w 10753706"/>
              <a:gd name="connsiteY141" fmla="*/ 900545 h 1027260"/>
              <a:gd name="connsiteX142" fmla="*/ 2368912 w 10753706"/>
              <a:gd name="connsiteY142" fmla="*/ 888755 h 1027260"/>
              <a:gd name="connsiteX143" fmla="*/ 2349490 w 10753706"/>
              <a:gd name="connsiteY143" fmla="*/ 889719 h 1027260"/>
              <a:gd name="connsiteX144" fmla="*/ 2344290 w 10753706"/>
              <a:gd name="connsiteY144" fmla="*/ 890584 h 1027260"/>
              <a:gd name="connsiteX145" fmla="*/ 2336488 w 10753706"/>
              <a:gd name="connsiteY145" fmla="*/ 891058 h 1027260"/>
              <a:gd name="connsiteX146" fmla="*/ 2329015 w 10753706"/>
              <a:gd name="connsiteY146" fmla="*/ 891627 h 1027260"/>
              <a:gd name="connsiteX147" fmla="*/ 2293898 w 10753706"/>
              <a:gd name="connsiteY147" fmla="*/ 896431 h 1027260"/>
              <a:gd name="connsiteX148" fmla="*/ 2243927 w 10753706"/>
              <a:gd name="connsiteY148" fmla="*/ 888076 h 1027260"/>
              <a:gd name="connsiteX149" fmla="*/ 2223920 w 10753706"/>
              <a:gd name="connsiteY149" fmla="*/ 887331 h 1027260"/>
              <a:gd name="connsiteX150" fmla="*/ 2213081 w 10753706"/>
              <a:gd name="connsiteY150" fmla="*/ 886302 h 1027260"/>
              <a:gd name="connsiteX151" fmla="*/ 2212307 w 10753706"/>
              <a:gd name="connsiteY151" fmla="*/ 885829 h 1027260"/>
              <a:gd name="connsiteX152" fmla="*/ 2152321 w 10753706"/>
              <a:gd name="connsiteY152" fmla="*/ 894418 h 1027260"/>
              <a:gd name="connsiteX153" fmla="*/ 2140985 w 10753706"/>
              <a:gd name="connsiteY153" fmla="*/ 895968 h 1027260"/>
              <a:gd name="connsiteX154" fmla="*/ 2121210 w 10753706"/>
              <a:gd name="connsiteY154" fmla="*/ 899354 h 1027260"/>
              <a:gd name="connsiteX155" fmla="*/ 2119146 w 10753706"/>
              <a:gd name="connsiteY155" fmla="*/ 899033 h 1027260"/>
              <a:gd name="connsiteX156" fmla="*/ 2105666 w 10753706"/>
              <a:gd name="connsiteY156" fmla="*/ 902240 h 1027260"/>
              <a:gd name="connsiteX157" fmla="*/ 2094924 w 10753706"/>
              <a:gd name="connsiteY157" fmla="*/ 907203 h 1027260"/>
              <a:gd name="connsiteX158" fmla="*/ 1949478 w 10753706"/>
              <a:gd name="connsiteY158" fmla="*/ 913748 h 1027260"/>
              <a:gd name="connsiteX159" fmla="*/ 1749684 w 10753706"/>
              <a:gd name="connsiteY159" fmla="*/ 942223 h 1027260"/>
              <a:gd name="connsiteX160" fmla="*/ 1585576 w 10753706"/>
              <a:gd name="connsiteY160" fmla="*/ 954170 h 1027260"/>
              <a:gd name="connsiteX161" fmla="*/ 1476250 w 10753706"/>
              <a:gd name="connsiteY161" fmla="*/ 950653 h 1027260"/>
              <a:gd name="connsiteX162" fmla="*/ 1433927 w 10753706"/>
              <a:gd name="connsiteY162" fmla="*/ 959926 h 1027260"/>
              <a:gd name="connsiteX163" fmla="*/ 1414893 w 10753706"/>
              <a:gd name="connsiteY163" fmla="*/ 957671 h 1027260"/>
              <a:gd name="connsiteX164" fmla="*/ 1411585 w 10753706"/>
              <a:gd name="connsiteY164" fmla="*/ 957179 h 1027260"/>
              <a:gd name="connsiteX165" fmla="*/ 1398896 w 10753706"/>
              <a:gd name="connsiteY165" fmla="*/ 957460 h 1027260"/>
              <a:gd name="connsiteX166" fmla="*/ 1394632 w 10753706"/>
              <a:gd name="connsiteY166" fmla="*/ 954725 h 1027260"/>
              <a:gd name="connsiteX167" fmla="*/ 1375043 w 10753706"/>
              <a:gd name="connsiteY167" fmla="*/ 953132 h 1027260"/>
              <a:gd name="connsiteX168" fmla="*/ 1351876 w 10753706"/>
              <a:gd name="connsiteY168" fmla="*/ 954436 h 1027260"/>
              <a:gd name="connsiteX169" fmla="*/ 1242676 w 10753706"/>
              <a:gd name="connsiteY169" fmla="*/ 963767 h 1027260"/>
              <a:gd name="connsiteX170" fmla="*/ 1205993 w 10753706"/>
              <a:gd name="connsiteY170" fmla="*/ 974080 h 1027260"/>
              <a:gd name="connsiteX171" fmla="*/ 1052221 w 10753706"/>
              <a:gd name="connsiteY171" fmla="*/ 963954 h 1027260"/>
              <a:gd name="connsiteX172" fmla="*/ 968270 w 10753706"/>
              <a:gd name="connsiteY172" fmla="*/ 964761 h 1027260"/>
              <a:gd name="connsiteX173" fmla="*/ 874493 w 10753706"/>
              <a:gd name="connsiteY173" fmla="*/ 998122 h 1027260"/>
              <a:gd name="connsiteX174" fmla="*/ 814411 w 10753706"/>
              <a:gd name="connsiteY174" fmla="*/ 1007391 h 1027260"/>
              <a:gd name="connsiteX175" fmla="*/ 688604 w 10753706"/>
              <a:gd name="connsiteY175" fmla="*/ 1015631 h 1027260"/>
              <a:gd name="connsiteX176" fmla="*/ 618171 w 10753706"/>
              <a:gd name="connsiteY176" fmla="*/ 1027260 h 1027260"/>
              <a:gd name="connsiteX177" fmla="*/ 570379 w 10753706"/>
              <a:gd name="connsiteY177" fmla="*/ 1023487 h 1027260"/>
              <a:gd name="connsiteX178" fmla="*/ 482519 w 10753706"/>
              <a:gd name="connsiteY178" fmla="*/ 1002108 h 1027260"/>
              <a:gd name="connsiteX179" fmla="*/ 475319 w 10753706"/>
              <a:gd name="connsiteY179" fmla="*/ 1009922 h 1027260"/>
              <a:gd name="connsiteX180" fmla="*/ 431104 w 10753706"/>
              <a:gd name="connsiteY180" fmla="*/ 1009317 h 1027260"/>
              <a:gd name="connsiteX181" fmla="*/ 363782 w 10753706"/>
              <a:gd name="connsiteY181" fmla="*/ 1007585 h 1027260"/>
              <a:gd name="connsiteX182" fmla="*/ 325533 w 10753706"/>
              <a:gd name="connsiteY182" fmla="*/ 1008502 h 1027260"/>
              <a:gd name="connsiteX183" fmla="*/ 220429 w 10753706"/>
              <a:gd name="connsiteY183" fmla="*/ 1008927 h 1027260"/>
              <a:gd name="connsiteX184" fmla="*/ 114676 w 10753706"/>
              <a:gd name="connsiteY184" fmla="*/ 1007765 h 1027260"/>
              <a:gd name="connsiteX185" fmla="*/ 13470 w 10753706"/>
              <a:gd name="connsiteY185" fmla="*/ 998544 h 1027260"/>
              <a:gd name="connsiteX186" fmla="*/ 0 w 10753706"/>
              <a:gd name="connsiteY186" fmla="*/ 997355 h 1027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10753706" h="1027260">
                <a:moveTo>
                  <a:pt x="0" y="0"/>
                </a:moveTo>
                <a:lnTo>
                  <a:pt x="10753706" y="0"/>
                </a:lnTo>
                <a:lnTo>
                  <a:pt x="10748809" y="2522"/>
                </a:lnTo>
                <a:cubicBezTo>
                  <a:pt x="10744031" y="4644"/>
                  <a:pt x="10737551" y="7204"/>
                  <a:pt x="10725330" y="11977"/>
                </a:cubicBezTo>
                <a:cubicBezTo>
                  <a:pt x="10700888" y="21523"/>
                  <a:pt x="10652058" y="39304"/>
                  <a:pt x="10615423" y="52967"/>
                </a:cubicBezTo>
                <a:cubicBezTo>
                  <a:pt x="10598524" y="49017"/>
                  <a:pt x="10550674" y="61360"/>
                  <a:pt x="10533936" y="53095"/>
                </a:cubicBezTo>
                <a:cubicBezTo>
                  <a:pt x="10519435" y="55674"/>
                  <a:pt x="10480156" y="49393"/>
                  <a:pt x="10466876" y="45180"/>
                </a:cubicBezTo>
                <a:cubicBezTo>
                  <a:pt x="10443145" y="68059"/>
                  <a:pt x="10382269" y="71294"/>
                  <a:pt x="10355090" y="89741"/>
                </a:cubicBezTo>
                <a:cubicBezTo>
                  <a:pt x="10286222" y="95376"/>
                  <a:pt x="10146285" y="63529"/>
                  <a:pt x="10087145" y="66115"/>
                </a:cubicBezTo>
                <a:cubicBezTo>
                  <a:pt x="10067575" y="79584"/>
                  <a:pt x="10043111" y="68921"/>
                  <a:pt x="10015902" y="76178"/>
                </a:cubicBezTo>
                <a:cubicBezTo>
                  <a:pt x="9952302" y="84628"/>
                  <a:pt x="9893286" y="103337"/>
                  <a:pt x="9806005" y="102435"/>
                </a:cubicBezTo>
                <a:cubicBezTo>
                  <a:pt x="9782247" y="141133"/>
                  <a:pt x="9674787" y="151643"/>
                  <a:pt x="9602583" y="179170"/>
                </a:cubicBezTo>
                <a:cubicBezTo>
                  <a:pt x="9557658" y="187584"/>
                  <a:pt x="9478290" y="154235"/>
                  <a:pt x="9469719" y="174721"/>
                </a:cubicBezTo>
                <a:cubicBezTo>
                  <a:pt x="9443779" y="165070"/>
                  <a:pt x="9431317" y="185692"/>
                  <a:pt x="9408692" y="189513"/>
                </a:cubicBezTo>
                <a:cubicBezTo>
                  <a:pt x="9387154" y="183843"/>
                  <a:pt x="9380475" y="191089"/>
                  <a:pt x="9364151" y="194072"/>
                </a:cubicBezTo>
                <a:cubicBezTo>
                  <a:pt x="9354686" y="190222"/>
                  <a:pt x="9340485" y="191782"/>
                  <a:pt x="9337751" y="197579"/>
                </a:cubicBezTo>
                <a:cubicBezTo>
                  <a:pt x="9349566" y="209270"/>
                  <a:pt x="9297468" y="207714"/>
                  <a:pt x="9297166" y="216558"/>
                </a:cubicBezTo>
                <a:cubicBezTo>
                  <a:pt x="9269057" y="220999"/>
                  <a:pt x="9139630" y="221783"/>
                  <a:pt x="9123859" y="237356"/>
                </a:cubicBezTo>
                <a:cubicBezTo>
                  <a:pt x="9068176" y="249209"/>
                  <a:pt x="8975349" y="235349"/>
                  <a:pt x="8950741" y="238020"/>
                </a:cubicBezTo>
                <a:cubicBezTo>
                  <a:pt x="8916265" y="215428"/>
                  <a:pt x="8822808" y="292026"/>
                  <a:pt x="8718236" y="303148"/>
                </a:cubicBezTo>
                <a:cubicBezTo>
                  <a:pt x="8703111" y="302060"/>
                  <a:pt x="8695551" y="302792"/>
                  <a:pt x="8694011" y="308812"/>
                </a:cubicBezTo>
                <a:cubicBezTo>
                  <a:pt x="8661810" y="312764"/>
                  <a:pt x="8637956" y="329628"/>
                  <a:pt x="8611976" y="324819"/>
                </a:cubicBezTo>
                <a:cubicBezTo>
                  <a:pt x="8621849" y="336388"/>
                  <a:pt x="8562809" y="325917"/>
                  <a:pt x="8562074" y="337971"/>
                </a:cubicBezTo>
                <a:cubicBezTo>
                  <a:pt x="8543699" y="343978"/>
                  <a:pt x="8511321" y="356396"/>
                  <a:pt x="8501724" y="360865"/>
                </a:cubicBezTo>
                <a:lnTo>
                  <a:pt x="8504489" y="364790"/>
                </a:lnTo>
                <a:lnTo>
                  <a:pt x="8492774" y="366181"/>
                </a:lnTo>
                <a:lnTo>
                  <a:pt x="8466405" y="368724"/>
                </a:lnTo>
                <a:cubicBezTo>
                  <a:pt x="8455454" y="372229"/>
                  <a:pt x="8440175" y="385805"/>
                  <a:pt x="8427069" y="387211"/>
                </a:cubicBezTo>
                <a:cubicBezTo>
                  <a:pt x="8400442" y="392215"/>
                  <a:pt x="8397079" y="382989"/>
                  <a:pt x="8387766" y="377161"/>
                </a:cubicBezTo>
                <a:cubicBezTo>
                  <a:pt x="8369233" y="378548"/>
                  <a:pt x="8334756" y="390869"/>
                  <a:pt x="8315874" y="395527"/>
                </a:cubicBezTo>
                <a:cubicBezTo>
                  <a:pt x="8306664" y="400500"/>
                  <a:pt x="8272845" y="393679"/>
                  <a:pt x="8274474" y="405112"/>
                </a:cubicBezTo>
                <a:cubicBezTo>
                  <a:pt x="8255483" y="406194"/>
                  <a:pt x="8244963" y="408376"/>
                  <a:pt x="8234664" y="410219"/>
                </a:cubicBezTo>
                <a:lnTo>
                  <a:pt x="8211268" y="416791"/>
                </a:lnTo>
                <a:cubicBezTo>
                  <a:pt x="8204720" y="419941"/>
                  <a:pt x="8197411" y="422004"/>
                  <a:pt x="8188615" y="421755"/>
                </a:cubicBezTo>
                <a:lnTo>
                  <a:pt x="8179981" y="420402"/>
                </a:lnTo>
                <a:lnTo>
                  <a:pt x="8179307" y="422516"/>
                </a:lnTo>
                <a:cubicBezTo>
                  <a:pt x="8179027" y="425797"/>
                  <a:pt x="8175790" y="448341"/>
                  <a:pt x="8147929" y="450302"/>
                </a:cubicBezTo>
                <a:cubicBezTo>
                  <a:pt x="8130300" y="457967"/>
                  <a:pt x="8114933" y="461015"/>
                  <a:pt x="8089136" y="465283"/>
                </a:cubicBezTo>
                <a:cubicBezTo>
                  <a:pt x="8072810" y="465920"/>
                  <a:pt x="8069376" y="451569"/>
                  <a:pt x="8049973" y="454121"/>
                </a:cubicBezTo>
                <a:cubicBezTo>
                  <a:pt x="7974508" y="471465"/>
                  <a:pt x="8006050" y="447139"/>
                  <a:pt x="7965913" y="464415"/>
                </a:cubicBezTo>
                <a:cubicBezTo>
                  <a:pt x="7958234" y="466025"/>
                  <a:pt x="7951405" y="465800"/>
                  <a:pt x="7945093" y="464798"/>
                </a:cubicBezTo>
                <a:lnTo>
                  <a:pt x="7935335" y="462442"/>
                </a:lnTo>
                <a:lnTo>
                  <a:pt x="7904779" y="471429"/>
                </a:lnTo>
                <a:cubicBezTo>
                  <a:pt x="7889387" y="474999"/>
                  <a:pt x="7872867" y="477951"/>
                  <a:pt x="7855604" y="480199"/>
                </a:cubicBezTo>
                <a:cubicBezTo>
                  <a:pt x="7850005" y="476378"/>
                  <a:pt x="7838628" y="483595"/>
                  <a:pt x="7832630" y="485371"/>
                </a:cubicBezTo>
                <a:cubicBezTo>
                  <a:pt x="7831473" y="482645"/>
                  <a:pt x="7816623" y="482661"/>
                  <a:pt x="7812438" y="485391"/>
                </a:cubicBezTo>
                <a:cubicBezTo>
                  <a:pt x="7709470" y="505049"/>
                  <a:pt x="7759426" y="473956"/>
                  <a:pt x="7701399" y="495197"/>
                </a:cubicBezTo>
                <a:cubicBezTo>
                  <a:pt x="7690986" y="496989"/>
                  <a:pt x="7682397" y="496365"/>
                  <a:pt x="7674778" y="494723"/>
                </a:cubicBezTo>
                <a:lnTo>
                  <a:pt x="7660445" y="490194"/>
                </a:lnTo>
                <a:lnTo>
                  <a:pt x="7651781" y="493084"/>
                </a:lnTo>
                <a:cubicBezTo>
                  <a:pt x="7616113" y="496548"/>
                  <a:pt x="7603273" y="491735"/>
                  <a:pt x="7584807" y="499490"/>
                </a:cubicBezTo>
                <a:cubicBezTo>
                  <a:pt x="7549256" y="490212"/>
                  <a:pt x="7563949" y="500167"/>
                  <a:pt x="7541324" y="504184"/>
                </a:cubicBezTo>
                <a:cubicBezTo>
                  <a:pt x="7523851" y="508307"/>
                  <a:pt x="7559546" y="509825"/>
                  <a:pt x="7541756" y="512184"/>
                </a:cubicBezTo>
                <a:cubicBezTo>
                  <a:pt x="7520963" y="510864"/>
                  <a:pt x="7525755" y="520497"/>
                  <a:pt x="7503906" y="518551"/>
                </a:cubicBezTo>
                <a:cubicBezTo>
                  <a:pt x="7505924" y="510774"/>
                  <a:pt x="7464361" y="523683"/>
                  <a:pt x="7460411" y="517415"/>
                </a:cubicBezTo>
                <a:lnTo>
                  <a:pt x="7460116" y="517548"/>
                </a:lnTo>
                <a:cubicBezTo>
                  <a:pt x="7447785" y="530928"/>
                  <a:pt x="7310141" y="550568"/>
                  <a:pt x="7297810" y="563947"/>
                </a:cubicBezTo>
                <a:cubicBezTo>
                  <a:pt x="7221791" y="605698"/>
                  <a:pt x="7039072" y="646008"/>
                  <a:pt x="6946388" y="665244"/>
                </a:cubicBezTo>
                <a:cubicBezTo>
                  <a:pt x="6853704" y="684480"/>
                  <a:pt x="6804875" y="677485"/>
                  <a:pt x="6741704" y="679365"/>
                </a:cubicBezTo>
                <a:lnTo>
                  <a:pt x="6624680" y="677674"/>
                </a:lnTo>
                <a:lnTo>
                  <a:pt x="6605700" y="683566"/>
                </a:lnTo>
                <a:cubicBezTo>
                  <a:pt x="6603309" y="685184"/>
                  <a:pt x="6599550" y="685647"/>
                  <a:pt x="6576922" y="683030"/>
                </a:cubicBezTo>
                <a:cubicBezTo>
                  <a:pt x="6527275" y="698355"/>
                  <a:pt x="6440981" y="702347"/>
                  <a:pt x="6405123" y="721946"/>
                </a:cubicBezTo>
                <a:cubicBezTo>
                  <a:pt x="6407963" y="715467"/>
                  <a:pt x="6383450" y="712913"/>
                  <a:pt x="6368938" y="717341"/>
                </a:cubicBezTo>
                <a:cubicBezTo>
                  <a:pt x="6377914" y="692119"/>
                  <a:pt x="6315316" y="744281"/>
                  <a:pt x="6295102" y="729508"/>
                </a:cubicBezTo>
                <a:cubicBezTo>
                  <a:pt x="6300358" y="744473"/>
                  <a:pt x="6240070" y="776254"/>
                  <a:pt x="6202084" y="767091"/>
                </a:cubicBezTo>
                <a:cubicBezTo>
                  <a:pt x="6152826" y="774744"/>
                  <a:pt x="6122010" y="790367"/>
                  <a:pt x="6067157" y="790339"/>
                </a:cubicBezTo>
                <a:cubicBezTo>
                  <a:pt x="6066310" y="792484"/>
                  <a:pt x="6064283" y="794403"/>
                  <a:pt x="6061443" y="796151"/>
                </a:cubicBezTo>
                <a:lnTo>
                  <a:pt x="6051406" y="800684"/>
                </a:lnTo>
                <a:lnTo>
                  <a:pt x="6049097" y="800636"/>
                </a:lnTo>
                <a:cubicBezTo>
                  <a:pt x="6040408" y="801393"/>
                  <a:pt x="6036299" y="802645"/>
                  <a:pt x="6034222" y="804110"/>
                </a:cubicBezTo>
                <a:lnTo>
                  <a:pt x="6033121" y="806078"/>
                </a:lnTo>
                <a:lnTo>
                  <a:pt x="6023593" y="808842"/>
                </a:lnTo>
                <a:lnTo>
                  <a:pt x="6006639" y="815304"/>
                </a:lnTo>
                <a:lnTo>
                  <a:pt x="6001762" y="815557"/>
                </a:lnTo>
                <a:lnTo>
                  <a:pt x="5973534" y="823815"/>
                </a:lnTo>
                <a:lnTo>
                  <a:pt x="5972336" y="823476"/>
                </a:lnTo>
                <a:cubicBezTo>
                  <a:pt x="5969004" y="822901"/>
                  <a:pt x="5965329" y="822833"/>
                  <a:pt x="5960841" y="823819"/>
                </a:cubicBezTo>
                <a:cubicBezTo>
                  <a:pt x="5955860" y="815655"/>
                  <a:pt x="5953515" y="821882"/>
                  <a:pt x="5940719" y="825514"/>
                </a:cubicBezTo>
                <a:cubicBezTo>
                  <a:pt x="5930130" y="813644"/>
                  <a:pt x="5900943" y="827979"/>
                  <a:pt x="5884298" y="823806"/>
                </a:cubicBezTo>
                <a:cubicBezTo>
                  <a:pt x="5875133" y="826741"/>
                  <a:pt x="5865250" y="829630"/>
                  <a:pt x="5854779" y="832365"/>
                </a:cubicBezTo>
                <a:lnTo>
                  <a:pt x="5848382" y="833844"/>
                </a:lnTo>
                <a:lnTo>
                  <a:pt x="5848066" y="833772"/>
                </a:lnTo>
                <a:cubicBezTo>
                  <a:pt x="5846273" y="833879"/>
                  <a:pt x="5844018" y="834284"/>
                  <a:pt x="5840944" y="835132"/>
                </a:cubicBezTo>
                <a:lnTo>
                  <a:pt x="5836719" y="836539"/>
                </a:lnTo>
                <a:lnTo>
                  <a:pt x="5824311" y="839408"/>
                </a:lnTo>
                <a:lnTo>
                  <a:pt x="5818788" y="839727"/>
                </a:lnTo>
                <a:cubicBezTo>
                  <a:pt x="5797008" y="838594"/>
                  <a:pt x="5786883" y="822081"/>
                  <a:pt x="5763953" y="834282"/>
                </a:cubicBezTo>
                <a:cubicBezTo>
                  <a:pt x="5726813" y="837521"/>
                  <a:pt x="5699446" y="830949"/>
                  <a:pt x="5667748" y="840211"/>
                </a:cubicBezTo>
                <a:cubicBezTo>
                  <a:pt x="5632959" y="843205"/>
                  <a:pt x="5601436" y="842280"/>
                  <a:pt x="5573108" y="847611"/>
                </a:cubicBezTo>
                <a:cubicBezTo>
                  <a:pt x="5560030" y="845832"/>
                  <a:pt x="5549547" y="851598"/>
                  <a:pt x="5539137" y="851033"/>
                </a:cubicBezTo>
                <a:cubicBezTo>
                  <a:pt x="5528728" y="850467"/>
                  <a:pt x="5529256" y="837509"/>
                  <a:pt x="5510651" y="844215"/>
                </a:cubicBezTo>
                <a:cubicBezTo>
                  <a:pt x="5494241" y="833607"/>
                  <a:pt x="5466101" y="839171"/>
                  <a:pt x="5457331" y="839159"/>
                </a:cubicBezTo>
                <a:lnTo>
                  <a:pt x="5410613" y="834358"/>
                </a:lnTo>
                <a:lnTo>
                  <a:pt x="5370040" y="862127"/>
                </a:lnTo>
                <a:cubicBezTo>
                  <a:pt x="5357863" y="856469"/>
                  <a:pt x="5319115" y="868069"/>
                  <a:pt x="5318778" y="855310"/>
                </a:cubicBezTo>
                <a:cubicBezTo>
                  <a:pt x="5303920" y="857760"/>
                  <a:pt x="5296727" y="863736"/>
                  <a:pt x="5298645" y="855171"/>
                </a:cubicBezTo>
                <a:cubicBezTo>
                  <a:pt x="5287819" y="855897"/>
                  <a:pt x="5267444" y="857825"/>
                  <a:pt x="5253828" y="859670"/>
                </a:cubicBezTo>
                <a:lnTo>
                  <a:pt x="5216955" y="866245"/>
                </a:lnTo>
                <a:lnTo>
                  <a:pt x="5214344" y="868102"/>
                </a:lnTo>
                <a:cubicBezTo>
                  <a:pt x="5210778" y="868719"/>
                  <a:pt x="5200859" y="869042"/>
                  <a:pt x="5195561" y="869949"/>
                </a:cubicBezTo>
                <a:lnTo>
                  <a:pt x="5182555" y="873542"/>
                </a:lnTo>
                <a:cubicBezTo>
                  <a:pt x="5178496" y="875023"/>
                  <a:pt x="5175066" y="876746"/>
                  <a:pt x="5172552" y="878801"/>
                </a:cubicBezTo>
                <a:cubicBezTo>
                  <a:pt x="5121406" y="873797"/>
                  <a:pt x="5080096" y="886529"/>
                  <a:pt x="5027993" y="889666"/>
                </a:cubicBezTo>
                <a:cubicBezTo>
                  <a:pt x="4999924" y="877115"/>
                  <a:pt x="4946973" y="919452"/>
                  <a:pt x="4939844" y="934802"/>
                </a:cubicBezTo>
                <a:cubicBezTo>
                  <a:pt x="4895154" y="940701"/>
                  <a:pt x="4844006" y="928240"/>
                  <a:pt x="4792576" y="934820"/>
                </a:cubicBezTo>
                <a:lnTo>
                  <a:pt x="4602423" y="958063"/>
                </a:lnTo>
                <a:cubicBezTo>
                  <a:pt x="4488530" y="967131"/>
                  <a:pt x="4399004" y="969822"/>
                  <a:pt x="4290656" y="969152"/>
                </a:cubicBezTo>
                <a:cubicBezTo>
                  <a:pt x="4182308" y="968482"/>
                  <a:pt x="4046938" y="971167"/>
                  <a:pt x="3952334" y="954043"/>
                </a:cubicBezTo>
                <a:lnTo>
                  <a:pt x="3858560" y="948781"/>
                </a:lnTo>
                <a:lnTo>
                  <a:pt x="3846597" y="948382"/>
                </a:lnTo>
                <a:cubicBezTo>
                  <a:pt x="3807516" y="956616"/>
                  <a:pt x="3767475" y="941640"/>
                  <a:pt x="3736044" y="947759"/>
                </a:cubicBezTo>
                <a:cubicBezTo>
                  <a:pt x="3727323" y="948128"/>
                  <a:pt x="3719828" y="947771"/>
                  <a:pt x="3713136" y="946963"/>
                </a:cubicBezTo>
                <a:lnTo>
                  <a:pt x="3695939" y="943639"/>
                </a:lnTo>
                <a:lnTo>
                  <a:pt x="3694125" y="940567"/>
                </a:lnTo>
                <a:lnTo>
                  <a:pt x="3681925" y="939706"/>
                </a:lnTo>
                <a:lnTo>
                  <a:pt x="3679204" y="938926"/>
                </a:lnTo>
                <a:cubicBezTo>
                  <a:pt x="3668160" y="939028"/>
                  <a:pt x="3634193" y="940875"/>
                  <a:pt x="3615656" y="940320"/>
                </a:cubicBezTo>
                <a:cubicBezTo>
                  <a:pt x="3582626" y="936974"/>
                  <a:pt x="3593904" y="949140"/>
                  <a:pt x="3567983" y="935596"/>
                </a:cubicBezTo>
                <a:cubicBezTo>
                  <a:pt x="3504185" y="939048"/>
                  <a:pt x="3482818" y="922224"/>
                  <a:pt x="3422423" y="932129"/>
                </a:cubicBezTo>
                <a:cubicBezTo>
                  <a:pt x="3369166" y="933413"/>
                  <a:pt x="3329486" y="910108"/>
                  <a:pt x="3310925" y="911072"/>
                </a:cubicBezTo>
                <a:cubicBezTo>
                  <a:pt x="3261363" y="909787"/>
                  <a:pt x="3198415" y="933574"/>
                  <a:pt x="3139421" y="934151"/>
                </a:cubicBezTo>
                <a:cubicBezTo>
                  <a:pt x="3088799" y="931012"/>
                  <a:pt x="3038941" y="938464"/>
                  <a:pt x="2996922" y="927537"/>
                </a:cubicBezTo>
                <a:cubicBezTo>
                  <a:pt x="2992673" y="929234"/>
                  <a:pt x="2987900" y="930498"/>
                  <a:pt x="2982785" y="931453"/>
                </a:cubicBezTo>
                <a:lnTo>
                  <a:pt x="2967478" y="933397"/>
                </a:lnTo>
                <a:lnTo>
                  <a:pt x="2948552" y="932961"/>
                </a:lnTo>
                <a:lnTo>
                  <a:pt x="2944404" y="934452"/>
                </a:lnTo>
                <a:lnTo>
                  <a:pt x="2908608" y="937205"/>
                </a:lnTo>
                <a:lnTo>
                  <a:pt x="2904443" y="936455"/>
                </a:lnTo>
                <a:lnTo>
                  <a:pt x="2868935" y="938022"/>
                </a:lnTo>
                <a:lnTo>
                  <a:pt x="2868586" y="937487"/>
                </a:lnTo>
                <a:cubicBezTo>
                  <a:pt x="2866994" y="936327"/>
                  <a:pt x="2864292" y="935538"/>
                  <a:pt x="2859191" y="935503"/>
                </a:cubicBezTo>
                <a:cubicBezTo>
                  <a:pt x="2869075" y="927418"/>
                  <a:pt x="2856828" y="932364"/>
                  <a:pt x="2840915" y="932977"/>
                </a:cubicBezTo>
                <a:lnTo>
                  <a:pt x="2763509" y="921850"/>
                </a:lnTo>
                <a:lnTo>
                  <a:pt x="2756121" y="921864"/>
                </a:lnTo>
                <a:cubicBezTo>
                  <a:pt x="2756081" y="921822"/>
                  <a:pt x="2756039" y="921781"/>
                  <a:pt x="2755998" y="921739"/>
                </a:cubicBezTo>
                <a:cubicBezTo>
                  <a:pt x="2754445" y="921476"/>
                  <a:pt x="2752036" y="921380"/>
                  <a:pt x="2748255" y="921505"/>
                </a:cubicBezTo>
                <a:lnTo>
                  <a:pt x="2694601" y="915575"/>
                </a:lnTo>
                <a:cubicBezTo>
                  <a:pt x="2671223" y="919874"/>
                  <a:pt x="2666972" y="913376"/>
                  <a:pt x="2635357" y="910976"/>
                </a:cubicBezTo>
                <a:cubicBezTo>
                  <a:pt x="2621906" y="915051"/>
                  <a:pt x="2611315" y="913542"/>
                  <a:pt x="2601047" y="910263"/>
                </a:cubicBezTo>
                <a:cubicBezTo>
                  <a:pt x="2570084" y="912074"/>
                  <a:pt x="2542135" y="907435"/>
                  <a:pt x="2507482" y="906211"/>
                </a:cubicBezTo>
                <a:cubicBezTo>
                  <a:pt x="2469706" y="911437"/>
                  <a:pt x="2450920" y="901812"/>
                  <a:pt x="2413884" y="900545"/>
                </a:cubicBezTo>
                <a:cubicBezTo>
                  <a:pt x="2381338" y="909664"/>
                  <a:pt x="2387753" y="892438"/>
                  <a:pt x="2368912" y="888755"/>
                </a:cubicBezTo>
                <a:lnTo>
                  <a:pt x="2349490" y="889719"/>
                </a:lnTo>
                <a:lnTo>
                  <a:pt x="2344290" y="890584"/>
                </a:lnTo>
                <a:cubicBezTo>
                  <a:pt x="2340673" y="891041"/>
                  <a:pt x="2338228" y="891167"/>
                  <a:pt x="2336488" y="891058"/>
                </a:cubicBezTo>
                <a:lnTo>
                  <a:pt x="2329015" y="891627"/>
                </a:lnTo>
                <a:cubicBezTo>
                  <a:pt x="2316843" y="893039"/>
                  <a:pt x="2305064" y="894669"/>
                  <a:pt x="2293898" y="896431"/>
                </a:cubicBezTo>
                <a:cubicBezTo>
                  <a:pt x="2282637" y="890404"/>
                  <a:pt x="2242346" y="900851"/>
                  <a:pt x="2243927" y="888076"/>
                </a:cubicBezTo>
                <a:cubicBezTo>
                  <a:pt x="2228778" y="890081"/>
                  <a:pt x="2220725" y="895845"/>
                  <a:pt x="2223920" y="887331"/>
                </a:cubicBezTo>
                <a:cubicBezTo>
                  <a:pt x="2218877" y="887756"/>
                  <a:pt x="2215583" y="887254"/>
                  <a:pt x="2213081" y="886302"/>
                </a:cubicBezTo>
                <a:lnTo>
                  <a:pt x="2212307" y="885829"/>
                </a:lnTo>
                <a:lnTo>
                  <a:pt x="2152321" y="894418"/>
                </a:lnTo>
                <a:lnTo>
                  <a:pt x="2140985" y="895968"/>
                </a:lnTo>
                <a:lnTo>
                  <a:pt x="2121210" y="899354"/>
                </a:lnTo>
                <a:lnTo>
                  <a:pt x="2119146" y="899033"/>
                </a:lnTo>
                <a:lnTo>
                  <a:pt x="2105666" y="902240"/>
                </a:lnTo>
                <a:cubicBezTo>
                  <a:pt x="2101407" y="903601"/>
                  <a:pt x="2097735" y="905221"/>
                  <a:pt x="2094924" y="907203"/>
                </a:cubicBezTo>
                <a:cubicBezTo>
                  <a:pt x="2044793" y="900664"/>
                  <a:pt x="2001785" y="912168"/>
                  <a:pt x="1949478" y="913748"/>
                </a:cubicBezTo>
                <a:cubicBezTo>
                  <a:pt x="1891937" y="919585"/>
                  <a:pt x="1810334" y="935486"/>
                  <a:pt x="1749684" y="942223"/>
                </a:cubicBezTo>
                <a:lnTo>
                  <a:pt x="1585576" y="954170"/>
                </a:lnTo>
                <a:cubicBezTo>
                  <a:pt x="1549165" y="943719"/>
                  <a:pt x="1511425" y="950847"/>
                  <a:pt x="1476250" y="950653"/>
                </a:cubicBezTo>
                <a:cubicBezTo>
                  <a:pt x="1488515" y="961596"/>
                  <a:pt x="1432660" y="946795"/>
                  <a:pt x="1433927" y="959926"/>
                </a:cubicBezTo>
                <a:cubicBezTo>
                  <a:pt x="1427485" y="959475"/>
                  <a:pt x="1421205" y="958623"/>
                  <a:pt x="1414893" y="957671"/>
                </a:cubicBezTo>
                <a:lnTo>
                  <a:pt x="1411585" y="957179"/>
                </a:lnTo>
                <a:lnTo>
                  <a:pt x="1398896" y="957460"/>
                </a:lnTo>
                <a:lnTo>
                  <a:pt x="1394632" y="954725"/>
                </a:lnTo>
                <a:lnTo>
                  <a:pt x="1375043" y="953132"/>
                </a:lnTo>
                <a:cubicBezTo>
                  <a:pt x="1367813" y="952970"/>
                  <a:pt x="1360155" y="953305"/>
                  <a:pt x="1351876" y="954436"/>
                </a:cubicBezTo>
                <a:cubicBezTo>
                  <a:pt x="1325912" y="963028"/>
                  <a:pt x="1274459" y="952492"/>
                  <a:pt x="1242676" y="963767"/>
                </a:cubicBezTo>
                <a:cubicBezTo>
                  <a:pt x="1230276" y="966918"/>
                  <a:pt x="1216715" y="977098"/>
                  <a:pt x="1205993" y="974080"/>
                </a:cubicBezTo>
                <a:cubicBezTo>
                  <a:pt x="1174251" y="974112"/>
                  <a:pt x="1086982" y="964420"/>
                  <a:pt x="1052221" y="963954"/>
                </a:cubicBezTo>
                <a:cubicBezTo>
                  <a:pt x="1038515" y="970622"/>
                  <a:pt x="1009522" y="962342"/>
                  <a:pt x="968270" y="964761"/>
                </a:cubicBezTo>
                <a:cubicBezTo>
                  <a:pt x="943437" y="973698"/>
                  <a:pt x="900136" y="991017"/>
                  <a:pt x="874493" y="998122"/>
                </a:cubicBezTo>
                <a:cubicBezTo>
                  <a:pt x="848849" y="1005226"/>
                  <a:pt x="853424" y="1009427"/>
                  <a:pt x="814411" y="1007391"/>
                </a:cubicBezTo>
                <a:cubicBezTo>
                  <a:pt x="765926" y="1022821"/>
                  <a:pt x="732885" y="1009859"/>
                  <a:pt x="688604" y="1015631"/>
                </a:cubicBezTo>
                <a:cubicBezTo>
                  <a:pt x="638045" y="1020877"/>
                  <a:pt x="677999" y="1011556"/>
                  <a:pt x="618171" y="1027260"/>
                </a:cubicBezTo>
                <a:cubicBezTo>
                  <a:pt x="609680" y="1023165"/>
                  <a:pt x="583253" y="1020277"/>
                  <a:pt x="570379" y="1023487"/>
                </a:cubicBezTo>
                <a:cubicBezTo>
                  <a:pt x="543992" y="1022523"/>
                  <a:pt x="505183" y="1001686"/>
                  <a:pt x="482519" y="1002108"/>
                </a:cubicBezTo>
                <a:cubicBezTo>
                  <a:pt x="464011" y="1002285"/>
                  <a:pt x="495211" y="1007995"/>
                  <a:pt x="475319" y="1009922"/>
                </a:cubicBezTo>
                <a:cubicBezTo>
                  <a:pt x="450818" y="1011135"/>
                  <a:pt x="454804" y="1022539"/>
                  <a:pt x="431104" y="1009317"/>
                </a:cubicBezTo>
                <a:cubicBezTo>
                  <a:pt x="406857" y="1014651"/>
                  <a:pt x="399686" y="1008456"/>
                  <a:pt x="363782" y="1007585"/>
                </a:cubicBezTo>
                <a:cubicBezTo>
                  <a:pt x="350440" y="1012231"/>
                  <a:pt x="338145" y="1011245"/>
                  <a:pt x="325533" y="1008502"/>
                </a:cubicBezTo>
                <a:cubicBezTo>
                  <a:pt x="291944" y="1011745"/>
                  <a:pt x="259251" y="1008497"/>
                  <a:pt x="220429" y="1008927"/>
                </a:cubicBezTo>
                <a:cubicBezTo>
                  <a:pt x="180594" y="1015852"/>
                  <a:pt x="156150" y="1007265"/>
                  <a:pt x="114676" y="1007765"/>
                </a:cubicBezTo>
                <a:cubicBezTo>
                  <a:pt x="85718" y="1006195"/>
                  <a:pt x="43316" y="1001491"/>
                  <a:pt x="13470" y="998544"/>
                </a:cubicBezTo>
                <a:lnTo>
                  <a:pt x="0" y="997355"/>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219975E1-58BC-D042-F499-F888CE37DAC7}"/>
              </a:ext>
            </a:extLst>
          </p:cNvPr>
          <p:cNvSpPr txBox="1">
            <a:spLocks/>
          </p:cNvSpPr>
          <p:nvPr/>
        </p:nvSpPr>
        <p:spPr>
          <a:xfrm>
            <a:off x="990600" y="368135"/>
            <a:ext cx="10515600" cy="1325563"/>
          </a:xfrm>
          <a:prstGeom prst="rect">
            <a:avLst/>
          </a:prstGeom>
        </p:spPr>
        <p:txBody>
          <a:bodyPr vert="horz" lIns="91440" tIns="45720" rIns="91440" bIns="45720" rtlCol="0" anchor="ctr">
            <a:normAutofit/>
          </a:bodyPr>
          <a:lstStyle>
            <a:lvl1pPr algn="l" defTabSz="914377" rtl="0" eaLnBrk="1" latinLnBrk="0" hangingPunct="1">
              <a:lnSpc>
                <a:spcPct val="90000"/>
              </a:lnSpc>
              <a:spcBef>
                <a:spcPct val="0"/>
              </a:spcBef>
              <a:buNone/>
              <a:defRPr sz="4400" kern="1200">
                <a:solidFill>
                  <a:schemeClr val="tx1"/>
                </a:solidFill>
                <a:latin typeface="Arial" panose="020B0604020202020204" pitchFamily="34" charset="0"/>
                <a:ea typeface="+mj-ea"/>
                <a:cs typeface="+mj-cs"/>
              </a:defRPr>
            </a:lvl1pPr>
          </a:lstStyle>
          <a:p>
            <a:pPr marL="0" marR="0" lvl="0" indent="0" algn="l" defTabSz="914377" rtl="0" eaLnBrk="1" fontAlgn="auto" latinLnBrk="0" hangingPunct="1">
              <a:lnSpc>
                <a:spcPct val="90000"/>
              </a:lnSpc>
              <a:spcBef>
                <a:spcPct val="0"/>
              </a:spcBef>
              <a:spcAft>
                <a:spcPts val="0"/>
              </a:spcAft>
              <a:buClrTx/>
              <a:buSzTx/>
              <a:buFontTx/>
              <a:buNone/>
              <a:tabLst/>
              <a:defRPr/>
            </a:pPr>
            <a:r>
              <a:rPr kumimoji="0" lang="en-GB" sz="4400" b="0" i="0" u="none" strike="noStrike" kern="1200" cap="none" spc="0" normalizeH="0" baseline="0" noProof="0">
                <a:ln>
                  <a:noFill/>
                </a:ln>
                <a:solidFill>
                  <a:prstClr val="black"/>
                </a:solidFill>
                <a:effectLst/>
                <a:uLnTx/>
                <a:uFillTx/>
                <a:latin typeface="Arial" panose="020B0604020202020204" pitchFamily="34" charset="0"/>
                <a:ea typeface="+mj-ea"/>
                <a:cs typeface="+mj-cs"/>
              </a:rPr>
              <a:t>Round-up </a:t>
            </a:r>
          </a:p>
        </p:txBody>
      </p:sp>
      <p:sp>
        <p:nvSpPr>
          <p:cNvPr id="7" name="TextBox 6">
            <a:extLst>
              <a:ext uri="{FF2B5EF4-FFF2-40B4-BE49-F238E27FC236}">
                <a16:creationId xmlns:a16="http://schemas.microsoft.com/office/drawing/2014/main" id="{5F55A938-5D9B-484D-8CCE-5C0444250508}"/>
              </a:ext>
            </a:extLst>
          </p:cNvPr>
          <p:cNvSpPr txBox="1"/>
          <p:nvPr/>
        </p:nvSpPr>
        <p:spPr>
          <a:xfrm>
            <a:off x="1095442" y="2606852"/>
            <a:ext cx="9243073" cy="1644296"/>
          </a:xfrm>
          <a:prstGeom prst="rect">
            <a:avLst/>
          </a:prstGeom>
          <a:noFill/>
        </p:spPr>
        <p:txBody>
          <a:bodyPr wrap="square" rtlCol="0">
            <a:spAutoFit/>
          </a:bodyPr>
          <a:lstStyle/>
          <a:p>
            <a:pPr lvl="0">
              <a:lnSpc>
                <a:spcPct val="107000"/>
              </a:lnSpc>
            </a:pPr>
            <a:r>
              <a:rPr lang="en-US" sz="2400" b="1">
                <a:effectLst/>
                <a:latin typeface="Arial" panose="020B0604020202020204" pitchFamily="34" charset="0"/>
                <a:ea typeface="Calibri" panose="020F0502020204030204" pitchFamily="34" charset="0"/>
                <a:cs typeface="Arial" panose="020B0604020202020204" pitchFamily="34" charset="0"/>
              </a:rPr>
              <a:t>Juliet Lyon - </a:t>
            </a:r>
            <a:r>
              <a:rPr lang="en-US" sz="2400">
                <a:effectLst/>
                <a:latin typeface="Arial" panose="020B0604020202020204" pitchFamily="34" charset="0"/>
                <a:ea typeface="Calibri" panose="020F0502020204030204" pitchFamily="34" charset="0"/>
                <a:cs typeface="Arial" panose="020B0604020202020204" pitchFamily="34" charset="0"/>
              </a:rPr>
              <a:t>Independent Chair, Open Mental Health</a:t>
            </a:r>
          </a:p>
          <a:p>
            <a:pPr>
              <a:lnSpc>
                <a:spcPct val="107000"/>
              </a:lnSpc>
            </a:pPr>
            <a:r>
              <a:rPr lang="en-US" sz="2400" b="1">
                <a:latin typeface="Arial" panose="020B0604020202020204" pitchFamily="34" charset="0"/>
                <a:ea typeface="Calibri" panose="020F0502020204030204" pitchFamily="34" charset="0"/>
                <a:cs typeface="Arial" panose="020B0604020202020204" pitchFamily="34" charset="0"/>
              </a:rPr>
              <a:t>Jo Poole </a:t>
            </a:r>
            <a:r>
              <a:rPr lang="en-US" sz="2400">
                <a:latin typeface="Arial" panose="020B0604020202020204" pitchFamily="34" charset="0"/>
                <a:ea typeface="Calibri" panose="020F0502020204030204" pitchFamily="34" charset="0"/>
                <a:cs typeface="Arial" panose="020B0604020202020204" pitchFamily="34" charset="0"/>
              </a:rPr>
              <a:t>-  	</a:t>
            </a:r>
            <a:r>
              <a:rPr kumimoji="0" lang="en-US" sz="2400" b="0" i="0"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 Co-Chair of Open Mental Health VCFSE Alliance 		and Expert by Experience Leader</a:t>
            </a:r>
            <a:endParaRPr lang="en-GB" sz="2400">
              <a:effectLst/>
              <a:latin typeface="Arial" panose="020B0604020202020204" pitchFamily="34" charset="0"/>
              <a:ea typeface="Aptos" panose="020B0004020202020204" pitchFamily="34" charset="0"/>
              <a:cs typeface="Arial" panose="020B0604020202020204" pitchFamily="34" charset="0"/>
            </a:endParaRPr>
          </a:p>
          <a:p>
            <a:pPr lvl="0">
              <a:lnSpc>
                <a:spcPct val="107000"/>
              </a:lnSpc>
            </a:pPr>
            <a:endParaRPr lang="en-US" sz="2400">
              <a:effectLst/>
              <a:latin typeface="Arial" panose="020B0604020202020204" pitchFamily="34" charset="0"/>
              <a:ea typeface="Calibri" panose="020F0502020204030204" pitchFamily="34" charset="0"/>
              <a:cs typeface="Arial" panose="020B0604020202020204" pitchFamily="34" charset="0"/>
            </a:endParaRPr>
          </a:p>
        </p:txBody>
      </p:sp>
      <p:pic>
        <p:nvPicPr>
          <p:cNvPr id="8" name="Picture 7" descr="A person in a wheelchair&#10;&#10;Description automatically generated with low confidence">
            <a:extLst>
              <a:ext uri="{FF2B5EF4-FFF2-40B4-BE49-F238E27FC236}">
                <a16:creationId xmlns:a16="http://schemas.microsoft.com/office/drawing/2014/main" id="{76004FBF-AB15-8455-DA76-B407361168B0}"/>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053859" y="4783452"/>
            <a:ext cx="1211290" cy="1542243"/>
          </a:xfrm>
          <a:prstGeom prst="rect">
            <a:avLst/>
          </a:prstGeom>
        </p:spPr>
      </p:pic>
      <p:pic>
        <p:nvPicPr>
          <p:cNvPr id="11" name="Picture 10" descr="A person sitting on a stool&#10;&#10;Description automatically generated with medium confidence">
            <a:extLst>
              <a:ext uri="{FF2B5EF4-FFF2-40B4-BE49-F238E27FC236}">
                <a16:creationId xmlns:a16="http://schemas.microsoft.com/office/drawing/2014/main" id="{9829FC5A-2567-0DEF-9C02-9CAC3767CBC7}"/>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8931032" y="4543548"/>
            <a:ext cx="1129714" cy="1538334"/>
          </a:xfrm>
          <a:prstGeom prst="rect">
            <a:avLst/>
          </a:prstGeom>
        </p:spPr>
      </p:pic>
      <p:pic>
        <p:nvPicPr>
          <p:cNvPr id="9" name="Picture 8" descr="A person sitting on a stool&#10;&#10;Description automatically generated with low confidence">
            <a:extLst>
              <a:ext uri="{FF2B5EF4-FFF2-40B4-BE49-F238E27FC236}">
                <a16:creationId xmlns:a16="http://schemas.microsoft.com/office/drawing/2014/main" id="{5C141172-CE40-352A-1537-26A0D6ADA92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0232313" y="4685498"/>
            <a:ext cx="992521" cy="1523915"/>
          </a:xfrm>
          <a:prstGeom prst="rect">
            <a:avLst/>
          </a:prstGeom>
        </p:spPr>
      </p:pic>
      <p:pic>
        <p:nvPicPr>
          <p:cNvPr id="3" name="Picture 2" descr="A black cell phone with a white screen&#10;&#10;Description automatically generated with low confidence">
            <a:extLst>
              <a:ext uri="{FF2B5EF4-FFF2-40B4-BE49-F238E27FC236}">
                <a16:creationId xmlns:a16="http://schemas.microsoft.com/office/drawing/2014/main" id="{E08839C4-6F9C-6F96-7073-0D80E09EC1CA}"/>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581148" y="4796164"/>
            <a:ext cx="1114438" cy="1188734"/>
          </a:xfrm>
          <a:prstGeom prst="rect">
            <a:avLst/>
          </a:prstGeom>
        </p:spPr>
      </p:pic>
      <p:sp>
        <p:nvSpPr>
          <p:cNvPr id="5" name="TextBox 4">
            <a:extLst>
              <a:ext uri="{FF2B5EF4-FFF2-40B4-BE49-F238E27FC236}">
                <a16:creationId xmlns:a16="http://schemas.microsoft.com/office/drawing/2014/main" id="{BE415ACB-4795-ED60-11FB-DF9AE21A000F}"/>
              </a:ext>
            </a:extLst>
          </p:cNvPr>
          <p:cNvSpPr txBox="1"/>
          <p:nvPr/>
        </p:nvSpPr>
        <p:spPr>
          <a:xfrm>
            <a:off x="1548314" y="5809304"/>
            <a:ext cx="8200417"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2000">
                <a:solidFill>
                  <a:prstClr val="black"/>
                </a:solidFill>
                <a:latin typeface="Arial" panose="020B0604020202020204" pitchFamily="34" charset="0"/>
                <a:cs typeface="Arial" panose="020B0604020202020204" pitchFamily="34" charset="0"/>
              </a:rPr>
              <a:t>Complete the Survey</a:t>
            </a:r>
            <a:r>
              <a:rPr kumimoji="0" lang="en-GB" sz="2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on slido.com  #</a:t>
            </a:r>
            <a:r>
              <a:rPr kumimoji="0" lang="en-GB" sz="2000" b="1" i="0" u="sng"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2010139</a:t>
            </a:r>
            <a:endParaRPr kumimoji="0" lang="en-US" sz="20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95840999"/>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5EB0345B-5CAA-03CE-3CE1-FE5E9F6C202D}"/>
            </a:ext>
          </a:extLst>
        </p:cNvPr>
        <p:cNvGrpSpPr/>
        <p:nvPr/>
      </p:nvGrpSpPr>
      <p:grpSpPr>
        <a:xfrm>
          <a:off x="0" y="0"/>
          <a:ext cx="0" cy="0"/>
          <a:chOff x="0" y="0"/>
          <a:chExt cx="0" cy="0"/>
        </a:xfrm>
      </p:grpSpPr>
      <p:sp useBgFill="1">
        <p:nvSpPr>
          <p:cNvPr id="2061" name="Rectangle 2060">
            <a:extLst>
              <a:ext uri="{FF2B5EF4-FFF2-40B4-BE49-F238E27FC236}">
                <a16:creationId xmlns:a16="http://schemas.microsoft.com/office/drawing/2014/main" id="{78D63457-CD6F-B6FF-5ED0-770B91879B2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62" name="Freeform: Shape 2061">
            <a:extLst>
              <a:ext uri="{FF2B5EF4-FFF2-40B4-BE49-F238E27FC236}">
                <a16:creationId xmlns:a16="http://schemas.microsoft.com/office/drawing/2014/main" id="{EF9D3283-15E6-4A8C-338E-2C98BBFD933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1766176" cy="2061837"/>
          </a:xfrm>
          <a:custGeom>
            <a:avLst/>
            <a:gdLst>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13657 w 10768629"/>
              <a:gd name="connsiteY144" fmla="*/ 1730706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84330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0768629" h="1978172">
                <a:moveTo>
                  <a:pt x="0" y="0"/>
                </a:moveTo>
                <a:lnTo>
                  <a:pt x="10768629" y="0"/>
                </a:lnTo>
                <a:lnTo>
                  <a:pt x="10733254" y="31439"/>
                </a:lnTo>
                <a:lnTo>
                  <a:pt x="10727085" y="37910"/>
                </a:lnTo>
                <a:cubicBezTo>
                  <a:pt x="10712973" y="56080"/>
                  <a:pt x="10699457" y="78430"/>
                  <a:pt x="10675953" y="68623"/>
                </a:cubicBezTo>
                <a:cubicBezTo>
                  <a:pt x="10685972" y="89202"/>
                  <a:pt x="10641629" y="69781"/>
                  <a:pt x="10637091" y="90361"/>
                </a:cubicBezTo>
                <a:cubicBezTo>
                  <a:pt x="10635214" y="107005"/>
                  <a:pt x="10621323" y="104993"/>
                  <a:pt x="10610971" y="110764"/>
                </a:cubicBezTo>
                <a:cubicBezTo>
                  <a:pt x="10603980" y="127568"/>
                  <a:pt x="10551417" y="141180"/>
                  <a:pt x="10532872" y="138028"/>
                </a:cubicBezTo>
                <a:cubicBezTo>
                  <a:pt x="10480300" y="119072"/>
                  <a:pt x="10440532" y="186296"/>
                  <a:pt x="10398558" y="172911"/>
                </a:cubicBezTo>
                <a:cubicBezTo>
                  <a:pt x="10387708" y="174114"/>
                  <a:pt x="10378792" y="177646"/>
                  <a:pt x="10371128" y="182609"/>
                </a:cubicBezTo>
                <a:lnTo>
                  <a:pt x="10352178" y="199976"/>
                </a:lnTo>
                <a:lnTo>
                  <a:pt x="10351815" y="211879"/>
                </a:lnTo>
                <a:lnTo>
                  <a:pt x="10337471" y="218661"/>
                </a:lnTo>
                <a:lnTo>
                  <a:pt x="10334625" y="222351"/>
                </a:lnTo>
                <a:cubicBezTo>
                  <a:pt x="10321108" y="225227"/>
                  <a:pt x="10278615" y="228401"/>
                  <a:pt x="10256365" y="235917"/>
                </a:cubicBezTo>
                <a:cubicBezTo>
                  <a:pt x="10218136" y="258033"/>
                  <a:pt x="10224552" y="209685"/>
                  <a:pt x="10201127" y="267448"/>
                </a:cubicBezTo>
                <a:cubicBezTo>
                  <a:pt x="10121320" y="273476"/>
                  <a:pt x="10040763" y="345580"/>
                  <a:pt x="9961218" y="326720"/>
                </a:cubicBezTo>
                <a:cubicBezTo>
                  <a:pt x="9980173" y="341621"/>
                  <a:pt x="9883038" y="318484"/>
                  <a:pt x="9859715" y="355698"/>
                </a:cubicBezTo>
                <a:cubicBezTo>
                  <a:pt x="9812822" y="367758"/>
                  <a:pt x="9752089" y="383830"/>
                  <a:pt x="9679867" y="399081"/>
                </a:cubicBezTo>
                <a:cubicBezTo>
                  <a:pt x="9618357" y="415668"/>
                  <a:pt x="9525492" y="446315"/>
                  <a:pt x="9490654" y="455225"/>
                </a:cubicBezTo>
                <a:lnTo>
                  <a:pt x="9470837" y="452539"/>
                </a:lnTo>
                <a:lnTo>
                  <a:pt x="9469082" y="454891"/>
                </a:lnTo>
                <a:cubicBezTo>
                  <a:pt x="9460057" y="461184"/>
                  <a:pt x="9453495" y="461729"/>
                  <a:pt x="9448038" y="459733"/>
                </a:cubicBezTo>
                <a:lnTo>
                  <a:pt x="9396821" y="455795"/>
                </a:lnTo>
                <a:lnTo>
                  <a:pt x="9392197" y="459796"/>
                </a:lnTo>
                <a:lnTo>
                  <a:pt x="9347994" y="464462"/>
                </a:lnTo>
                <a:cubicBezTo>
                  <a:pt x="9347959" y="465155"/>
                  <a:pt x="9347925" y="465846"/>
                  <a:pt x="9347889" y="466539"/>
                </a:cubicBezTo>
                <a:cubicBezTo>
                  <a:pt x="9346648" y="471307"/>
                  <a:pt x="9343831" y="475025"/>
                  <a:pt x="9337639" y="476654"/>
                </a:cubicBezTo>
                <a:cubicBezTo>
                  <a:pt x="9354547" y="503661"/>
                  <a:pt x="9307720" y="510631"/>
                  <a:pt x="9287964" y="513052"/>
                </a:cubicBezTo>
                <a:cubicBezTo>
                  <a:pt x="9269905" y="526173"/>
                  <a:pt x="9245386" y="544358"/>
                  <a:pt x="9229283" y="555377"/>
                </a:cubicBezTo>
                <a:lnTo>
                  <a:pt x="9220274" y="557502"/>
                </a:lnTo>
                <a:cubicBezTo>
                  <a:pt x="9220250" y="557668"/>
                  <a:pt x="9220226" y="557835"/>
                  <a:pt x="9220202" y="558001"/>
                </a:cubicBezTo>
                <a:cubicBezTo>
                  <a:pt x="9218468" y="559434"/>
                  <a:pt x="9215591" y="560497"/>
                  <a:pt x="9210908" y="561147"/>
                </a:cubicBezTo>
                <a:lnTo>
                  <a:pt x="9186374" y="565502"/>
                </a:lnTo>
                <a:lnTo>
                  <a:pt x="9181058" y="569943"/>
                </a:lnTo>
                <a:lnTo>
                  <a:pt x="9167549" y="584727"/>
                </a:lnTo>
                <a:lnTo>
                  <a:pt x="9149110" y="598906"/>
                </a:lnTo>
                <a:cubicBezTo>
                  <a:pt x="9133575" y="594395"/>
                  <a:pt x="9087390" y="636567"/>
                  <a:pt x="9078556" y="644039"/>
                </a:cubicBezTo>
                <a:lnTo>
                  <a:pt x="8996399" y="690055"/>
                </a:lnTo>
                <a:cubicBezTo>
                  <a:pt x="8913147" y="777045"/>
                  <a:pt x="8867993" y="772591"/>
                  <a:pt x="8803791" y="813860"/>
                </a:cubicBezTo>
                <a:cubicBezTo>
                  <a:pt x="8745270" y="819906"/>
                  <a:pt x="8690049" y="823612"/>
                  <a:pt x="8636202" y="848463"/>
                </a:cubicBezTo>
                <a:cubicBezTo>
                  <a:pt x="8594799" y="860014"/>
                  <a:pt x="8568613" y="864779"/>
                  <a:pt x="8555372" y="883171"/>
                </a:cubicBezTo>
                <a:lnTo>
                  <a:pt x="8507229" y="901665"/>
                </a:lnTo>
                <a:lnTo>
                  <a:pt x="8428473" y="927985"/>
                </a:lnTo>
                <a:cubicBezTo>
                  <a:pt x="8428287" y="929817"/>
                  <a:pt x="8428100" y="931648"/>
                  <a:pt x="8427914" y="933480"/>
                </a:cubicBezTo>
                <a:lnTo>
                  <a:pt x="8420327" y="941984"/>
                </a:lnTo>
                <a:lnTo>
                  <a:pt x="8394729" y="948347"/>
                </a:lnTo>
                <a:lnTo>
                  <a:pt x="8380548" y="987916"/>
                </a:lnTo>
                <a:lnTo>
                  <a:pt x="8375330" y="965444"/>
                </a:lnTo>
                <a:cubicBezTo>
                  <a:pt x="8372375" y="964202"/>
                  <a:pt x="8344433" y="977378"/>
                  <a:pt x="8340796" y="980522"/>
                </a:cubicBezTo>
                <a:cubicBezTo>
                  <a:pt x="8328292" y="982128"/>
                  <a:pt x="8319237" y="991089"/>
                  <a:pt x="8304438" y="996739"/>
                </a:cubicBezTo>
                <a:cubicBezTo>
                  <a:pt x="8297193" y="1005683"/>
                  <a:pt x="8289328" y="1014568"/>
                  <a:pt x="8280929" y="1023089"/>
                </a:cubicBezTo>
                <a:lnTo>
                  <a:pt x="8275760" y="1027772"/>
                </a:lnTo>
                <a:lnTo>
                  <a:pt x="8275478" y="1027605"/>
                </a:lnTo>
                <a:cubicBezTo>
                  <a:pt x="8273970" y="1028076"/>
                  <a:pt x="8251461" y="1029408"/>
                  <a:pt x="8249003" y="1032033"/>
                </a:cubicBezTo>
                <a:lnTo>
                  <a:pt x="8203836" y="1037347"/>
                </a:lnTo>
                <a:cubicBezTo>
                  <a:pt x="8172789" y="1049890"/>
                  <a:pt x="8148166" y="1034625"/>
                  <a:pt x="8122936" y="1063113"/>
                </a:cubicBezTo>
                <a:cubicBezTo>
                  <a:pt x="8093850" y="1074757"/>
                  <a:pt x="8066781" y="1075350"/>
                  <a:pt x="8043658" y="1092746"/>
                </a:cubicBezTo>
                <a:cubicBezTo>
                  <a:pt x="8032157" y="1089174"/>
                  <a:pt x="8022145" y="1089998"/>
                  <a:pt x="8015351" y="1105478"/>
                </a:cubicBezTo>
                <a:cubicBezTo>
                  <a:pt x="7987544" y="1113006"/>
                  <a:pt x="7977708" y="1099152"/>
                  <a:pt x="7963145" y="1119346"/>
                </a:cubicBezTo>
                <a:cubicBezTo>
                  <a:pt x="7942622" y="1098880"/>
                  <a:pt x="7943760" y="1109516"/>
                  <a:pt x="7938145" y="1120225"/>
                </a:cubicBezTo>
                <a:lnTo>
                  <a:pt x="7937238" y="1121204"/>
                </a:lnTo>
                <a:lnTo>
                  <a:pt x="7934398" y="1118240"/>
                </a:lnTo>
                <a:lnTo>
                  <a:pt x="7918248" y="1124371"/>
                </a:lnTo>
                <a:lnTo>
                  <a:pt x="7914119" y="1127653"/>
                </a:lnTo>
                <a:cubicBezTo>
                  <a:pt x="7911201" y="1129547"/>
                  <a:pt x="7909169" y="1130331"/>
                  <a:pt x="7907658" y="1130350"/>
                </a:cubicBezTo>
                <a:lnTo>
                  <a:pt x="7907434" y="1130103"/>
                </a:lnTo>
                <a:lnTo>
                  <a:pt x="7901508" y="1133245"/>
                </a:lnTo>
                <a:cubicBezTo>
                  <a:pt x="7891644" y="1139271"/>
                  <a:pt x="7882185" y="1145815"/>
                  <a:pt x="7873287" y="1152609"/>
                </a:cubicBezTo>
                <a:cubicBezTo>
                  <a:pt x="7864672" y="1141906"/>
                  <a:pt x="7845199" y="1159242"/>
                  <a:pt x="7834833" y="1153868"/>
                </a:cubicBezTo>
                <a:lnTo>
                  <a:pt x="7828661" y="1139994"/>
                </a:lnTo>
                <a:lnTo>
                  <a:pt x="7823966" y="1143178"/>
                </a:lnTo>
                <a:lnTo>
                  <a:pt x="7815078" y="1151776"/>
                </a:lnTo>
                <a:cubicBezTo>
                  <a:pt x="7813692" y="1152943"/>
                  <a:pt x="7812687" y="1153116"/>
                  <a:pt x="7812026" y="1151522"/>
                </a:cubicBezTo>
                <a:cubicBezTo>
                  <a:pt x="7806555" y="1153054"/>
                  <a:pt x="7788673" y="1159989"/>
                  <a:pt x="7782249" y="1160970"/>
                </a:cubicBezTo>
                <a:lnTo>
                  <a:pt x="7773476" y="1157414"/>
                </a:lnTo>
                <a:lnTo>
                  <a:pt x="7769600" y="1157365"/>
                </a:lnTo>
                <a:lnTo>
                  <a:pt x="7752631" y="1172815"/>
                </a:lnTo>
                <a:lnTo>
                  <a:pt x="7739392" y="1192062"/>
                </a:lnTo>
                <a:lnTo>
                  <a:pt x="7677677" y="1216394"/>
                </a:lnTo>
                <a:lnTo>
                  <a:pt x="7586920" y="1261888"/>
                </a:lnTo>
                <a:cubicBezTo>
                  <a:pt x="7556723" y="1298911"/>
                  <a:pt x="7489187" y="1284518"/>
                  <a:pt x="7486100" y="1292563"/>
                </a:cubicBezTo>
                <a:cubicBezTo>
                  <a:pt x="7454875" y="1308356"/>
                  <a:pt x="7453335" y="1326361"/>
                  <a:pt x="7411323" y="1340732"/>
                </a:cubicBezTo>
                <a:cubicBezTo>
                  <a:pt x="7372519" y="1390006"/>
                  <a:pt x="7288617" y="1403664"/>
                  <a:pt x="7240698" y="1438832"/>
                </a:cubicBezTo>
                <a:cubicBezTo>
                  <a:pt x="7206467" y="1417136"/>
                  <a:pt x="7227555" y="1441678"/>
                  <a:pt x="7197675" y="1447530"/>
                </a:cubicBezTo>
                <a:cubicBezTo>
                  <a:pt x="7211601" y="1474927"/>
                  <a:pt x="7159483" y="1444981"/>
                  <a:pt x="7164788" y="1480293"/>
                </a:cubicBezTo>
                <a:cubicBezTo>
                  <a:pt x="7159184" y="1480240"/>
                  <a:pt x="7153584" y="1479075"/>
                  <a:pt x="7147929" y="1477641"/>
                </a:cubicBezTo>
                <a:lnTo>
                  <a:pt x="7144965" y="1476908"/>
                </a:lnTo>
                <a:lnTo>
                  <a:pt x="7134299" y="1479969"/>
                </a:lnTo>
                <a:lnTo>
                  <a:pt x="7129809" y="1473339"/>
                </a:lnTo>
                <a:lnTo>
                  <a:pt x="7112688" y="1472575"/>
                </a:lnTo>
                <a:cubicBezTo>
                  <a:pt x="7106506" y="1473449"/>
                  <a:pt x="7100123" y="1475741"/>
                  <a:pt x="7093470" y="1480300"/>
                </a:cubicBezTo>
                <a:cubicBezTo>
                  <a:pt x="7079039" y="1501274"/>
                  <a:pt x="7048991" y="1495718"/>
                  <a:pt x="7025034" y="1506934"/>
                </a:cubicBezTo>
                <a:lnTo>
                  <a:pt x="7014783" y="1515868"/>
                </a:lnTo>
                <a:lnTo>
                  <a:pt x="6979706" y="1523511"/>
                </a:lnTo>
                <a:lnTo>
                  <a:pt x="6977890" y="1525793"/>
                </a:lnTo>
                <a:cubicBezTo>
                  <a:pt x="6971996" y="1527914"/>
                  <a:pt x="6959488" y="1529941"/>
                  <a:pt x="6944339" y="1536237"/>
                </a:cubicBezTo>
                <a:lnTo>
                  <a:pt x="6886996" y="1563569"/>
                </a:lnTo>
                <a:lnTo>
                  <a:pt x="6874510" y="1558469"/>
                </a:lnTo>
                <a:lnTo>
                  <a:pt x="6871943" y="1554651"/>
                </a:lnTo>
                <a:lnTo>
                  <a:pt x="6856174" y="1562024"/>
                </a:lnTo>
                <a:lnTo>
                  <a:pt x="6842321" y="1560554"/>
                </a:lnTo>
                <a:lnTo>
                  <a:pt x="6832713" y="1569357"/>
                </a:lnTo>
                <a:lnTo>
                  <a:pt x="6816351" y="1571495"/>
                </a:lnTo>
                <a:cubicBezTo>
                  <a:pt x="6810216" y="1571510"/>
                  <a:pt x="6803310" y="1571324"/>
                  <a:pt x="6795800" y="1572010"/>
                </a:cubicBezTo>
                <a:lnTo>
                  <a:pt x="6777546" y="1568661"/>
                </a:lnTo>
                <a:lnTo>
                  <a:pt x="6751528" y="1574143"/>
                </a:lnTo>
                <a:cubicBezTo>
                  <a:pt x="6731455" y="1578562"/>
                  <a:pt x="6712054" y="1582098"/>
                  <a:pt x="6691966" y="1582255"/>
                </a:cubicBezTo>
                <a:cubicBezTo>
                  <a:pt x="6677921" y="1590738"/>
                  <a:pt x="6663787" y="1595441"/>
                  <a:pt x="6646941" y="1588471"/>
                </a:cubicBezTo>
                <a:cubicBezTo>
                  <a:pt x="6605135" y="1597971"/>
                  <a:pt x="6598373" y="1612583"/>
                  <a:pt x="6568576" y="1606488"/>
                </a:cubicBezTo>
                <a:cubicBezTo>
                  <a:pt x="6562510" y="1614734"/>
                  <a:pt x="6558067" y="1619360"/>
                  <a:pt x="6554358" y="1621701"/>
                </a:cubicBezTo>
                <a:cubicBezTo>
                  <a:pt x="6543227" y="1628727"/>
                  <a:pt x="6538724" y="1615196"/>
                  <a:pt x="6516968" y="1617195"/>
                </a:cubicBezTo>
                <a:cubicBezTo>
                  <a:pt x="6493173" y="1617368"/>
                  <a:pt x="6528193" y="1598652"/>
                  <a:pt x="6506479" y="1602227"/>
                </a:cubicBezTo>
                <a:cubicBezTo>
                  <a:pt x="6486674" y="1613929"/>
                  <a:pt x="6478484" y="1593997"/>
                  <a:pt x="6458436" y="1607332"/>
                </a:cubicBezTo>
                <a:cubicBezTo>
                  <a:pt x="6471168" y="1620800"/>
                  <a:pt x="6410323" y="1615478"/>
                  <a:pt x="6414786" y="1628815"/>
                </a:cubicBezTo>
                <a:cubicBezTo>
                  <a:pt x="6385942" y="1615041"/>
                  <a:pt x="6386569" y="1640238"/>
                  <a:pt x="6357085" y="1640846"/>
                </a:cubicBezTo>
                <a:cubicBezTo>
                  <a:pt x="6341163" y="1636809"/>
                  <a:pt x="6331497" y="1637754"/>
                  <a:pt x="6322636" y="1648213"/>
                </a:cubicBezTo>
                <a:cubicBezTo>
                  <a:pt x="6248448" y="1627802"/>
                  <a:pt x="6286748" y="1654976"/>
                  <a:pt x="6226172" y="1654676"/>
                </a:cubicBezTo>
                <a:lnTo>
                  <a:pt x="6221217" y="1654506"/>
                </a:lnTo>
                <a:lnTo>
                  <a:pt x="6204956" y="1664280"/>
                </a:lnTo>
                <a:cubicBezTo>
                  <a:pt x="6204728" y="1665114"/>
                  <a:pt x="6204498" y="1665947"/>
                  <a:pt x="6204270" y="1666782"/>
                </a:cubicBezTo>
                <a:lnTo>
                  <a:pt x="6143810" y="1661963"/>
                </a:lnTo>
                <a:lnTo>
                  <a:pt x="6136560" y="1665728"/>
                </a:lnTo>
                <a:lnTo>
                  <a:pt x="6096155" y="1656951"/>
                </a:lnTo>
                <a:lnTo>
                  <a:pt x="6075812" y="1655422"/>
                </a:lnTo>
                <a:lnTo>
                  <a:pt x="6039495" y="1649680"/>
                </a:lnTo>
                <a:lnTo>
                  <a:pt x="6036523" y="1652121"/>
                </a:lnTo>
                <a:lnTo>
                  <a:pt x="6029328" y="1649904"/>
                </a:lnTo>
                <a:lnTo>
                  <a:pt x="6024075" y="1652779"/>
                </a:lnTo>
                <a:lnTo>
                  <a:pt x="6018085" y="1652030"/>
                </a:lnTo>
                <a:cubicBezTo>
                  <a:pt x="6006658" y="1653831"/>
                  <a:pt x="5968194" y="1662035"/>
                  <a:pt x="5955513" y="1663584"/>
                </a:cubicBezTo>
                <a:lnTo>
                  <a:pt x="5941996" y="1661326"/>
                </a:lnTo>
                <a:lnTo>
                  <a:pt x="5931789" y="1669915"/>
                </a:lnTo>
                <a:lnTo>
                  <a:pt x="5888686" y="1672175"/>
                </a:lnTo>
                <a:lnTo>
                  <a:pt x="5873794" y="1665454"/>
                </a:lnTo>
                <a:lnTo>
                  <a:pt x="5860022" y="1660635"/>
                </a:lnTo>
                <a:lnTo>
                  <a:pt x="5858237" y="1660649"/>
                </a:lnTo>
                <a:lnTo>
                  <a:pt x="5840319" y="1660798"/>
                </a:lnTo>
                <a:lnTo>
                  <a:pt x="5806984" y="1661075"/>
                </a:lnTo>
                <a:cubicBezTo>
                  <a:pt x="5785708" y="1661533"/>
                  <a:pt x="5764126" y="1662974"/>
                  <a:pt x="5742351" y="1667489"/>
                </a:cubicBezTo>
                <a:cubicBezTo>
                  <a:pt x="5659069" y="1645168"/>
                  <a:pt x="5615134" y="1706361"/>
                  <a:pt x="5521171" y="1671626"/>
                </a:cubicBezTo>
                <a:cubicBezTo>
                  <a:pt x="5491803" y="1671296"/>
                  <a:pt x="5498089" y="1662666"/>
                  <a:pt x="5457384" y="1683952"/>
                </a:cubicBezTo>
                <a:cubicBezTo>
                  <a:pt x="5356959" y="1699287"/>
                  <a:pt x="5078905" y="1774579"/>
                  <a:pt x="4950070" y="1748401"/>
                </a:cubicBezTo>
                <a:cubicBezTo>
                  <a:pt x="4918276" y="1752255"/>
                  <a:pt x="4891043" y="1756936"/>
                  <a:pt x="4872172" y="1757222"/>
                </a:cubicBezTo>
                <a:lnTo>
                  <a:pt x="4809524" y="1761033"/>
                </a:lnTo>
                <a:cubicBezTo>
                  <a:pt x="4791324" y="1772975"/>
                  <a:pt x="4777258" y="1754591"/>
                  <a:pt x="4759058" y="1766533"/>
                </a:cubicBezTo>
                <a:cubicBezTo>
                  <a:pt x="4747481" y="1770744"/>
                  <a:pt x="4734604" y="1772921"/>
                  <a:pt x="4719749" y="1771811"/>
                </a:cubicBezTo>
                <a:cubicBezTo>
                  <a:pt x="4671168" y="1780243"/>
                  <a:pt x="4634134" y="1775931"/>
                  <a:pt x="4568686" y="1786141"/>
                </a:cubicBezTo>
                <a:cubicBezTo>
                  <a:pt x="4544667" y="1777910"/>
                  <a:pt x="4432547" y="1778168"/>
                  <a:pt x="4418751" y="1796932"/>
                </a:cubicBezTo>
                <a:cubicBezTo>
                  <a:pt x="4403360" y="1801488"/>
                  <a:pt x="4385278" y="1795746"/>
                  <a:pt x="4378377" y="1815528"/>
                </a:cubicBezTo>
                <a:cubicBezTo>
                  <a:pt x="4366870" y="1839461"/>
                  <a:pt x="4337372" y="1814003"/>
                  <a:pt x="4320575" y="1832722"/>
                </a:cubicBezTo>
                <a:cubicBezTo>
                  <a:pt x="4277898" y="1857053"/>
                  <a:pt x="4243945" y="1846759"/>
                  <a:pt x="4211935" y="1860177"/>
                </a:cubicBezTo>
                <a:cubicBezTo>
                  <a:pt x="4181519" y="1859584"/>
                  <a:pt x="4171342" y="1859762"/>
                  <a:pt x="4101228" y="1868717"/>
                </a:cubicBezTo>
                <a:cubicBezTo>
                  <a:pt x="4080159" y="1876188"/>
                  <a:pt x="4039427" y="1877381"/>
                  <a:pt x="3973223" y="1881015"/>
                </a:cubicBezTo>
                <a:cubicBezTo>
                  <a:pt x="3971330" y="1884974"/>
                  <a:pt x="3952843" y="1879225"/>
                  <a:pt x="3900992" y="1880603"/>
                </a:cubicBezTo>
                <a:cubicBezTo>
                  <a:pt x="3849141" y="1881981"/>
                  <a:pt x="3740060" y="1895686"/>
                  <a:pt x="3662119" y="1889285"/>
                </a:cubicBezTo>
                <a:cubicBezTo>
                  <a:pt x="3565155" y="1881322"/>
                  <a:pt x="3613412" y="1915150"/>
                  <a:pt x="3496919" y="1873180"/>
                </a:cubicBezTo>
                <a:cubicBezTo>
                  <a:pt x="3488062" y="1895719"/>
                  <a:pt x="3474293" y="1876288"/>
                  <a:pt x="3449433" y="1889681"/>
                </a:cubicBezTo>
                <a:cubicBezTo>
                  <a:pt x="3406553" y="1891629"/>
                  <a:pt x="3413217" y="1897797"/>
                  <a:pt x="3369766" y="1916653"/>
                </a:cubicBezTo>
                <a:cubicBezTo>
                  <a:pt x="3338805" y="1929531"/>
                  <a:pt x="3289487" y="1928617"/>
                  <a:pt x="3269672" y="1938036"/>
                </a:cubicBezTo>
                <a:lnTo>
                  <a:pt x="3224897" y="1943733"/>
                </a:lnTo>
                <a:cubicBezTo>
                  <a:pt x="3188693" y="1949271"/>
                  <a:pt x="3178540" y="1909145"/>
                  <a:pt x="3161463" y="1946591"/>
                </a:cubicBezTo>
                <a:lnTo>
                  <a:pt x="3112044" y="1935614"/>
                </a:lnTo>
                <a:lnTo>
                  <a:pt x="3069716" y="1930463"/>
                </a:lnTo>
                <a:cubicBezTo>
                  <a:pt x="3049937" y="1924285"/>
                  <a:pt x="3047816" y="1925644"/>
                  <a:pt x="3005773" y="1915878"/>
                </a:cubicBezTo>
                <a:cubicBezTo>
                  <a:pt x="2978838" y="1921092"/>
                  <a:pt x="2967972" y="1927319"/>
                  <a:pt x="2897201" y="1926772"/>
                </a:cubicBezTo>
                <a:lnTo>
                  <a:pt x="2783891" y="1931749"/>
                </a:lnTo>
                <a:cubicBezTo>
                  <a:pt x="2753098" y="1932794"/>
                  <a:pt x="2731621" y="1915151"/>
                  <a:pt x="2712447" y="1933044"/>
                </a:cubicBezTo>
                <a:cubicBezTo>
                  <a:pt x="2621923" y="1990472"/>
                  <a:pt x="2637976" y="1949546"/>
                  <a:pt x="2560151" y="1963609"/>
                </a:cubicBezTo>
                <a:cubicBezTo>
                  <a:pt x="2472084" y="1973456"/>
                  <a:pt x="2423631" y="1962133"/>
                  <a:pt x="2367221" y="1971884"/>
                </a:cubicBezTo>
                <a:cubicBezTo>
                  <a:pt x="2355331" y="1950582"/>
                  <a:pt x="2295649" y="1950006"/>
                  <a:pt x="2272130" y="1961162"/>
                </a:cubicBezTo>
                <a:cubicBezTo>
                  <a:pt x="2229336" y="1964326"/>
                  <a:pt x="2232627" y="1943953"/>
                  <a:pt x="2189404" y="1978172"/>
                </a:cubicBezTo>
                <a:cubicBezTo>
                  <a:pt x="2153824" y="1968017"/>
                  <a:pt x="2114605" y="1969166"/>
                  <a:pt x="2077704" y="1965002"/>
                </a:cubicBezTo>
                <a:cubicBezTo>
                  <a:pt x="2053064" y="1962036"/>
                  <a:pt x="2051584" y="1971011"/>
                  <a:pt x="2033299" y="1969042"/>
                </a:cubicBezTo>
                <a:cubicBezTo>
                  <a:pt x="2015014" y="1967073"/>
                  <a:pt x="1998956" y="1958903"/>
                  <a:pt x="1967996" y="1953187"/>
                </a:cubicBezTo>
                <a:cubicBezTo>
                  <a:pt x="1924117" y="1970917"/>
                  <a:pt x="1915668" y="1940297"/>
                  <a:pt x="1855805" y="1926082"/>
                </a:cubicBezTo>
                <a:cubicBezTo>
                  <a:pt x="1830663" y="1943732"/>
                  <a:pt x="1810564" y="1935694"/>
                  <a:pt x="1790957" y="1919460"/>
                </a:cubicBezTo>
                <a:cubicBezTo>
                  <a:pt x="1732588" y="1924884"/>
                  <a:pt x="1679506" y="1900619"/>
                  <a:pt x="1613978" y="1891581"/>
                </a:cubicBezTo>
                <a:cubicBezTo>
                  <a:pt x="1542961" y="1912227"/>
                  <a:pt x="1506863" y="1865666"/>
                  <a:pt x="1436831" y="1856201"/>
                </a:cubicBezTo>
                <a:cubicBezTo>
                  <a:pt x="1409149" y="1862955"/>
                  <a:pt x="1416370" y="1829853"/>
                  <a:pt x="1357365" y="1832140"/>
                </a:cubicBezTo>
                <a:cubicBezTo>
                  <a:pt x="1285880" y="1811785"/>
                  <a:pt x="1273193" y="1786872"/>
                  <a:pt x="1232341" y="1785942"/>
                </a:cubicBezTo>
                <a:cubicBezTo>
                  <a:pt x="1223903" y="1792798"/>
                  <a:pt x="1160576" y="1793911"/>
                  <a:pt x="1162595" y="1784330"/>
                </a:cubicBezTo>
                <a:cubicBezTo>
                  <a:pt x="1153167" y="1787110"/>
                  <a:pt x="1122206" y="1805077"/>
                  <a:pt x="1120257" y="1789615"/>
                </a:cubicBezTo>
                <a:cubicBezTo>
                  <a:pt x="1073149" y="1786750"/>
                  <a:pt x="1034361" y="1768718"/>
                  <a:pt x="991903" y="1786741"/>
                </a:cubicBezTo>
                <a:cubicBezTo>
                  <a:pt x="966383" y="1781126"/>
                  <a:pt x="949501" y="1800915"/>
                  <a:pt x="883960" y="1809389"/>
                </a:cubicBezTo>
                <a:cubicBezTo>
                  <a:pt x="836064" y="1808194"/>
                  <a:pt x="826980" y="1826610"/>
                  <a:pt x="766531" y="1805053"/>
                </a:cubicBezTo>
                <a:cubicBezTo>
                  <a:pt x="732778" y="1801141"/>
                  <a:pt x="694055" y="1787044"/>
                  <a:pt x="669779" y="1800537"/>
                </a:cubicBezTo>
                <a:cubicBezTo>
                  <a:pt x="645252" y="1794709"/>
                  <a:pt x="563495" y="1813232"/>
                  <a:pt x="523898" y="1811085"/>
                </a:cubicBezTo>
                <a:cubicBezTo>
                  <a:pt x="457555" y="1798530"/>
                  <a:pt x="395227" y="1824052"/>
                  <a:pt x="360251" y="1830735"/>
                </a:cubicBezTo>
                <a:cubicBezTo>
                  <a:pt x="313564" y="1825583"/>
                  <a:pt x="298281" y="1811622"/>
                  <a:pt x="255207" y="1818275"/>
                </a:cubicBezTo>
                <a:cubicBezTo>
                  <a:pt x="206572" y="1839769"/>
                  <a:pt x="160277" y="1836800"/>
                  <a:pt x="101803" y="1870647"/>
                </a:cubicBezTo>
                <a:cubicBezTo>
                  <a:pt x="85849" y="1910002"/>
                  <a:pt x="27997" y="1845258"/>
                  <a:pt x="25397" y="1888443"/>
                </a:cubicBezTo>
                <a:cubicBezTo>
                  <a:pt x="19096" y="1881154"/>
                  <a:pt x="11260" y="1878398"/>
                  <a:pt x="2370" y="1878311"/>
                </a:cubicBezTo>
                <a:lnTo>
                  <a:pt x="0" y="1878785"/>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 name="Content Placeholder 6" descr="A close up of a sign&#10;&#10;Description automatically generated">
            <a:extLst>
              <a:ext uri="{FF2B5EF4-FFF2-40B4-BE49-F238E27FC236}">
                <a16:creationId xmlns:a16="http://schemas.microsoft.com/office/drawing/2014/main" id="{0DDFE880-4E54-7D72-C5DD-1E6364662BDD}"/>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677878" y="253223"/>
            <a:ext cx="1321275" cy="1542326"/>
          </a:xfrm>
          <a:prstGeom prst="rect">
            <a:avLst/>
          </a:prstGeom>
        </p:spPr>
      </p:pic>
      <p:sp>
        <p:nvSpPr>
          <p:cNvPr id="2068" name="Freeform: Shape 2067">
            <a:extLst>
              <a:ext uri="{FF2B5EF4-FFF2-40B4-BE49-F238E27FC236}">
                <a16:creationId xmlns:a16="http://schemas.microsoft.com/office/drawing/2014/main" id="{022CDA6A-81DB-F272-ED4B-DE5116CC301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5381624" y="6209414"/>
            <a:ext cx="6810375" cy="648586"/>
          </a:xfrm>
          <a:custGeom>
            <a:avLst/>
            <a:gdLst>
              <a:gd name="connsiteX0" fmla="*/ 0 w 10753706"/>
              <a:gd name="connsiteY0" fmla="*/ 0 h 1027260"/>
              <a:gd name="connsiteX1" fmla="*/ 10753706 w 10753706"/>
              <a:gd name="connsiteY1" fmla="*/ 0 h 1027260"/>
              <a:gd name="connsiteX2" fmla="*/ 10748809 w 10753706"/>
              <a:gd name="connsiteY2" fmla="*/ 2522 h 1027260"/>
              <a:gd name="connsiteX3" fmla="*/ 10725330 w 10753706"/>
              <a:gd name="connsiteY3" fmla="*/ 11977 h 1027260"/>
              <a:gd name="connsiteX4" fmla="*/ 10615423 w 10753706"/>
              <a:gd name="connsiteY4" fmla="*/ 52967 h 1027260"/>
              <a:gd name="connsiteX5" fmla="*/ 10533936 w 10753706"/>
              <a:gd name="connsiteY5" fmla="*/ 53095 h 1027260"/>
              <a:gd name="connsiteX6" fmla="*/ 10466876 w 10753706"/>
              <a:gd name="connsiteY6" fmla="*/ 45180 h 1027260"/>
              <a:gd name="connsiteX7" fmla="*/ 10355090 w 10753706"/>
              <a:gd name="connsiteY7" fmla="*/ 89741 h 1027260"/>
              <a:gd name="connsiteX8" fmla="*/ 10087145 w 10753706"/>
              <a:gd name="connsiteY8" fmla="*/ 66115 h 1027260"/>
              <a:gd name="connsiteX9" fmla="*/ 10015902 w 10753706"/>
              <a:gd name="connsiteY9" fmla="*/ 76178 h 1027260"/>
              <a:gd name="connsiteX10" fmla="*/ 9806005 w 10753706"/>
              <a:gd name="connsiteY10" fmla="*/ 102435 h 1027260"/>
              <a:gd name="connsiteX11" fmla="*/ 9602583 w 10753706"/>
              <a:gd name="connsiteY11" fmla="*/ 179170 h 1027260"/>
              <a:gd name="connsiteX12" fmla="*/ 9469719 w 10753706"/>
              <a:gd name="connsiteY12" fmla="*/ 174721 h 1027260"/>
              <a:gd name="connsiteX13" fmla="*/ 9408692 w 10753706"/>
              <a:gd name="connsiteY13" fmla="*/ 189513 h 1027260"/>
              <a:gd name="connsiteX14" fmla="*/ 9364151 w 10753706"/>
              <a:gd name="connsiteY14" fmla="*/ 194072 h 1027260"/>
              <a:gd name="connsiteX15" fmla="*/ 9337751 w 10753706"/>
              <a:gd name="connsiteY15" fmla="*/ 197579 h 1027260"/>
              <a:gd name="connsiteX16" fmla="*/ 9297166 w 10753706"/>
              <a:gd name="connsiteY16" fmla="*/ 216558 h 1027260"/>
              <a:gd name="connsiteX17" fmla="*/ 9123859 w 10753706"/>
              <a:gd name="connsiteY17" fmla="*/ 237356 h 1027260"/>
              <a:gd name="connsiteX18" fmla="*/ 8950741 w 10753706"/>
              <a:gd name="connsiteY18" fmla="*/ 238020 h 1027260"/>
              <a:gd name="connsiteX19" fmla="*/ 8718236 w 10753706"/>
              <a:gd name="connsiteY19" fmla="*/ 303148 h 1027260"/>
              <a:gd name="connsiteX20" fmla="*/ 8694011 w 10753706"/>
              <a:gd name="connsiteY20" fmla="*/ 308812 h 1027260"/>
              <a:gd name="connsiteX21" fmla="*/ 8611976 w 10753706"/>
              <a:gd name="connsiteY21" fmla="*/ 324819 h 1027260"/>
              <a:gd name="connsiteX22" fmla="*/ 8562074 w 10753706"/>
              <a:gd name="connsiteY22" fmla="*/ 337971 h 1027260"/>
              <a:gd name="connsiteX23" fmla="*/ 8501724 w 10753706"/>
              <a:gd name="connsiteY23" fmla="*/ 360865 h 1027260"/>
              <a:gd name="connsiteX24" fmla="*/ 8504489 w 10753706"/>
              <a:gd name="connsiteY24" fmla="*/ 364790 h 1027260"/>
              <a:gd name="connsiteX25" fmla="*/ 8492774 w 10753706"/>
              <a:gd name="connsiteY25" fmla="*/ 366181 h 1027260"/>
              <a:gd name="connsiteX26" fmla="*/ 8466405 w 10753706"/>
              <a:gd name="connsiteY26" fmla="*/ 368724 h 1027260"/>
              <a:gd name="connsiteX27" fmla="*/ 8427069 w 10753706"/>
              <a:gd name="connsiteY27" fmla="*/ 387211 h 1027260"/>
              <a:gd name="connsiteX28" fmla="*/ 8387766 w 10753706"/>
              <a:gd name="connsiteY28" fmla="*/ 377161 h 1027260"/>
              <a:gd name="connsiteX29" fmla="*/ 8315874 w 10753706"/>
              <a:gd name="connsiteY29" fmla="*/ 395527 h 1027260"/>
              <a:gd name="connsiteX30" fmla="*/ 8274474 w 10753706"/>
              <a:gd name="connsiteY30" fmla="*/ 405112 h 1027260"/>
              <a:gd name="connsiteX31" fmla="*/ 8234664 w 10753706"/>
              <a:gd name="connsiteY31" fmla="*/ 410219 h 1027260"/>
              <a:gd name="connsiteX32" fmla="*/ 8211268 w 10753706"/>
              <a:gd name="connsiteY32" fmla="*/ 416791 h 1027260"/>
              <a:gd name="connsiteX33" fmla="*/ 8188615 w 10753706"/>
              <a:gd name="connsiteY33" fmla="*/ 421755 h 1027260"/>
              <a:gd name="connsiteX34" fmla="*/ 8179981 w 10753706"/>
              <a:gd name="connsiteY34" fmla="*/ 420402 h 1027260"/>
              <a:gd name="connsiteX35" fmla="*/ 8179307 w 10753706"/>
              <a:gd name="connsiteY35" fmla="*/ 422516 h 1027260"/>
              <a:gd name="connsiteX36" fmla="*/ 8147929 w 10753706"/>
              <a:gd name="connsiteY36" fmla="*/ 450302 h 1027260"/>
              <a:gd name="connsiteX37" fmla="*/ 8089136 w 10753706"/>
              <a:gd name="connsiteY37" fmla="*/ 465283 h 1027260"/>
              <a:gd name="connsiteX38" fmla="*/ 8049973 w 10753706"/>
              <a:gd name="connsiteY38" fmla="*/ 454121 h 1027260"/>
              <a:gd name="connsiteX39" fmla="*/ 7965913 w 10753706"/>
              <a:gd name="connsiteY39" fmla="*/ 464415 h 1027260"/>
              <a:gd name="connsiteX40" fmla="*/ 7945093 w 10753706"/>
              <a:gd name="connsiteY40" fmla="*/ 464798 h 1027260"/>
              <a:gd name="connsiteX41" fmla="*/ 7935335 w 10753706"/>
              <a:gd name="connsiteY41" fmla="*/ 462442 h 1027260"/>
              <a:gd name="connsiteX42" fmla="*/ 7904779 w 10753706"/>
              <a:gd name="connsiteY42" fmla="*/ 471429 h 1027260"/>
              <a:gd name="connsiteX43" fmla="*/ 7855604 w 10753706"/>
              <a:gd name="connsiteY43" fmla="*/ 480199 h 1027260"/>
              <a:gd name="connsiteX44" fmla="*/ 7832630 w 10753706"/>
              <a:gd name="connsiteY44" fmla="*/ 485371 h 1027260"/>
              <a:gd name="connsiteX45" fmla="*/ 7812438 w 10753706"/>
              <a:gd name="connsiteY45" fmla="*/ 485391 h 1027260"/>
              <a:gd name="connsiteX46" fmla="*/ 7701399 w 10753706"/>
              <a:gd name="connsiteY46" fmla="*/ 495197 h 1027260"/>
              <a:gd name="connsiteX47" fmla="*/ 7674778 w 10753706"/>
              <a:gd name="connsiteY47" fmla="*/ 494723 h 1027260"/>
              <a:gd name="connsiteX48" fmla="*/ 7660445 w 10753706"/>
              <a:gd name="connsiteY48" fmla="*/ 490194 h 1027260"/>
              <a:gd name="connsiteX49" fmla="*/ 7651781 w 10753706"/>
              <a:gd name="connsiteY49" fmla="*/ 493084 h 1027260"/>
              <a:gd name="connsiteX50" fmla="*/ 7584807 w 10753706"/>
              <a:gd name="connsiteY50" fmla="*/ 499490 h 1027260"/>
              <a:gd name="connsiteX51" fmla="*/ 7541324 w 10753706"/>
              <a:gd name="connsiteY51" fmla="*/ 504184 h 1027260"/>
              <a:gd name="connsiteX52" fmla="*/ 7541756 w 10753706"/>
              <a:gd name="connsiteY52" fmla="*/ 512184 h 1027260"/>
              <a:gd name="connsiteX53" fmla="*/ 7503906 w 10753706"/>
              <a:gd name="connsiteY53" fmla="*/ 518551 h 1027260"/>
              <a:gd name="connsiteX54" fmla="*/ 7460411 w 10753706"/>
              <a:gd name="connsiteY54" fmla="*/ 517415 h 1027260"/>
              <a:gd name="connsiteX55" fmla="*/ 7460116 w 10753706"/>
              <a:gd name="connsiteY55" fmla="*/ 517548 h 1027260"/>
              <a:gd name="connsiteX56" fmla="*/ 7297810 w 10753706"/>
              <a:gd name="connsiteY56" fmla="*/ 563947 h 1027260"/>
              <a:gd name="connsiteX57" fmla="*/ 6946388 w 10753706"/>
              <a:gd name="connsiteY57" fmla="*/ 665244 h 1027260"/>
              <a:gd name="connsiteX58" fmla="*/ 6741704 w 10753706"/>
              <a:gd name="connsiteY58" fmla="*/ 679365 h 1027260"/>
              <a:gd name="connsiteX59" fmla="*/ 6624680 w 10753706"/>
              <a:gd name="connsiteY59" fmla="*/ 677674 h 1027260"/>
              <a:gd name="connsiteX60" fmla="*/ 6605700 w 10753706"/>
              <a:gd name="connsiteY60" fmla="*/ 683566 h 1027260"/>
              <a:gd name="connsiteX61" fmla="*/ 6576922 w 10753706"/>
              <a:gd name="connsiteY61" fmla="*/ 683030 h 1027260"/>
              <a:gd name="connsiteX62" fmla="*/ 6405123 w 10753706"/>
              <a:gd name="connsiteY62" fmla="*/ 721946 h 1027260"/>
              <a:gd name="connsiteX63" fmla="*/ 6368938 w 10753706"/>
              <a:gd name="connsiteY63" fmla="*/ 717341 h 1027260"/>
              <a:gd name="connsiteX64" fmla="*/ 6295102 w 10753706"/>
              <a:gd name="connsiteY64" fmla="*/ 729508 h 1027260"/>
              <a:gd name="connsiteX65" fmla="*/ 6202084 w 10753706"/>
              <a:gd name="connsiteY65" fmla="*/ 767091 h 1027260"/>
              <a:gd name="connsiteX66" fmla="*/ 6067157 w 10753706"/>
              <a:gd name="connsiteY66" fmla="*/ 790339 h 1027260"/>
              <a:gd name="connsiteX67" fmla="*/ 6061443 w 10753706"/>
              <a:gd name="connsiteY67" fmla="*/ 796151 h 1027260"/>
              <a:gd name="connsiteX68" fmla="*/ 6051406 w 10753706"/>
              <a:gd name="connsiteY68" fmla="*/ 800684 h 1027260"/>
              <a:gd name="connsiteX69" fmla="*/ 6049097 w 10753706"/>
              <a:gd name="connsiteY69" fmla="*/ 800636 h 1027260"/>
              <a:gd name="connsiteX70" fmla="*/ 6034222 w 10753706"/>
              <a:gd name="connsiteY70" fmla="*/ 804110 h 1027260"/>
              <a:gd name="connsiteX71" fmla="*/ 6033121 w 10753706"/>
              <a:gd name="connsiteY71" fmla="*/ 806078 h 1027260"/>
              <a:gd name="connsiteX72" fmla="*/ 6023593 w 10753706"/>
              <a:gd name="connsiteY72" fmla="*/ 808842 h 1027260"/>
              <a:gd name="connsiteX73" fmla="*/ 6006639 w 10753706"/>
              <a:gd name="connsiteY73" fmla="*/ 815304 h 1027260"/>
              <a:gd name="connsiteX74" fmla="*/ 6001762 w 10753706"/>
              <a:gd name="connsiteY74" fmla="*/ 815557 h 1027260"/>
              <a:gd name="connsiteX75" fmla="*/ 5973534 w 10753706"/>
              <a:gd name="connsiteY75" fmla="*/ 823815 h 1027260"/>
              <a:gd name="connsiteX76" fmla="*/ 5972336 w 10753706"/>
              <a:gd name="connsiteY76" fmla="*/ 823476 h 1027260"/>
              <a:gd name="connsiteX77" fmla="*/ 5960841 w 10753706"/>
              <a:gd name="connsiteY77" fmla="*/ 823819 h 1027260"/>
              <a:gd name="connsiteX78" fmla="*/ 5940719 w 10753706"/>
              <a:gd name="connsiteY78" fmla="*/ 825514 h 1027260"/>
              <a:gd name="connsiteX79" fmla="*/ 5884298 w 10753706"/>
              <a:gd name="connsiteY79" fmla="*/ 823806 h 1027260"/>
              <a:gd name="connsiteX80" fmla="*/ 5854779 w 10753706"/>
              <a:gd name="connsiteY80" fmla="*/ 832365 h 1027260"/>
              <a:gd name="connsiteX81" fmla="*/ 5848382 w 10753706"/>
              <a:gd name="connsiteY81" fmla="*/ 833844 h 1027260"/>
              <a:gd name="connsiteX82" fmla="*/ 5848066 w 10753706"/>
              <a:gd name="connsiteY82" fmla="*/ 833772 h 1027260"/>
              <a:gd name="connsiteX83" fmla="*/ 5840944 w 10753706"/>
              <a:gd name="connsiteY83" fmla="*/ 835132 h 1027260"/>
              <a:gd name="connsiteX84" fmla="*/ 5836719 w 10753706"/>
              <a:gd name="connsiteY84" fmla="*/ 836539 h 1027260"/>
              <a:gd name="connsiteX85" fmla="*/ 5824311 w 10753706"/>
              <a:gd name="connsiteY85" fmla="*/ 839408 h 1027260"/>
              <a:gd name="connsiteX86" fmla="*/ 5818788 w 10753706"/>
              <a:gd name="connsiteY86" fmla="*/ 839727 h 1027260"/>
              <a:gd name="connsiteX87" fmla="*/ 5763953 w 10753706"/>
              <a:gd name="connsiteY87" fmla="*/ 834282 h 1027260"/>
              <a:gd name="connsiteX88" fmla="*/ 5667748 w 10753706"/>
              <a:gd name="connsiteY88" fmla="*/ 840211 h 1027260"/>
              <a:gd name="connsiteX89" fmla="*/ 5573108 w 10753706"/>
              <a:gd name="connsiteY89" fmla="*/ 847611 h 1027260"/>
              <a:gd name="connsiteX90" fmla="*/ 5539137 w 10753706"/>
              <a:gd name="connsiteY90" fmla="*/ 851033 h 1027260"/>
              <a:gd name="connsiteX91" fmla="*/ 5510651 w 10753706"/>
              <a:gd name="connsiteY91" fmla="*/ 844215 h 1027260"/>
              <a:gd name="connsiteX92" fmla="*/ 5457331 w 10753706"/>
              <a:gd name="connsiteY92" fmla="*/ 839159 h 1027260"/>
              <a:gd name="connsiteX93" fmla="*/ 5410613 w 10753706"/>
              <a:gd name="connsiteY93" fmla="*/ 834358 h 1027260"/>
              <a:gd name="connsiteX94" fmla="*/ 5370040 w 10753706"/>
              <a:gd name="connsiteY94" fmla="*/ 862127 h 1027260"/>
              <a:gd name="connsiteX95" fmla="*/ 5318778 w 10753706"/>
              <a:gd name="connsiteY95" fmla="*/ 855310 h 1027260"/>
              <a:gd name="connsiteX96" fmla="*/ 5298645 w 10753706"/>
              <a:gd name="connsiteY96" fmla="*/ 855171 h 1027260"/>
              <a:gd name="connsiteX97" fmla="*/ 5253828 w 10753706"/>
              <a:gd name="connsiteY97" fmla="*/ 859670 h 1027260"/>
              <a:gd name="connsiteX98" fmla="*/ 5216955 w 10753706"/>
              <a:gd name="connsiteY98" fmla="*/ 866245 h 1027260"/>
              <a:gd name="connsiteX99" fmla="*/ 5214344 w 10753706"/>
              <a:gd name="connsiteY99" fmla="*/ 868102 h 1027260"/>
              <a:gd name="connsiteX100" fmla="*/ 5195561 w 10753706"/>
              <a:gd name="connsiteY100" fmla="*/ 869949 h 1027260"/>
              <a:gd name="connsiteX101" fmla="*/ 5182555 w 10753706"/>
              <a:gd name="connsiteY101" fmla="*/ 873542 h 1027260"/>
              <a:gd name="connsiteX102" fmla="*/ 5172552 w 10753706"/>
              <a:gd name="connsiteY102" fmla="*/ 878801 h 1027260"/>
              <a:gd name="connsiteX103" fmla="*/ 5027993 w 10753706"/>
              <a:gd name="connsiteY103" fmla="*/ 889666 h 1027260"/>
              <a:gd name="connsiteX104" fmla="*/ 4939844 w 10753706"/>
              <a:gd name="connsiteY104" fmla="*/ 934802 h 1027260"/>
              <a:gd name="connsiteX105" fmla="*/ 4792576 w 10753706"/>
              <a:gd name="connsiteY105" fmla="*/ 934820 h 1027260"/>
              <a:gd name="connsiteX106" fmla="*/ 4602423 w 10753706"/>
              <a:gd name="connsiteY106" fmla="*/ 958063 h 1027260"/>
              <a:gd name="connsiteX107" fmla="*/ 4290656 w 10753706"/>
              <a:gd name="connsiteY107" fmla="*/ 969152 h 1027260"/>
              <a:gd name="connsiteX108" fmla="*/ 3952334 w 10753706"/>
              <a:gd name="connsiteY108" fmla="*/ 954043 h 1027260"/>
              <a:gd name="connsiteX109" fmla="*/ 3858560 w 10753706"/>
              <a:gd name="connsiteY109" fmla="*/ 948781 h 1027260"/>
              <a:gd name="connsiteX110" fmla="*/ 3846597 w 10753706"/>
              <a:gd name="connsiteY110" fmla="*/ 948382 h 1027260"/>
              <a:gd name="connsiteX111" fmla="*/ 3736044 w 10753706"/>
              <a:gd name="connsiteY111" fmla="*/ 947759 h 1027260"/>
              <a:gd name="connsiteX112" fmla="*/ 3713136 w 10753706"/>
              <a:gd name="connsiteY112" fmla="*/ 946963 h 1027260"/>
              <a:gd name="connsiteX113" fmla="*/ 3695939 w 10753706"/>
              <a:gd name="connsiteY113" fmla="*/ 943639 h 1027260"/>
              <a:gd name="connsiteX114" fmla="*/ 3694125 w 10753706"/>
              <a:gd name="connsiteY114" fmla="*/ 940567 h 1027260"/>
              <a:gd name="connsiteX115" fmla="*/ 3681925 w 10753706"/>
              <a:gd name="connsiteY115" fmla="*/ 939706 h 1027260"/>
              <a:gd name="connsiteX116" fmla="*/ 3679204 w 10753706"/>
              <a:gd name="connsiteY116" fmla="*/ 938926 h 1027260"/>
              <a:gd name="connsiteX117" fmla="*/ 3615656 w 10753706"/>
              <a:gd name="connsiteY117" fmla="*/ 940320 h 1027260"/>
              <a:gd name="connsiteX118" fmla="*/ 3567983 w 10753706"/>
              <a:gd name="connsiteY118" fmla="*/ 935596 h 1027260"/>
              <a:gd name="connsiteX119" fmla="*/ 3422423 w 10753706"/>
              <a:gd name="connsiteY119" fmla="*/ 932129 h 1027260"/>
              <a:gd name="connsiteX120" fmla="*/ 3310925 w 10753706"/>
              <a:gd name="connsiteY120" fmla="*/ 911072 h 1027260"/>
              <a:gd name="connsiteX121" fmla="*/ 3139421 w 10753706"/>
              <a:gd name="connsiteY121" fmla="*/ 934151 h 1027260"/>
              <a:gd name="connsiteX122" fmla="*/ 2996922 w 10753706"/>
              <a:gd name="connsiteY122" fmla="*/ 927537 h 1027260"/>
              <a:gd name="connsiteX123" fmla="*/ 2982785 w 10753706"/>
              <a:gd name="connsiteY123" fmla="*/ 931453 h 1027260"/>
              <a:gd name="connsiteX124" fmla="*/ 2967478 w 10753706"/>
              <a:gd name="connsiteY124" fmla="*/ 933397 h 1027260"/>
              <a:gd name="connsiteX125" fmla="*/ 2948552 w 10753706"/>
              <a:gd name="connsiteY125" fmla="*/ 932961 h 1027260"/>
              <a:gd name="connsiteX126" fmla="*/ 2944404 w 10753706"/>
              <a:gd name="connsiteY126" fmla="*/ 934452 h 1027260"/>
              <a:gd name="connsiteX127" fmla="*/ 2908608 w 10753706"/>
              <a:gd name="connsiteY127" fmla="*/ 937205 h 1027260"/>
              <a:gd name="connsiteX128" fmla="*/ 2904443 w 10753706"/>
              <a:gd name="connsiteY128" fmla="*/ 936455 h 1027260"/>
              <a:gd name="connsiteX129" fmla="*/ 2868935 w 10753706"/>
              <a:gd name="connsiteY129" fmla="*/ 938022 h 1027260"/>
              <a:gd name="connsiteX130" fmla="*/ 2868586 w 10753706"/>
              <a:gd name="connsiteY130" fmla="*/ 937487 h 1027260"/>
              <a:gd name="connsiteX131" fmla="*/ 2859191 w 10753706"/>
              <a:gd name="connsiteY131" fmla="*/ 935503 h 1027260"/>
              <a:gd name="connsiteX132" fmla="*/ 2840915 w 10753706"/>
              <a:gd name="connsiteY132" fmla="*/ 932977 h 1027260"/>
              <a:gd name="connsiteX133" fmla="*/ 2763509 w 10753706"/>
              <a:gd name="connsiteY133" fmla="*/ 921850 h 1027260"/>
              <a:gd name="connsiteX134" fmla="*/ 2756121 w 10753706"/>
              <a:gd name="connsiteY134" fmla="*/ 921864 h 1027260"/>
              <a:gd name="connsiteX135" fmla="*/ 2755998 w 10753706"/>
              <a:gd name="connsiteY135" fmla="*/ 921739 h 1027260"/>
              <a:gd name="connsiteX136" fmla="*/ 2748255 w 10753706"/>
              <a:gd name="connsiteY136" fmla="*/ 921505 h 1027260"/>
              <a:gd name="connsiteX137" fmla="*/ 2694601 w 10753706"/>
              <a:gd name="connsiteY137" fmla="*/ 915575 h 1027260"/>
              <a:gd name="connsiteX138" fmla="*/ 2635357 w 10753706"/>
              <a:gd name="connsiteY138" fmla="*/ 910976 h 1027260"/>
              <a:gd name="connsiteX139" fmla="*/ 2601047 w 10753706"/>
              <a:gd name="connsiteY139" fmla="*/ 910263 h 1027260"/>
              <a:gd name="connsiteX140" fmla="*/ 2507482 w 10753706"/>
              <a:gd name="connsiteY140" fmla="*/ 906211 h 1027260"/>
              <a:gd name="connsiteX141" fmla="*/ 2413884 w 10753706"/>
              <a:gd name="connsiteY141" fmla="*/ 900545 h 1027260"/>
              <a:gd name="connsiteX142" fmla="*/ 2368912 w 10753706"/>
              <a:gd name="connsiteY142" fmla="*/ 888755 h 1027260"/>
              <a:gd name="connsiteX143" fmla="*/ 2349490 w 10753706"/>
              <a:gd name="connsiteY143" fmla="*/ 889719 h 1027260"/>
              <a:gd name="connsiteX144" fmla="*/ 2344290 w 10753706"/>
              <a:gd name="connsiteY144" fmla="*/ 890584 h 1027260"/>
              <a:gd name="connsiteX145" fmla="*/ 2336488 w 10753706"/>
              <a:gd name="connsiteY145" fmla="*/ 891058 h 1027260"/>
              <a:gd name="connsiteX146" fmla="*/ 2329015 w 10753706"/>
              <a:gd name="connsiteY146" fmla="*/ 891627 h 1027260"/>
              <a:gd name="connsiteX147" fmla="*/ 2293898 w 10753706"/>
              <a:gd name="connsiteY147" fmla="*/ 896431 h 1027260"/>
              <a:gd name="connsiteX148" fmla="*/ 2243927 w 10753706"/>
              <a:gd name="connsiteY148" fmla="*/ 888076 h 1027260"/>
              <a:gd name="connsiteX149" fmla="*/ 2223920 w 10753706"/>
              <a:gd name="connsiteY149" fmla="*/ 887331 h 1027260"/>
              <a:gd name="connsiteX150" fmla="*/ 2213081 w 10753706"/>
              <a:gd name="connsiteY150" fmla="*/ 886302 h 1027260"/>
              <a:gd name="connsiteX151" fmla="*/ 2212307 w 10753706"/>
              <a:gd name="connsiteY151" fmla="*/ 885829 h 1027260"/>
              <a:gd name="connsiteX152" fmla="*/ 2152321 w 10753706"/>
              <a:gd name="connsiteY152" fmla="*/ 894418 h 1027260"/>
              <a:gd name="connsiteX153" fmla="*/ 2140985 w 10753706"/>
              <a:gd name="connsiteY153" fmla="*/ 895968 h 1027260"/>
              <a:gd name="connsiteX154" fmla="*/ 2121210 w 10753706"/>
              <a:gd name="connsiteY154" fmla="*/ 899354 h 1027260"/>
              <a:gd name="connsiteX155" fmla="*/ 2119146 w 10753706"/>
              <a:gd name="connsiteY155" fmla="*/ 899033 h 1027260"/>
              <a:gd name="connsiteX156" fmla="*/ 2105666 w 10753706"/>
              <a:gd name="connsiteY156" fmla="*/ 902240 h 1027260"/>
              <a:gd name="connsiteX157" fmla="*/ 2094924 w 10753706"/>
              <a:gd name="connsiteY157" fmla="*/ 907203 h 1027260"/>
              <a:gd name="connsiteX158" fmla="*/ 1949478 w 10753706"/>
              <a:gd name="connsiteY158" fmla="*/ 913748 h 1027260"/>
              <a:gd name="connsiteX159" fmla="*/ 1749684 w 10753706"/>
              <a:gd name="connsiteY159" fmla="*/ 942223 h 1027260"/>
              <a:gd name="connsiteX160" fmla="*/ 1585576 w 10753706"/>
              <a:gd name="connsiteY160" fmla="*/ 954170 h 1027260"/>
              <a:gd name="connsiteX161" fmla="*/ 1476250 w 10753706"/>
              <a:gd name="connsiteY161" fmla="*/ 950653 h 1027260"/>
              <a:gd name="connsiteX162" fmla="*/ 1433927 w 10753706"/>
              <a:gd name="connsiteY162" fmla="*/ 959926 h 1027260"/>
              <a:gd name="connsiteX163" fmla="*/ 1414893 w 10753706"/>
              <a:gd name="connsiteY163" fmla="*/ 957671 h 1027260"/>
              <a:gd name="connsiteX164" fmla="*/ 1411585 w 10753706"/>
              <a:gd name="connsiteY164" fmla="*/ 957179 h 1027260"/>
              <a:gd name="connsiteX165" fmla="*/ 1398896 w 10753706"/>
              <a:gd name="connsiteY165" fmla="*/ 957460 h 1027260"/>
              <a:gd name="connsiteX166" fmla="*/ 1394632 w 10753706"/>
              <a:gd name="connsiteY166" fmla="*/ 954725 h 1027260"/>
              <a:gd name="connsiteX167" fmla="*/ 1375043 w 10753706"/>
              <a:gd name="connsiteY167" fmla="*/ 953132 h 1027260"/>
              <a:gd name="connsiteX168" fmla="*/ 1351876 w 10753706"/>
              <a:gd name="connsiteY168" fmla="*/ 954436 h 1027260"/>
              <a:gd name="connsiteX169" fmla="*/ 1242676 w 10753706"/>
              <a:gd name="connsiteY169" fmla="*/ 963767 h 1027260"/>
              <a:gd name="connsiteX170" fmla="*/ 1205993 w 10753706"/>
              <a:gd name="connsiteY170" fmla="*/ 974080 h 1027260"/>
              <a:gd name="connsiteX171" fmla="*/ 1052221 w 10753706"/>
              <a:gd name="connsiteY171" fmla="*/ 963954 h 1027260"/>
              <a:gd name="connsiteX172" fmla="*/ 968270 w 10753706"/>
              <a:gd name="connsiteY172" fmla="*/ 964761 h 1027260"/>
              <a:gd name="connsiteX173" fmla="*/ 874493 w 10753706"/>
              <a:gd name="connsiteY173" fmla="*/ 998122 h 1027260"/>
              <a:gd name="connsiteX174" fmla="*/ 814411 w 10753706"/>
              <a:gd name="connsiteY174" fmla="*/ 1007391 h 1027260"/>
              <a:gd name="connsiteX175" fmla="*/ 688604 w 10753706"/>
              <a:gd name="connsiteY175" fmla="*/ 1015631 h 1027260"/>
              <a:gd name="connsiteX176" fmla="*/ 618171 w 10753706"/>
              <a:gd name="connsiteY176" fmla="*/ 1027260 h 1027260"/>
              <a:gd name="connsiteX177" fmla="*/ 570379 w 10753706"/>
              <a:gd name="connsiteY177" fmla="*/ 1023487 h 1027260"/>
              <a:gd name="connsiteX178" fmla="*/ 482519 w 10753706"/>
              <a:gd name="connsiteY178" fmla="*/ 1002108 h 1027260"/>
              <a:gd name="connsiteX179" fmla="*/ 475319 w 10753706"/>
              <a:gd name="connsiteY179" fmla="*/ 1009922 h 1027260"/>
              <a:gd name="connsiteX180" fmla="*/ 431104 w 10753706"/>
              <a:gd name="connsiteY180" fmla="*/ 1009317 h 1027260"/>
              <a:gd name="connsiteX181" fmla="*/ 363782 w 10753706"/>
              <a:gd name="connsiteY181" fmla="*/ 1007585 h 1027260"/>
              <a:gd name="connsiteX182" fmla="*/ 325533 w 10753706"/>
              <a:gd name="connsiteY182" fmla="*/ 1008502 h 1027260"/>
              <a:gd name="connsiteX183" fmla="*/ 220429 w 10753706"/>
              <a:gd name="connsiteY183" fmla="*/ 1008927 h 1027260"/>
              <a:gd name="connsiteX184" fmla="*/ 114676 w 10753706"/>
              <a:gd name="connsiteY184" fmla="*/ 1007765 h 1027260"/>
              <a:gd name="connsiteX185" fmla="*/ 13470 w 10753706"/>
              <a:gd name="connsiteY185" fmla="*/ 998544 h 1027260"/>
              <a:gd name="connsiteX186" fmla="*/ 0 w 10753706"/>
              <a:gd name="connsiteY186" fmla="*/ 997355 h 1027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10753706" h="1027260">
                <a:moveTo>
                  <a:pt x="0" y="0"/>
                </a:moveTo>
                <a:lnTo>
                  <a:pt x="10753706" y="0"/>
                </a:lnTo>
                <a:lnTo>
                  <a:pt x="10748809" y="2522"/>
                </a:lnTo>
                <a:cubicBezTo>
                  <a:pt x="10744031" y="4644"/>
                  <a:pt x="10737551" y="7204"/>
                  <a:pt x="10725330" y="11977"/>
                </a:cubicBezTo>
                <a:cubicBezTo>
                  <a:pt x="10700888" y="21523"/>
                  <a:pt x="10652058" y="39304"/>
                  <a:pt x="10615423" y="52967"/>
                </a:cubicBezTo>
                <a:cubicBezTo>
                  <a:pt x="10598524" y="49017"/>
                  <a:pt x="10550674" y="61360"/>
                  <a:pt x="10533936" y="53095"/>
                </a:cubicBezTo>
                <a:cubicBezTo>
                  <a:pt x="10519435" y="55674"/>
                  <a:pt x="10480156" y="49393"/>
                  <a:pt x="10466876" y="45180"/>
                </a:cubicBezTo>
                <a:cubicBezTo>
                  <a:pt x="10443145" y="68059"/>
                  <a:pt x="10382269" y="71294"/>
                  <a:pt x="10355090" y="89741"/>
                </a:cubicBezTo>
                <a:cubicBezTo>
                  <a:pt x="10286222" y="95376"/>
                  <a:pt x="10146285" y="63529"/>
                  <a:pt x="10087145" y="66115"/>
                </a:cubicBezTo>
                <a:cubicBezTo>
                  <a:pt x="10067575" y="79584"/>
                  <a:pt x="10043111" y="68921"/>
                  <a:pt x="10015902" y="76178"/>
                </a:cubicBezTo>
                <a:cubicBezTo>
                  <a:pt x="9952302" y="84628"/>
                  <a:pt x="9893286" y="103337"/>
                  <a:pt x="9806005" y="102435"/>
                </a:cubicBezTo>
                <a:cubicBezTo>
                  <a:pt x="9782247" y="141133"/>
                  <a:pt x="9674787" y="151643"/>
                  <a:pt x="9602583" y="179170"/>
                </a:cubicBezTo>
                <a:cubicBezTo>
                  <a:pt x="9557658" y="187584"/>
                  <a:pt x="9478290" y="154235"/>
                  <a:pt x="9469719" y="174721"/>
                </a:cubicBezTo>
                <a:cubicBezTo>
                  <a:pt x="9443779" y="165070"/>
                  <a:pt x="9431317" y="185692"/>
                  <a:pt x="9408692" y="189513"/>
                </a:cubicBezTo>
                <a:cubicBezTo>
                  <a:pt x="9387154" y="183843"/>
                  <a:pt x="9380475" y="191089"/>
                  <a:pt x="9364151" y="194072"/>
                </a:cubicBezTo>
                <a:cubicBezTo>
                  <a:pt x="9354686" y="190222"/>
                  <a:pt x="9340485" y="191782"/>
                  <a:pt x="9337751" y="197579"/>
                </a:cubicBezTo>
                <a:cubicBezTo>
                  <a:pt x="9349566" y="209270"/>
                  <a:pt x="9297468" y="207714"/>
                  <a:pt x="9297166" y="216558"/>
                </a:cubicBezTo>
                <a:cubicBezTo>
                  <a:pt x="9269057" y="220999"/>
                  <a:pt x="9139630" y="221783"/>
                  <a:pt x="9123859" y="237356"/>
                </a:cubicBezTo>
                <a:cubicBezTo>
                  <a:pt x="9068176" y="249209"/>
                  <a:pt x="8975349" y="235349"/>
                  <a:pt x="8950741" y="238020"/>
                </a:cubicBezTo>
                <a:cubicBezTo>
                  <a:pt x="8916265" y="215428"/>
                  <a:pt x="8822808" y="292026"/>
                  <a:pt x="8718236" y="303148"/>
                </a:cubicBezTo>
                <a:cubicBezTo>
                  <a:pt x="8703111" y="302060"/>
                  <a:pt x="8695551" y="302792"/>
                  <a:pt x="8694011" y="308812"/>
                </a:cubicBezTo>
                <a:cubicBezTo>
                  <a:pt x="8661810" y="312764"/>
                  <a:pt x="8637956" y="329628"/>
                  <a:pt x="8611976" y="324819"/>
                </a:cubicBezTo>
                <a:cubicBezTo>
                  <a:pt x="8621849" y="336388"/>
                  <a:pt x="8562809" y="325917"/>
                  <a:pt x="8562074" y="337971"/>
                </a:cubicBezTo>
                <a:cubicBezTo>
                  <a:pt x="8543699" y="343978"/>
                  <a:pt x="8511321" y="356396"/>
                  <a:pt x="8501724" y="360865"/>
                </a:cubicBezTo>
                <a:lnTo>
                  <a:pt x="8504489" y="364790"/>
                </a:lnTo>
                <a:lnTo>
                  <a:pt x="8492774" y="366181"/>
                </a:lnTo>
                <a:lnTo>
                  <a:pt x="8466405" y="368724"/>
                </a:lnTo>
                <a:cubicBezTo>
                  <a:pt x="8455454" y="372229"/>
                  <a:pt x="8440175" y="385805"/>
                  <a:pt x="8427069" y="387211"/>
                </a:cubicBezTo>
                <a:cubicBezTo>
                  <a:pt x="8400442" y="392215"/>
                  <a:pt x="8397079" y="382989"/>
                  <a:pt x="8387766" y="377161"/>
                </a:cubicBezTo>
                <a:cubicBezTo>
                  <a:pt x="8369233" y="378548"/>
                  <a:pt x="8334756" y="390869"/>
                  <a:pt x="8315874" y="395527"/>
                </a:cubicBezTo>
                <a:cubicBezTo>
                  <a:pt x="8306664" y="400500"/>
                  <a:pt x="8272845" y="393679"/>
                  <a:pt x="8274474" y="405112"/>
                </a:cubicBezTo>
                <a:cubicBezTo>
                  <a:pt x="8255483" y="406194"/>
                  <a:pt x="8244963" y="408376"/>
                  <a:pt x="8234664" y="410219"/>
                </a:cubicBezTo>
                <a:lnTo>
                  <a:pt x="8211268" y="416791"/>
                </a:lnTo>
                <a:cubicBezTo>
                  <a:pt x="8204720" y="419941"/>
                  <a:pt x="8197411" y="422004"/>
                  <a:pt x="8188615" y="421755"/>
                </a:cubicBezTo>
                <a:lnTo>
                  <a:pt x="8179981" y="420402"/>
                </a:lnTo>
                <a:lnTo>
                  <a:pt x="8179307" y="422516"/>
                </a:lnTo>
                <a:cubicBezTo>
                  <a:pt x="8179027" y="425797"/>
                  <a:pt x="8175790" y="448341"/>
                  <a:pt x="8147929" y="450302"/>
                </a:cubicBezTo>
                <a:cubicBezTo>
                  <a:pt x="8130300" y="457967"/>
                  <a:pt x="8114933" y="461015"/>
                  <a:pt x="8089136" y="465283"/>
                </a:cubicBezTo>
                <a:cubicBezTo>
                  <a:pt x="8072810" y="465920"/>
                  <a:pt x="8069376" y="451569"/>
                  <a:pt x="8049973" y="454121"/>
                </a:cubicBezTo>
                <a:cubicBezTo>
                  <a:pt x="7974508" y="471465"/>
                  <a:pt x="8006050" y="447139"/>
                  <a:pt x="7965913" y="464415"/>
                </a:cubicBezTo>
                <a:cubicBezTo>
                  <a:pt x="7958234" y="466025"/>
                  <a:pt x="7951405" y="465800"/>
                  <a:pt x="7945093" y="464798"/>
                </a:cubicBezTo>
                <a:lnTo>
                  <a:pt x="7935335" y="462442"/>
                </a:lnTo>
                <a:lnTo>
                  <a:pt x="7904779" y="471429"/>
                </a:lnTo>
                <a:cubicBezTo>
                  <a:pt x="7889387" y="474999"/>
                  <a:pt x="7872867" y="477951"/>
                  <a:pt x="7855604" y="480199"/>
                </a:cubicBezTo>
                <a:cubicBezTo>
                  <a:pt x="7850005" y="476378"/>
                  <a:pt x="7838628" y="483595"/>
                  <a:pt x="7832630" y="485371"/>
                </a:cubicBezTo>
                <a:cubicBezTo>
                  <a:pt x="7831473" y="482645"/>
                  <a:pt x="7816623" y="482661"/>
                  <a:pt x="7812438" y="485391"/>
                </a:cubicBezTo>
                <a:cubicBezTo>
                  <a:pt x="7709470" y="505049"/>
                  <a:pt x="7759426" y="473956"/>
                  <a:pt x="7701399" y="495197"/>
                </a:cubicBezTo>
                <a:cubicBezTo>
                  <a:pt x="7690986" y="496989"/>
                  <a:pt x="7682397" y="496365"/>
                  <a:pt x="7674778" y="494723"/>
                </a:cubicBezTo>
                <a:lnTo>
                  <a:pt x="7660445" y="490194"/>
                </a:lnTo>
                <a:lnTo>
                  <a:pt x="7651781" y="493084"/>
                </a:lnTo>
                <a:cubicBezTo>
                  <a:pt x="7616113" y="496548"/>
                  <a:pt x="7603273" y="491735"/>
                  <a:pt x="7584807" y="499490"/>
                </a:cubicBezTo>
                <a:cubicBezTo>
                  <a:pt x="7549256" y="490212"/>
                  <a:pt x="7563949" y="500167"/>
                  <a:pt x="7541324" y="504184"/>
                </a:cubicBezTo>
                <a:cubicBezTo>
                  <a:pt x="7523851" y="508307"/>
                  <a:pt x="7559546" y="509825"/>
                  <a:pt x="7541756" y="512184"/>
                </a:cubicBezTo>
                <a:cubicBezTo>
                  <a:pt x="7520963" y="510864"/>
                  <a:pt x="7525755" y="520497"/>
                  <a:pt x="7503906" y="518551"/>
                </a:cubicBezTo>
                <a:cubicBezTo>
                  <a:pt x="7505924" y="510774"/>
                  <a:pt x="7464361" y="523683"/>
                  <a:pt x="7460411" y="517415"/>
                </a:cubicBezTo>
                <a:lnTo>
                  <a:pt x="7460116" y="517548"/>
                </a:lnTo>
                <a:cubicBezTo>
                  <a:pt x="7447785" y="530928"/>
                  <a:pt x="7310141" y="550568"/>
                  <a:pt x="7297810" y="563947"/>
                </a:cubicBezTo>
                <a:cubicBezTo>
                  <a:pt x="7221791" y="605698"/>
                  <a:pt x="7039072" y="646008"/>
                  <a:pt x="6946388" y="665244"/>
                </a:cubicBezTo>
                <a:cubicBezTo>
                  <a:pt x="6853704" y="684480"/>
                  <a:pt x="6804875" y="677485"/>
                  <a:pt x="6741704" y="679365"/>
                </a:cubicBezTo>
                <a:lnTo>
                  <a:pt x="6624680" y="677674"/>
                </a:lnTo>
                <a:lnTo>
                  <a:pt x="6605700" y="683566"/>
                </a:lnTo>
                <a:cubicBezTo>
                  <a:pt x="6603309" y="685184"/>
                  <a:pt x="6599550" y="685647"/>
                  <a:pt x="6576922" y="683030"/>
                </a:cubicBezTo>
                <a:cubicBezTo>
                  <a:pt x="6527275" y="698355"/>
                  <a:pt x="6440981" y="702347"/>
                  <a:pt x="6405123" y="721946"/>
                </a:cubicBezTo>
                <a:cubicBezTo>
                  <a:pt x="6407963" y="715467"/>
                  <a:pt x="6383450" y="712913"/>
                  <a:pt x="6368938" y="717341"/>
                </a:cubicBezTo>
                <a:cubicBezTo>
                  <a:pt x="6377914" y="692119"/>
                  <a:pt x="6315316" y="744281"/>
                  <a:pt x="6295102" y="729508"/>
                </a:cubicBezTo>
                <a:cubicBezTo>
                  <a:pt x="6300358" y="744473"/>
                  <a:pt x="6240070" y="776254"/>
                  <a:pt x="6202084" y="767091"/>
                </a:cubicBezTo>
                <a:cubicBezTo>
                  <a:pt x="6152826" y="774744"/>
                  <a:pt x="6122010" y="790367"/>
                  <a:pt x="6067157" y="790339"/>
                </a:cubicBezTo>
                <a:cubicBezTo>
                  <a:pt x="6066310" y="792484"/>
                  <a:pt x="6064283" y="794403"/>
                  <a:pt x="6061443" y="796151"/>
                </a:cubicBezTo>
                <a:lnTo>
                  <a:pt x="6051406" y="800684"/>
                </a:lnTo>
                <a:lnTo>
                  <a:pt x="6049097" y="800636"/>
                </a:lnTo>
                <a:cubicBezTo>
                  <a:pt x="6040408" y="801393"/>
                  <a:pt x="6036299" y="802645"/>
                  <a:pt x="6034222" y="804110"/>
                </a:cubicBezTo>
                <a:lnTo>
                  <a:pt x="6033121" y="806078"/>
                </a:lnTo>
                <a:lnTo>
                  <a:pt x="6023593" y="808842"/>
                </a:lnTo>
                <a:lnTo>
                  <a:pt x="6006639" y="815304"/>
                </a:lnTo>
                <a:lnTo>
                  <a:pt x="6001762" y="815557"/>
                </a:lnTo>
                <a:lnTo>
                  <a:pt x="5973534" y="823815"/>
                </a:lnTo>
                <a:lnTo>
                  <a:pt x="5972336" y="823476"/>
                </a:lnTo>
                <a:cubicBezTo>
                  <a:pt x="5969004" y="822901"/>
                  <a:pt x="5965329" y="822833"/>
                  <a:pt x="5960841" y="823819"/>
                </a:cubicBezTo>
                <a:cubicBezTo>
                  <a:pt x="5955860" y="815655"/>
                  <a:pt x="5953515" y="821882"/>
                  <a:pt x="5940719" y="825514"/>
                </a:cubicBezTo>
                <a:cubicBezTo>
                  <a:pt x="5930130" y="813644"/>
                  <a:pt x="5900943" y="827979"/>
                  <a:pt x="5884298" y="823806"/>
                </a:cubicBezTo>
                <a:cubicBezTo>
                  <a:pt x="5875133" y="826741"/>
                  <a:pt x="5865250" y="829630"/>
                  <a:pt x="5854779" y="832365"/>
                </a:cubicBezTo>
                <a:lnTo>
                  <a:pt x="5848382" y="833844"/>
                </a:lnTo>
                <a:lnTo>
                  <a:pt x="5848066" y="833772"/>
                </a:lnTo>
                <a:cubicBezTo>
                  <a:pt x="5846273" y="833879"/>
                  <a:pt x="5844018" y="834284"/>
                  <a:pt x="5840944" y="835132"/>
                </a:cubicBezTo>
                <a:lnTo>
                  <a:pt x="5836719" y="836539"/>
                </a:lnTo>
                <a:lnTo>
                  <a:pt x="5824311" y="839408"/>
                </a:lnTo>
                <a:lnTo>
                  <a:pt x="5818788" y="839727"/>
                </a:lnTo>
                <a:cubicBezTo>
                  <a:pt x="5797008" y="838594"/>
                  <a:pt x="5786883" y="822081"/>
                  <a:pt x="5763953" y="834282"/>
                </a:cubicBezTo>
                <a:cubicBezTo>
                  <a:pt x="5726813" y="837521"/>
                  <a:pt x="5699446" y="830949"/>
                  <a:pt x="5667748" y="840211"/>
                </a:cubicBezTo>
                <a:cubicBezTo>
                  <a:pt x="5632959" y="843205"/>
                  <a:pt x="5601436" y="842280"/>
                  <a:pt x="5573108" y="847611"/>
                </a:cubicBezTo>
                <a:cubicBezTo>
                  <a:pt x="5560030" y="845832"/>
                  <a:pt x="5549547" y="851598"/>
                  <a:pt x="5539137" y="851033"/>
                </a:cubicBezTo>
                <a:cubicBezTo>
                  <a:pt x="5528728" y="850467"/>
                  <a:pt x="5529256" y="837509"/>
                  <a:pt x="5510651" y="844215"/>
                </a:cubicBezTo>
                <a:cubicBezTo>
                  <a:pt x="5494241" y="833607"/>
                  <a:pt x="5466101" y="839171"/>
                  <a:pt x="5457331" y="839159"/>
                </a:cubicBezTo>
                <a:lnTo>
                  <a:pt x="5410613" y="834358"/>
                </a:lnTo>
                <a:lnTo>
                  <a:pt x="5370040" y="862127"/>
                </a:lnTo>
                <a:cubicBezTo>
                  <a:pt x="5357863" y="856469"/>
                  <a:pt x="5319115" y="868069"/>
                  <a:pt x="5318778" y="855310"/>
                </a:cubicBezTo>
                <a:cubicBezTo>
                  <a:pt x="5303920" y="857760"/>
                  <a:pt x="5296727" y="863736"/>
                  <a:pt x="5298645" y="855171"/>
                </a:cubicBezTo>
                <a:cubicBezTo>
                  <a:pt x="5287819" y="855897"/>
                  <a:pt x="5267444" y="857825"/>
                  <a:pt x="5253828" y="859670"/>
                </a:cubicBezTo>
                <a:lnTo>
                  <a:pt x="5216955" y="866245"/>
                </a:lnTo>
                <a:lnTo>
                  <a:pt x="5214344" y="868102"/>
                </a:lnTo>
                <a:cubicBezTo>
                  <a:pt x="5210778" y="868719"/>
                  <a:pt x="5200859" y="869042"/>
                  <a:pt x="5195561" y="869949"/>
                </a:cubicBezTo>
                <a:lnTo>
                  <a:pt x="5182555" y="873542"/>
                </a:lnTo>
                <a:cubicBezTo>
                  <a:pt x="5178496" y="875023"/>
                  <a:pt x="5175066" y="876746"/>
                  <a:pt x="5172552" y="878801"/>
                </a:cubicBezTo>
                <a:cubicBezTo>
                  <a:pt x="5121406" y="873797"/>
                  <a:pt x="5080096" y="886529"/>
                  <a:pt x="5027993" y="889666"/>
                </a:cubicBezTo>
                <a:cubicBezTo>
                  <a:pt x="4999924" y="877115"/>
                  <a:pt x="4946973" y="919452"/>
                  <a:pt x="4939844" y="934802"/>
                </a:cubicBezTo>
                <a:cubicBezTo>
                  <a:pt x="4895154" y="940701"/>
                  <a:pt x="4844006" y="928240"/>
                  <a:pt x="4792576" y="934820"/>
                </a:cubicBezTo>
                <a:lnTo>
                  <a:pt x="4602423" y="958063"/>
                </a:lnTo>
                <a:cubicBezTo>
                  <a:pt x="4488530" y="967131"/>
                  <a:pt x="4399004" y="969822"/>
                  <a:pt x="4290656" y="969152"/>
                </a:cubicBezTo>
                <a:cubicBezTo>
                  <a:pt x="4182308" y="968482"/>
                  <a:pt x="4046938" y="971167"/>
                  <a:pt x="3952334" y="954043"/>
                </a:cubicBezTo>
                <a:lnTo>
                  <a:pt x="3858560" y="948781"/>
                </a:lnTo>
                <a:lnTo>
                  <a:pt x="3846597" y="948382"/>
                </a:lnTo>
                <a:cubicBezTo>
                  <a:pt x="3807516" y="956616"/>
                  <a:pt x="3767475" y="941640"/>
                  <a:pt x="3736044" y="947759"/>
                </a:cubicBezTo>
                <a:cubicBezTo>
                  <a:pt x="3727323" y="948128"/>
                  <a:pt x="3719828" y="947771"/>
                  <a:pt x="3713136" y="946963"/>
                </a:cubicBezTo>
                <a:lnTo>
                  <a:pt x="3695939" y="943639"/>
                </a:lnTo>
                <a:lnTo>
                  <a:pt x="3694125" y="940567"/>
                </a:lnTo>
                <a:lnTo>
                  <a:pt x="3681925" y="939706"/>
                </a:lnTo>
                <a:lnTo>
                  <a:pt x="3679204" y="938926"/>
                </a:lnTo>
                <a:cubicBezTo>
                  <a:pt x="3668160" y="939028"/>
                  <a:pt x="3634193" y="940875"/>
                  <a:pt x="3615656" y="940320"/>
                </a:cubicBezTo>
                <a:cubicBezTo>
                  <a:pt x="3582626" y="936974"/>
                  <a:pt x="3593904" y="949140"/>
                  <a:pt x="3567983" y="935596"/>
                </a:cubicBezTo>
                <a:cubicBezTo>
                  <a:pt x="3504185" y="939048"/>
                  <a:pt x="3482818" y="922224"/>
                  <a:pt x="3422423" y="932129"/>
                </a:cubicBezTo>
                <a:cubicBezTo>
                  <a:pt x="3369166" y="933413"/>
                  <a:pt x="3329486" y="910108"/>
                  <a:pt x="3310925" y="911072"/>
                </a:cubicBezTo>
                <a:cubicBezTo>
                  <a:pt x="3261363" y="909787"/>
                  <a:pt x="3198415" y="933574"/>
                  <a:pt x="3139421" y="934151"/>
                </a:cubicBezTo>
                <a:cubicBezTo>
                  <a:pt x="3088799" y="931012"/>
                  <a:pt x="3038941" y="938464"/>
                  <a:pt x="2996922" y="927537"/>
                </a:cubicBezTo>
                <a:cubicBezTo>
                  <a:pt x="2992673" y="929234"/>
                  <a:pt x="2987900" y="930498"/>
                  <a:pt x="2982785" y="931453"/>
                </a:cubicBezTo>
                <a:lnTo>
                  <a:pt x="2967478" y="933397"/>
                </a:lnTo>
                <a:lnTo>
                  <a:pt x="2948552" y="932961"/>
                </a:lnTo>
                <a:lnTo>
                  <a:pt x="2944404" y="934452"/>
                </a:lnTo>
                <a:lnTo>
                  <a:pt x="2908608" y="937205"/>
                </a:lnTo>
                <a:lnTo>
                  <a:pt x="2904443" y="936455"/>
                </a:lnTo>
                <a:lnTo>
                  <a:pt x="2868935" y="938022"/>
                </a:lnTo>
                <a:lnTo>
                  <a:pt x="2868586" y="937487"/>
                </a:lnTo>
                <a:cubicBezTo>
                  <a:pt x="2866994" y="936327"/>
                  <a:pt x="2864292" y="935538"/>
                  <a:pt x="2859191" y="935503"/>
                </a:cubicBezTo>
                <a:cubicBezTo>
                  <a:pt x="2869075" y="927418"/>
                  <a:pt x="2856828" y="932364"/>
                  <a:pt x="2840915" y="932977"/>
                </a:cubicBezTo>
                <a:lnTo>
                  <a:pt x="2763509" y="921850"/>
                </a:lnTo>
                <a:lnTo>
                  <a:pt x="2756121" y="921864"/>
                </a:lnTo>
                <a:cubicBezTo>
                  <a:pt x="2756081" y="921822"/>
                  <a:pt x="2756039" y="921781"/>
                  <a:pt x="2755998" y="921739"/>
                </a:cubicBezTo>
                <a:cubicBezTo>
                  <a:pt x="2754445" y="921476"/>
                  <a:pt x="2752036" y="921380"/>
                  <a:pt x="2748255" y="921505"/>
                </a:cubicBezTo>
                <a:lnTo>
                  <a:pt x="2694601" y="915575"/>
                </a:lnTo>
                <a:cubicBezTo>
                  <a:pt x="2671223" y="919874"/>
                  <a:pt x="2666972" y="913376"/>
                  <a:pt x="2635357" y="910976"/>
                </a:cubicBezTo>
                <a:cubicBezTo>
                  <a:pt x="2621906" y="915051"/>
                  <a:pt x="2611315" y="913542"/>
                  <a:pt x="2601047" y="910263"/>
                </a:cubicBezTo>
                <a:cubicBezTo>
                  <a:pt x="2570084" y="912074"/>
                  <a:pt x="2542135" y="907435"/>
                  <a:pt x="2507482" y="906211"/>
                </a:cubicBezTo>
                <a:cubicBezTo>
                  <a:pt x="2469706" y="911437"/>
                  <a:pt x="2450920" y="901812"/>
                  <a:pt x="2413884" y="900545"/>
                </a:cubicBezTo>
                <a:cubicBezTo>
                  <a:pt x="2381338" y="909664"/>
                  <a:pt x="2387753" y="892438"/>
                  <a:pt x="2368912" y="888755"/>
                </a:cubicBezTo>
                <a:lnTo>
                  <a:pt x="2349490" y="889719"/>
                </a:lnTo>
                <a:lnTo>
                  <a:pt x="2344290" y="890584"/>
                </a:lnTo>
                <a:cubicBezTo>
                  <a:pt x="2340673" y="891041"/>
                  <a:pt x="2338228" y="891167"/>
                  <a:pt x="2336488" y="891058"/>
                </a:cubicBezTo>
                <a:lnTo>
                  <a:pt x="2329015" y="891627"/>
                </a:lnTo>
                <a:cubicBezTo>
                  <a:pt x="2316843" y="893039"/>
                  <a:pt x="2305064" y="894669"/>
                  <a:pt x="2293898" y="896431"/>
                </a:cubicBezTo>
                <a:cubicBezTo>
                  <a:pt x="2282637" y="890404"/>
                  <a:pt x="2242346" y="900851"/>
                  <a:pt x="2243927" y="888076"/>
                </a:cubicBezTo>
                <a:cubicBezTo>
                  <a:pt x="2228778" y="890081"/>
                  <a:pt x="2220725" y="895845"/>
                  <a:pt x="2223920" y="887331"/>
                </a:cubicBezTo>
                <a:cubicBezTo>
                  <a:pt x="2218877" y="887756"/>
                  <a:pt x="2215583" y="887254"/>
                  <a:pt x="2213081" y="886302"/>
                </a:cubicBezTo>
                <a:lnTo>
                  <a:pt x="2212307" y="885829"/>
                </a:lnTo>
                <a:lnTo>
                  <a:pt x="2152321" y="894418"/>
                </a:lnTo>
                <a:lnTo>
                  <a:pt x="2140985" y="895968"/>
                </a:lnTo>
                <a:lnTo>
                  <a:pt x="2121210" y="899354"/>
                </a:lnTo>
                <a:lnTo>
                  <a:pt x="2119146" y="899033"/>
                </a:lnTo>
                <a:lnTo>
                  <a:pt x="2105666" y="902240"/>
                </a:lnTo>
                <a:cubicBezTo>
                  <a:pt x="2101407" y="903601"/>
                  <a:pt x="2097735" y="905221"/>
                  <a:pt x="2094924" y="907203"/>
                </a:cubicBezTo>
                <a:cubicBezTo>
                  <a:pt x="2044793" y="900664"/>
                  <a:pt x="2001785" y="912168"/>
                  <a:pt x="1949478" y="913748"/>
                </a:cubicBezTo>
                <a:cubicBezTo>
                  <a:pt x="1891937" y="919585"/>
                  <a:pt x="1810334" y="935486"/>
                  <a:pt x="1749684" y="942223"/>
                </a:cubicBezTo>
                <a:lnTo>
                  <a:pt x="1585576" y="954170"/>
                </a:lnTo>
                <a:cubicBezTo>
                  <a:pt x="1549165" y="943719"/>
                  <a:pt x="1511425" y="950847"/>
                  <a:pt x="1476250" y="950653"/>
                </a:cubicBezTo>
                <a:cubicBezTo>
                  <a:pt x="1488515" y="961596"/>
                  <a:pt x="1432660" y="946795"/>
                  <a:pt x="1433927" y="959926"/>
                </a:cubicBezTo>
                <a:cubicBezTo>
                  <a:pt x="1427485" y="959475"/>
                  <a:pt x="1421205" y="958623"/>
                  <a:pt x="1414893" y="957671"/>
                </a:cubicBezTo>
                <a:lnTo>
                  <a:pt x="1411585" y="957179"/>
                </a:lnTo>
                <a:lnTo>
                  <a:pt x="1398896" y="957460"/>
                </a:lnTo>
                <a:lnTo>
                  <a:pt x="1394632" y="954725"/>
                </a:lnTo>
                <a:lnTo>
                  <a:pt x="1375043" y="953132"/>
                </a:lnTo>
                <a:cubicBezTo>
                  <a:pt x="1367813" y="952970"/>
                  <a:pt x="1360155" y="953305"/>
                  <a:pt x="1351876" y="954436"/>
                </a:cubicBezTo>
                <a:cubicBezTo>
                  <a:pt x="1325912" y="963028"/>
                  <a:pt x="1274459" y="952492"/>
                  <a:pt x="1242676" y="963767"/>
                </a:cubicBezTo>
                <a:cubicBezTo>
                  <a:pt x="1230276" y="966918"/>
                  <a:pt x="1216715" y="977098"/>
                  <a:pt x="1205993" y="974080"/>
                </a:cubicBezTo>
                <a:cubicBezTo>
                  <a:pt x="1174251" y="974112"/>
                  <a:pt x="1086982" y="964420"/>
                  <a:pt x="1052221" y="963954"/>
                </a:cubicBezTo>
                <a:cubicBezTo>
                  <a:pt x="1038515" y="970622"/>
                  <a:pt x="1009522" y="962342"/>
                  <a:pt x="968270" y="964761"/>
                </a:cubicBezTo>
                <a:cubicBezTo>
                  <a:pt x="943437" y="973698"/>
                  <a:pt x="900136" y="991017"/>
                  <a:pt x="874493" y="998122"/>
                </a:cubicBezTo>
                <a:cubicBezTo>
                  <a:pt x="848849" y="1005226"/>
                  <a:pt x="853424" y="1009427"/>
                  <a:pt x="814411" y="1007391"/>
                </a:cubicBezTo>
                <a:cubicBezTo>
                  <a:pt x="765926" y="1022821"/>
                  <a:pt x="732885" y="1009859"/>
                  <a:pt x="688604" y="1015631"/>
                </a:cubicBezTo>
                <a:cubicBezTo>
                  <a:pt x="638045" y="1020877"/>
                  <a:pt x="677999" y="1011556"/>
                  <a:pt x="618171" y="1027260"/>
                </a:cubicBezTo>
                <a:cubicBezTo>
                  <a:pt x="609680" y="1023165"/>
                  <a:pt x="583253" y="1020277"/>
                  <a:pt x="570379" y="1023487"/>
                </a:cubicBezTo>
                <a:cubicBezTo>
                  <a:pt x="543992" y="1022523"/>
                  <a:pt x="505183" y="1001686"/>
                  <a:pt x="482519" y="1002108"/>
                </a:cubicBezTo>
                <a:cubicBezTo>
                  <a:pt x="464011" y="1002285"/>
                  <a:pt x="495211" y="1007995"/>
                  <a:pt x="475319" y="1009922"/>
                </a:cubicBezTo>
                <a:cubicBezTo>
                  <a:pt x="450818" y="1011135"/>
                  <a:pt x="454804" y="1022539"/>
                  <a:pt x="431104" y="1009317"/>
                </a:cubicBezTo>
                <a:cubicBezTo>
                  <a:pt x="406857" y="1014651"/>
                  <a:pt x="399686" y="1008456"/>
                  <a:pt x="363782" y="1007585"/>
                </a:cubicBezTo>
                <a:cubicBezTo>
                  <a:pt x="350440" y="1012231"/>
                  <a:pt x="338145" y="1011245"/>
                  <a:pt x="325533" y="1008502"/>
                </a:cubicBezTo>
                <a:cubicBezTo>
                  <a:pt x="291944" y="1011745"/>
                  <a:pt x="259251" y="1008497"/>
                  <a:pt x="220429" y="1008927"/>
                </a:cubicBezTo>
                <a:cubicBezTo>
                  <a:pt x="180594" y="1015852"/>
                  <a:pt x="156150" y="1007265"/>
                  <a:pt x="114676" y="1007765"/>
                </a:cubicBezTo>
                <a:cubicBezTo>
                  <a:pt x="85718" y="1006195"/>
                  <a:pt x="43316" y="1001491"/>
                  <a:pt x="13470" y="998544"/>
                </a:cubicBezTo>
                <a:lnTo>
                  <a:pt x="0" y="997355"/>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0ACFD007-4077-EEE6-E239-922106DC6D89}"/>
              </a:ext>
            </a:extLst>
          </p:cNvPr>
          <p:cNvSpPr txBox="1">
            <a:spLocks/>
          </p:cNvSpPr>
          <p:nvPr/>
        </p:nvSpPr>
        <p:spPr>
          <a:xfrm>
            <a:off x="990600" y="368135"/>
            <a:ext cx="10515600" cy="1325563"/>
          </a:xfrm>
          <a:prstGeom prst="rect">
            <a:avLst/>
          </a:prstGeom>
        </p:spPr>
        <p:txBody>
          <a:bodyPr vert="horz" lIns="91440" tIns="45720" rIns="91440" bIns="45720" rtlCol="0" anchor="ctr">
            <a:normAutofit/>
          </a:bodyPr>
          <a:lstStyle>
            <a:lvl1pPr algn="l" defTabSz="914377" rtl="0" eaLnBrk="1" latinLnBrk="0" hangingPunct="1">
              <a:lnSpc>
                <a:spcPct val="90000"/>
              </a:lnSpc>
              <a:spcBef>
                <a:spcPct val="0"/>
              </a:spcBef>
              <a:buNone/>
              <a:defRPr sz="4400" kern="1200">
                <a:solidFill>
                  <a:schemeClr val="tx1"/>
                </a:solidFill>
                <a:latin typeface="Arial" panose="020B0604020202020204" pitchFamily="34" charset="0"/>
                <a:ea typeface="+mj-ea"/>
                <a:cs typeface="+mj-cs"/>
              </a:defRPr>
            </a:lvl1pPr>
          </a:lstStyle>
          <a:p>
            <a:pPr marL="0" marR="0" lvl="0" indent="0" algn="l" defTabSz="914377" rtl="0" eaLnBrk="1" fontAlgn="auto" latinLnBrk="0" hangingPunct="1">
              <a:lnSpc>
                <a:spcPct val="90000"/>
              </a:lnSpc>
              <a:spcBef>
                <a:spcPct val="0"/>
              </a:spcBef>
              <a:spcAft>
                <a:spcPts val="0"/>
              </a:spcAft>
              <a:buClrTx/>
              <a:buSzTx/>
              <a:buFontTx/>
              <a:buNone/>
              <a:tabLst/>
              <a:defRPr/>
            </a:pPr>
            <a:r>
              <a:rPr kumimoji="0" lang="en-GB" sz="4400" b="0" i="0" u="none" strike="noStrike" kern="1200" cap="none" spc="0" normalizeH="0" baseline="0" noProof="0">
                <a:ln>
                  <a:noFill/>
                </a:ln>
                <a:solidFill>
                  <a:prstClr val="black"/>
                </a:solidFill>
                <a:effectLst/>
                <a:uLnTx/>
                <a:uFillTx/>
                <a:latin typeface="Arial" panose="020B0604020202020204" pitchFamily="34" charset="0"/>
                <a:ea typeface="+mj-ea"/>
                <a:cs typeface="+mj-cs"/>
              </a:rPr>
              <a:t>Thank You!</a:t>
            </a:r>
          </a:p>
        </p:txBody>
      </p:sp>
      <p:sp>
        <p:nvSpPr>
          <p:cNvPr id="3" name="Content Placeholder 2">
            <a:extLst>
              <a:ext uri="{FF2B5EF4-FFF2-40B4-BE49-F238E27FC236}">
                <a16:creationId xmlns:a16="http://schemas.microsoft.com/office/drawing/2014/main" id="{D3CACB4B-3C2D-B509-F00D-2E0E555A8076}"/>
              </a:ext>
            </a:extLst>
          </p:cNvPr>
          <p:cNvSpPr txBox="1">
            <a:spLocks/>
          </p:cNvSpPr>
          <p:nvPr/>
        </p:nvSpPr>
        <p:spPr>
          <a:xfrm>
            <a:off x="2923988" y="2475671"/>
            <a:ext cx="5918200" cy="1322831"/>
          </a:xfrm>
          <a:prstGeom prst="rect">
            <a:avLst/>
          </a:prstGeom>
        </p:spPr>
        <p:txBody>
          <a:bodyPr vert="horz" lIns="91440" tIns="45720" rIns="91440" bIns="45720" rtlCol="0">
            <a:noAutofit/>
          </a:bodyPr>
          <a:lst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77" rtl="0" eaLnBrk="1" fontAlgn="auto" latinLnBrk="0" hangingPunct="1">
              <a:lnSpc>
                <a:spcPct val="90000"/>
              </a:lnSpc>
              <a:spcBef>
                <a:spcPts val="1000"/>
              </a:spcBef>
              <a:spcAft>
                <a:spcPts val="0"/>
              </a:spcAft>
              <a:buClrTx/>
              <a:buSzTx/>
              <a:buNone/>
              <a:tabLst/>
              <a:defRPr/>
            </a:pPr>
            <a:r>
              <a:rPr kumimoji="0" lang="en-GB"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Please fill out the survey on </a:t>
            </a:r>
            <a:r>
              <a:rPr kumimoji="0" lang="en-GB" sz="2400" b="0" i="0" u="none" strike="noStrike" kern="1200" cap="none" spc="0" normalizeH="0" baseline="0" noProof="0" err="1">
                <a:ln>
                  <a:noFill/>
                </a:ln>
                <a:solidFill>
                  <a:prstClr val="black"/>
                </a:solidFill>
                <a:effectLst/>
                <a:uLnTx/>
                <a:uFillTx/>
                <a:latin typeface="Arial" panose="020B0604020202020204" pitchFamily="34" charset="0"/>
                <a:ea typeface="+mn-ea"/>
                <a:cs typeface="Arial" panose="020B0604020202020204" pitchFamily="34" charset="0"/>
              </a:rPr>
              <a:t>Slido</a:t>
            </a:r>
            <a:r>
              <a:rPr kumimoji="0" lang="en-GB"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a:t>
            </a:r>
          </a:p>
          <a:p>
            <a:pPr marL="0" marR="0" lvl="0" indent="0" algn="ctr" defTabSz="914377" rtl="0" eaLnBrk="1" fontAlgn="auto" latinLnBrk="0" hangingPunct="1">
              <a:lnSpc>
                <a:spcPct val="90000"/>
              </a:lnSpc>
              <a:spcBef>
                <a:spcPts val="1000"/>
              </a:spcBef>
              <a:spcAft>
                <a:spcPts val="0"/>
              </a:spcAft>
              <a:buClrTx/>
              <a:buSzTx/>
              <a:buNone/>
              <a:tabLst/>
              <a:defRPr/>
            </a:pPr>
            <a:r>
              <a:rPr kumimoji="0" lang="en-GB"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we would love to know your feedback</a:t>
            </a:r>
          </a:p>
          <a:p>
            <a:pPr marL="0" marR="0" lvl="0" indent="0" algn="ctr" defTabSz="914377" rtl="0" eaLnBrk="1" fontAlgn="auto" latinLnBrk="0" hangingPunct="1">
              <a:lnSpc>
                <a:spcPct val="90000"/>
              </a:lnSpc>
              <a:spcBef>
                <a:spcPts val="1000"/>
              </a:spcBef>
              <a:spcAft>
                <a:spcPts val="0"/>
              </a:spcAft>
              <a:buClrTx/>
              <a:buSzTx/>
              <a:buNone/>
              <a:tabLst/>
              <a:defRPr/>
            </a:pPr>
            <a:r>
              <a:rPr lang="en-GB" sz="3200">
                <a:solidFill>
                  <a:prstClr val="black"/>
                </a:solidFill>
                <a:latin typeface="Arial" panose="020B0604020202020204" pitchFamily="34" charset="0"/>
                <a:cs typeface="Arial" panose="020B0604020202020204" pitchFamily="34" charset="0"/>
              </a:rPr>
              <a:t>Have a s</a:t>
            </a:r>
            <a:r>
              <a:rPr kumimoji="0" lang="en-GB" sz="3200" b="0" i="0" u="none" strike="noStrike" kern="1200" cap="none" spc="0" normalizeH="0" baseline="0" noProof="0" err="1">
                <a:ln>
                  <a:noFill/>
                </a:ln>
                <a:solidFill>
                  <a:prstClr val="black"/>
                </a:solidFill>
                <a:effectLst/>
                <a:uLnTx/>
                <a:uFillTx/>
                <a:latin typeface="Arial" panose="020B0604020202020204" pitchFamily="34" charset="0"/>
                <a:ea typeface="+mn-ea"/>
                <a:cs typeface="Arial" panose="020B0604020202020204" pitchFamily="34" charset="0"/>
              </a:rPr>
              <a:t>afe</a:t>
            </a:r>
            <a:r>
              <a:rPr lang="en-GB" sz="3200">
                <a:solidFill>
                  <a:prstClr val="black"/>
                </a:solidFill>
                <a:latin typeface="Arial" panose="020B0604020202020204" pitchFamily="34" charset="0"/>
                <a:cs typeface="Arial" panose="020B0604020202020204" pitchFamily="34" charset="0"/>
              </a:rPr>
              <a:t> j</a:t>
            </a:r>
            <a:r>
              <a:rPr kumimoji="0" lang="en-GB" sz="3200" b="0" i="0" u="none" strike="noStrike" kern="1200" cap="none" spc="0" normalizeH="0" baseline="0" noProof="0" err="1">
                <a:ln>
                  <a:noFill/>
                </a:ln>
                <a:solidFill>
                  <a:prstClr val="black"/>
                </a:solidFill>
                <a:effectLst/>
                <a:uLnTx/>
                <a:uFillTx/>
                <a:latin typeface="Arial" panose="020B0604020202020204" pitchFamily="34" charset="0"/>
                <a:ea typeface="+mn-ea"/>
                <a:cs typeface="Arial" panose="020B0604020202020204" pitchFamily="34" charset="0"/>
              </a:rPr>
              <a:t>ourney</a:t>
            </a:r>
            <a:r>
              <a:rPr kumimoji="0" lang="en-GB" sz="3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a:t>
            </a:r>
          </a:p>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GB" sz="24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a:t>
            </a:r>
          </a:p>
        </p:txBody>
      </p:sp>
      <p:pic>
        <p:nvPicPr>
          <p:cNvPr id="5" name="Picture 4" descr="A black cell phone with a white screen&#10;&#10;Description automatically generated with low confidence">
            <a:extLst>
              <a:ext uri="{FF2B5EF4-FFF2-40B4-BE49-F238E27FC236}">
                <a16:creationId xmlns:a16="http://schemas.microsoft.com/office/drawing/2014/main" id="{D83DF7DE-BE59-53C5-F1CA-FD1BFB28C88C}"/>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96074" y="4532645"/>
            <a:ext cx="1114438" cy="1188734"/>
          </a:xfrm>
          <a:prstGeom prst="rect">
            <a:avLst/>
          </a:prstGeom>
        </p:spPr>
      </p:pic>
      <p:sp>
        <p:nvSpPr>
          <p:cNvPr id="6" name="TextBox 5">
            <a:extLst>
              <a:ext uri="{FF2B5EF4-FFF2-40B4-BE49-F238E27FC236}">
                <a16:creationId xmlns:a16="http://schemas.microsoft.com/office/drawing/2014/main" id="{30284B03-B753-677C-5C48-9F3728B16EE9}"/>
              </a:ext>
            </a:extLst>
          </p:cNvPr>
          <p:cNvSpPr txBox="1"/>
          <p:nvPr/>
        </p:nvSpPr>
        <p:spPr>
          <a:xfrm>
            <a:off x="1410512" y="5021287"/>
            <a:ext cx="8200417"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2000">
                <a:solidFill>
                  <a:prstClr val="black"/>
                </a:solidFill>
                <a:latin typeface="Arial" panose="020B0604020202020204" pitchFamily="34" charset="0"/>
                <a:cs typeface="Arial" panose="020B0604020202020204" pitchFamily="34" charset="0"/>
              </a:rPr>
              <a:t>Complete the Survey</a:t>
            </a:r>
            <a:r>
              <a:rPr kumimoji="0" lang="en-GB" sz="2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on slido.com  #</a:t>
            </a:r>
            <a:r>
              <a:rPr kumimoji="0" lang="en-GB" sz="2000" b="1" i="0" u="sng"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2010139</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2000" b="1" u="sng">
              <a:solidFill>
                <a:prstClr val="black"/>
              </a:solidFill>
              <a:latin typeface="Arial" panose="020B0604020202020204" pitchFamily="34"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2000" b="1" i="0" u="sng"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GB" sz="2000">
                <a:solidFill>
                  <a:prstClr val="black"/>
                </a:solidFill>
                <a:latin typeface="Arial" panose="020B0604020202020204" pitchFamily="34" charset="0"/>
                <a:cs typeface="Arial" panose="020B0604020202020204" pitchFamily="34" charset="0"/>
              </a:rPr>
              <a:t>Or scan the QR code</a:t>
            </a:r>
            <a:endParaRPr kumimoji="0" lang="en-US" sz="2000" i="0"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pic>
        <p:nvPicPr>
          <p:cNvPr id="9" name="Picture 8" descr="A person walking with an umbrella&#10;&#10;Description automatically generated with low confidence">
            <a:extLst>
              <a:ext uri="{FF2B5EF4-FFF2-40B4-BE49-F238E27FC236}">
                <a16:creationId xmlns:a16="http://schemas.microsoft.com/office/drawing/2014/main" id="{27AA1644-856E-E628-4156-E9A9F8FCE6A0}"/>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829011" y="3284621"/>
            <a:ext cx="2874655" cy="3178091"/>
          </a:xfrm>
          <a:prstGeom prst="rect">
            <a:avLst/>
          </a:prstGeom>
        </p:spPr>
      </p:pic>
      <p:pic>
        <p:nvPicPr>
          <p:cNvPr id="8" name="Picture 7">
            <a:extLst>
              <a:ext uri="{FF2B5EF4-FFF2-40B4-BE49-F238E27FC236}">
                <a16:creationId xmlns:a16="http://schemas.microsoft.com/office/drawing/2014/main" id="{358386F8-8EF4-97F9-341D-959941113C9F}"/>
              </a:ext>
            </a:extLst>
          </p:cNvPr>
          <p:cNvPicPr>
            <a:picLocks noChangeAspect="1"/>
          </p:cNvPicPr>
          <p:nvPr/>
        </p:nvPicPr>
        <p:blipFill>
          <a:blip r:embed="rId6"/>
          <a:stretch>
            <a:fillRect/>
          </a:stretch>
        </p:blipFill>
        <p:spPr>
          <a:xfrm>
            <a:off x="4116560" y="5542335"/>
            <a:ext cx="1003201" cy="999823"/>
          </a:xfrm>
          <a:prstGeom prst="rect">
            <a:avLst/>
          </a:prstGeom>
        </p:spPr>
      </p:pic>
    </p:spTree>
    <p:extLst>
      <p:ext uri="{BB962C8B-B14F-4D97-AF65-F5344CB8AC3E}">
        <p14:creationId xmlns:p14="http://schemas.microsoft.com/office/powerpoint/2010/main" val="278264851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81D4E8C8-4656-547F-83CD-E2CDF5AB2C5A}"/>
            </a:ext>
          </a:extLst>
        </p:cNvPr>
        <p:cNvGrpSpPr/>
        <p:nvPr/>
      </p:nvGrpSpPr>
      <p:grpSpPr>
        <a:xfrm>
          <a:off x="0" y="0"/>
          <a:ext cx="0" cy="0"/>
          <a:chOff x="0" y="0"/>
          <a:chExt cx="0" cy="0"/>
        </a:xfrm>
      </p:grpSpPr>
      <p:sp useBgFill="1">
        <p:nvSpPr>
          <p:cNvPr id="16" name="Rectangle 15">
            <a:extLst>
              <a:ext uri="{FF2B5EF4-FFF2-40B4-BE49-F238E27FC236}">
                <a16:creationId xmlns:a16="http://schemas.microsoft.com/office/drawing/2014/main" id="{0EA3E1D1-68C0-82E5-7980-9F66850D09C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Freeform: Shape 17">
            <a:extLst>
              <a:ext uri="{FF2B5EF4-FFF2-40B4-BE49-F238E27FC236}">
                <a16:creationId xmlns:a16="http://schemas.microsoft.com/office/drawing/2014/main" id="{9B3B01AD-1AB2-70A3-B7B2-A3C900A85D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1766176" cy="2061837"/>
          </a:xfrm>
          <a:custGeom>
            <a:avLst/>
            <a:gdLst>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13657 w 10768629"/>
              <a:gd name="connsiteY144" fmla="*/ 1730706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84330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0768629" h="1978172">
                <a:moveTo>
                  <a:pt x="0" y="0"/>
                </a:moveTo>
                <a:lnTo>
                  <a:pt x="10768629" y="0"/>
                </a:lnTo>
                <a:lnTo>
                  <a:pt x="10733254" y="31439"/>
                </a:lnTo>
                <a:lnTo>
                  <a:pt x="10727085" y="37910"/>
                </a:lnTo>
                <a:cubicBezTo>
                  <a:pt x="10712973" y="56080"/>
                  <a:pt x="10699457" y="78430"/>
                  <a:pt x="10675953" y="68623"/>
                </a:cubicBezTo>
                <a:cubicBezTo>
                  <a:pt x="10685972" y="89202"/>
                  <a:pt x="10641629" y="69781"/>
                  <a:pt x="10637091" y="90361"/>
                </a:cubicBezTo>
                <a:cubicBezTo>
                  <a:pt x="10635214" y="107005"/>
                  <a:pt x="10621323" y="104993"/>
                  <a:pt x="10610971" y="110764"/>
                </a:cubicBezTo>
                <a:cubicBezTo>
                  <a:pt x="10603980" y="127568"/>
                  <a:pt x="10551417" y="141180"/>
                  <a:pt x="10532872" y="138028"/>
                </a:cubicBezTo>
                <a:cubicBezTo>
                  <a:pt x="10480300" y="119072"/>
                  <a:pt x="10440532" y="186296"/>
                  <a:pt x="10398558" y="172911"/>
                </a:cubicBezTo>
                <a:cubicBezTo>
                  <a:pt x="10387708" y="174114"/>
                  <a:pt x="10378792" y="177646"/>
                  <a:pt x="10371128" y="182609"/>
                </a:cubicBezTo>
                <a:lnTo>
                  <a:pt x="10352178" y="199976"/>
                </a:lnTo>
                <a:lnTo>
                  <a:pt x="10351815" y="211879"/>
                </a:lnTo>
                <a:lnTo>
                  <a:pt x="10337471" y="218661"/>
                </a:lnTo>
                <a:lnTo>
                  <a:pt x="10334625" y="222351"/>
                </a:lnTo>
                <a:cubicBezTo>
                  <a:pt x="10321108" y="225227"/>
                  <a:pt x="10278615" y="228401"/>
                  <a:pt x="10256365" y="235917"/>
                </a:cubicBezTo>
                <a:cubicBezTo>
                  <a:pt x="10218136" y="258033"/>
                  <a:pt x="10224552" y="209685"/>
                  <a:pt x="10201127" y="267448"/>
                </a:cubicBezTo>
                <a:cubicBezTo>
                  <a:pt x="10121320" y="273476"/>
                  <a:pt x="10040763" y="345580"/>
                  <a:pt x="9961218" y="326720"/>
                </a:cubicBezTo>
                <a:cubicBezTo>
                  <a:pt x="9980173" y="341621"/>
                  <a:pt x="9883038" y="318484"/>
                  <a:pt x="9859715" y="355698"/>
                </a:cubicBezTo>
                <a:cubicBezTo>
                  <a:pt x="9812822" y="367758"/>
                  <a:pt x="9752089" y="383830"/>
                  <a:pt x="9679867" y="399081"/>
                </a:cubicBezTo>
                <a:cubicBezTo>
                  <a:pt x="9618357" y="415668"/>
                  <a:pt x="9525492" y="446315"/>
                  <a:pt x="9490654" y="455225"/>
                </a:cubicBezTo>
                <a:lnTo>
                  <a:pt x="9470837" y="452539"/>
                </a:lnTo>
                <a:lnTo>
                  <a:pt x="9469082" y="454891"/>
                </a:lnTo>
                <a:cubicBezTo>
                  <a:pt x="9460057" y="461184"/>
                  <a:pt x="9453495" y="461729"/>
                  <a:pt x="9448038" y="459733"/>
                </a:cubicBezTo>
                <a:lnTo>
                  <a:pt x="9396821" y="455795"/>
                </a:lnTo>
                <a:lnTo>
                  <a:pt x="9392197" y="459796"/>
                </a:lnTo>
                <a:lnTo>
                  <a:pt x="9347994" y="464462"/>
                </a:lnTo>
                <a:cubicBezTo>
                  <a:pt x="9347959" y="465155"/>
                  <a:pt x="9347925" y="465846"/>
                  <a:pt x="9347889" y="466539"/>
                </a:cubicBezTo>
                <a:cubicBezTo>
                  <a:pt x="9346648" y="471307"/>
                  <a:pt x="9343831" y="475025"/>
                  <a:pt x="9337639" y="476654"/>
                </a:cubicBezTo>
                <a:cubicBezTo>
                  <a:pt x="9354547" y="503661"/>
                  <a:pt x="9307720" y="510631"/>
                  <a:pt x="9287964" y="513052"/>
                </a:cubicBezTo>
                <a:cubicBezTo>
                  <a:pt x="9269905" y="526173"/>
                  <a:pt x="9245386" y="544358"/>
                  <a:pt x="9229283" y="555377"/>
                </a:cubicBezTo>
                <a:lnTo>
                  <a:pt x="9220274" y="557502"/>
                </a:lnTo>
                <a:cubicBezTo>
                  <a:pt x="9220250" y="557668"/>
                  <a:pt x="9220226" y="557835"/>
                  <a:pt x="9220202" y="558001"/>
                </a:cubicBezTo>
                <a:cubicBezTo>
                  <a:pt x="9218468" y="559434"/>
                  <a:pt x="9215591" y="560497"/>
                  <a:pt x="9210908" y="561147"/>
                </a:cubicBezTo>
                <a:lnTo>
                  <a:pt x="9186374" y="565502"/>
                </a:lnTo>
                <a:lnTo>
                  <a:pt x="9181058" y="569943"/>
                </a:lnTo>
                <a:lnTo>
                  <a:pt x="9167549" y="584727"/>
                </a:lnTo>
                <a:lnTo>
                  <a:pt x="9149110" y="598906"/>
                </a:lnTo>
                <a:cubicBezTo>
                  <a:pt x="9133575" y="594395"/>
                  <a:pt x="9087390" y="636567"/>
                  <a:pt x="9078556" y="644039"/>
                </a:cubicBezTo>
                <a:lnTo>
                  <a:pt x="8996399" y="690055"/>
                </a:lnTo>
                <a:cubicBezTo>
                  <a:pt x="8913147" y="777045"/>
                  <a:pt x="8867993" y="772591"/>
                  <a:pt x="8803791" y="813860"/>
                </a:cubicBezTo>
                <a:cubicBezTo>
                  <a:pt x="8745270" y="819906"/>
                  <a:pt x="8690049" y="823612"/>
                  <a:pt x="8636202" y="848463"/>
                </a:cubicBezTo>
                <a:cubicBezTo>
                  <a:pt x="8594799" y="860014"/>
                  <a:pt x="8568613" y="864779"/>
                  <a:pt x="8555372" y="883171"/>
                </a:cubicBezTo>
                <a:lnTo>
                  <a:pt x="8507229" y="901665"/>
                </a:lnTo>
                <a:lnTo>
                  <a:pt x="8428473" y="927985"/>
                </a:lnTo>
                <a:cubicBezTo>
                  <a:pt x="8428287" y="929817"/>
                  <a:pt x="8428100" y="931648"/>
                  <a:pt x="8427914" y="933480"/>
                </a:cubicBezTo>
                <a:lnTo>
                  <a:pt x="8420327" y="941984"/>
                </a:lnTo>
                <a:lnTo>
                  <a:pt x="8394729" y="948347"/>
                </a:lnTo>
                <a:lnTo>
                  <a:pt x="8380548" y="987916"/>
                </a:lnTo>
                <a:lnTo>
                  <a:pt x="8375330" y="965444"/>
                </a:lnTo>
                <a:cubicBezTo>
                  <a:pt x="8372375" y="964202"/>
                  <a:pt x="8344433" y="977378"/>
                  <a:pt x="8340796" y="980522"/>
                </a:cubicBezTo>
                <a:cubicBezTo>
                  <a:pt x="8328292" y="982128"/>
                  <a:pt x="8319237" y="991089"/>
                  <a:pt x="8304438" y="996739"/>
                </a:cubicBezTo>
                <a:cubicBezTo>
                  <a:pt x="8297193" y="1005683"/>
                  <a:pt x="8289328" y="1014568"/>
                  <a:pt x="8280929" y="1023089"/>
                </a:cubicBezTo>
                <a:lnTo>
                  <a:pt x="8275760" y="1027772"/>
                </a:lnTo>
                <a:lnTo>
                  <a:pt x="8275478" y="1027605"/>
                </a:lnTo>
                <a:cubicBezTo>
                  <a:pt x="8273970" y="1028076"/>
                  <a:pt x="8251461" y="1029408"/>
                  <a:pt x="8249003" y="1032033"/>
                </a:cubicBezTo>
                <a:lnTo>
                  <a:pt x="8203836" y="1037347"/>
                </a:lnTo>
                <a:cubicBezTo>
                  <a:pt x="8172789" y="1049890"/>
                  <a:pt x="8148166" y="1034625"/>
                  <a:pt x="8122936" y="1063113"/>
                </a:cubicBezTo>
                <a:cubicBezTo>
                  <a:pt x="8093850" y="1074757"/>
                  <a:pt x="8066781" y="1075350"/>
                  <a:pt x="8043658" y="1092746"/>
                </a:cubicBezTo>
                <a:cubicBezTo>
                  <a:pt x="8032157" y="1089174"/>
                  <a:pt x="8022145" y="1089998"/>
                  <a:pt x="8015351" y="1105478"/>
                </a:cubicBezTo>
                <a:cubicBezTo>
                  <a:pt x="7987544" y="1113006"/>
                  <a:pt x="7977708" y="1099152"/>
                  <a:pt x="7963145" y="1119346"/>
                </a:cubicBezTo>
                <a:cubicBezTo>
                  <a:pt x="7942622" y="1098880"/>
                  <a:pt x="7943760" y="1109516"/>
                  <a:pt x="7938145" y="1120225"/>
                </a:cubicBezTo>
                <a:lnTo>
                  <a:pt x="7937238" y="1121204"/>
                </a:lnTo>
                <a:lnTo>
                  <a:pt x="7934398" y="1118240"/>
                </a:lnTo>
                <a:lnTo>
                  <a:pt x="7918248" y="1124371"/>
                </a:lnTo>
                <a:lnTo>
                  <a:pt x="7914119" y="1127653"/>
                </a:lnTo>
                <a:cubicBezTo>
                  <a:pt x="7911201" y="1129547"/>
                  <a:pt x="7909169" y="1130331"/>
                  <a:pt x="7907658" y="1130350"/>
                </a:cubicBezTo>
                <a:lnTo>
                  <a:pt x="7907434" y="1130103"/>
                </a:lnTo>
                <a:lnTo>
                  <a:pt x="7901508" y="1133245"/>
                </a:lnTo>
                <a:cubicBezTo>
                  <a:pt x="7891644" y="1139271"/>
                  <a:pt x="7882185" y="1145815"/>
                  <a:pt x="7873287" y="1152609"/>
                </a:cubicBezTo>
                <a:cubicBezTo>
                  <a:pt x="7864672" y="1141906"/>
                  <a:pt x="7845199" y="1159242"/>
                  <a:pt x="7834833" y="1153868"/>
                </a:cubicBezTo>
                <a:lnTo>
                  <a:pt x="7828661" y="1139994"/>
                </a:lnTo>
                <a:lnTo>
                  <a:pt x="7823966" y="1143178"/>
                </a:lnTo>
                <a:lnTo>
                  <a:pt x="7815078" y="1151776"/>
                </a:lnTo>
                <a:cubicBezTo>
                  <a:pt x="7813692" y="1152943"/>
                  <a:pt x="7812687" y="1153116"/>
                  <a:pt x="7812026" y="1151522"/>
                </a:cubicBezTo>
                <a:cubicBezTo>
                  <a:pt x="7806555" y="1153054"/>
                  <a:pt x="7788673" y="1159989"/>
                  <a:pt x="7782249" y="1160970"/>
                </a:cubicBezTo>
                <a:lnTo>
                  <a:pt x="7773476" y="1157414"/>
                </a:lnTo>
                <a:lnTo>
                  <a:pt x="7769600" y="1157365"/>
                </a:lnTo>
                <a:lnTo>
                  <a:pt x="7752631" y="1172815"/>
                </a:lnTo>
                <a:lnTo>
                  <a:pt x="7739392" y="1192062"/>
                </a:lnTo>
                <a:lnTo>
                  <a:pt x="7677677" y="1216394"/>
                </a:lnTo>
                <a:lnTo>
                  <a:pt x="7586920" y="1261888"/>
                </a:lnTo>
                <a:cubicBezTo>
                  <a:pt x="7556723" y="1298911"/>
                  <a:pt x="7489187" y="1284518"/>
                  <a:pt x="7486100" y="1292563"/>
                </a:cubicBezTo>
                <a:cubicBezTo>
                  <a:pt x="7454875" y="1308356"/>
                  <a:pt x="7453335" y="1326361"/>
                  <a:pt x="7411323" y="1340732"/>
                </a:cubicBezTo>
                <a:cubicBezTo>
                  <a:pt x="7372519" y="1390006"/>
                  <a:pt x="7288617" y="1403664"/>
                  <a:pt x="7240698" y="1438832"/>
                </a:cubicBezTo>
                <a:cubicBezTo>
                  <a:pt x="7206467" y="1417136"/>
                  <a:pt x="7227555" y="1441678"/>
                  <a:pt x="7197675" y="1447530"/>
                </a:cubicBezTo>
                <a:cubicBezTo>
                  <a:pt x="7211601" y="1474927"/>
                  <a:pt x="7159483" y="1444981"/>
                  <a:pt x="7164788" y="1480293"/>
                </a:cubicBezTo>
                <a:cubicBezTo>
                  <a:pt x="7159184" y="1480240"/>
                  <a:pt x="7153584" y="1479075"/>
                  <a:pt x="7147929" y="1477641"/>
                </a:cubicBezTo>
                <a:lnTo>
                  <a:pt x="7144965" y="1476908"/>
                </a:lnTo>
                <a:lnTo>
                  <a:pt x="7134299" y="1479969"/>
                </a:lnTo>
                <a:lnTo>
                  <a:pt x="7129809" y="1473339"/>
                </a:lnTo>
                <a:lnTo>
                  <a:pt x="7112688" y="1472575"/>
                </a:lnTo>
                <a:cubicBezTo>
                  <a:pt x="7106506" y="1473449"/>
                  <a:pt x="7100123" y="1475741"/>
                  <a:pt x="7093470" y="1480300"/>
                </a:cubicBezTo>
                <a:cubicBezTo>
                  <a:pt x="7079039" y="1501274"/>
                  <a:pt x="7048991" y="1495718"/>
                  <a:pt x="7025034" y="1506934"/>
                </a:cubicBezTo>
                <a:lnTo>
                  <a:pt x="7014783" y="1515868"/>
                </a:lnTo>
                <a:lnTo>
                  <a:pt x="6979706" y="1523511"/>
                </a:lnTo>
                <a:lnTo>
                  <a:pt x="6977890" y="1525793"/>
                </a:lnTo>
                <a:cubicBezTo>
                  <a:pt x="6971996" y="1527914"/>
                  <a:pt x="6959488" y="1529941"/>
                  <a:pt x="6944339" y="1536237"/>
                </a:cubicBezTo>
                <a:lnTo>
                  <a:pt x="6886996" y="1563569"/>
                </a:lnTo>
                <a:lnTo>
                  <a:pt x="6874510" y="1558469"/>
                </a:lnTo>
                <a:lnTo>
                  <a:pt x="6871943" y="1554651"/>
                </a:lnTo>
                <a:lnTo>
                  <a:pt x="6856174" y="1562024"/>
                </a:lnTo>
                <a:lnTo>
                  <a:pt x="6842321" y="1560554"/>
                </a:lnTo>
                <a:lnTo>
                  <a:pt x="6832713" y="1569357"/>
                </a:lnTo>
                <a:lnTo>
                  <a:pt x="6816351" y="1571495"/>
                </a:lnTo>
                <a:cubicBezTo>
                  <a:pt x="6810216" y="1571510"/>
                  <a:pt x="6803310" y="1571324"/>
                  <a:pt x="6795800" y="1572010"/>
                </a:cubicBezTo>
                <a:lnTo>
                  <a:pt x="6777546" y="1568661"/>
                </a:lnTo>
                <a:lnTo>
                  <a:pt x="6751528" y="1574143"/>
                </a:lnTo>
                <a:cubicBezTo>
                  <a:pt x="6731455" y="1578562"/>
                  <a:pt x="6712054" y="1582098"/>
                  <a:pt x="6691966" y="1582255"/>
                </a:cubicBezTo>
                <a:cubicBezTo>
                  <a:pt x="6677921" y="1590738"/>
                  <a:pt x="6663787" y="1595441"/>
                  <a:pt x="6646941" y="1588471"/>
                </a:cubicBezTo>
                <a:cubicBezTo>
                  <a:pt x="6605135" y="1597971"/>
                  <a:pt x="6598373" y="1612583"/>
                  <a:pt x="6568576" y="1606488"/>
                </a:cubicBezTo>
                <a:cubicBezTo>
                  <a:pt x="6562510" y="1614734"/>
                  <a:pt x="6558067" y="1619360"/>
                  <a:pt x="6554358" y="1621701"/>
                </a:cubicBezTo>
                <a:cubicBezTo>
                  <a:pt x="6543227" y="1628727"/>
                  <a:pt x="6538724" y="1615196"/>
                  <a:pt x="6516968" y="1617195"/>
                </a:cubicBezTo>
                <a:cubicBezTo>
                  <a:pt x="6493173" y="1617368"/>
                  <a:pt x="6528193" y="1598652"/>
                  <a:pt x="6506479" y="1602227"/>
                </a:cubicBezTo>
                <a:cubicBezTo>
                  <a:pt x="6486674" y="1613929"/>
                  <a:pt x="6478484" y="1593997"/>
                  <a:pt x="6458436" y="1607332"/>
                </a:cubicBezTo>
                <a:cubicBezTo>
                  <a:pt x="6471168" y="1620800"/>
                  <a:pt x="6410323" y="1615478"/>
                  <a:pt x="6414786" y="1628815"/>
                </a:cubicBezTo>
                <a:cubicBezTo>
                  <a:pt x="6385942" y="1615041"/>
                  <a:pt x="6386569" y="1640238"/>
                  <a:pt x="6357085" y="1640846"/>
                </a:cubicBezTo>
                <a:cubicBezTo>
                  <a:pt x="6341163" y="1636809"/>
                  <a:pt x="6331497" y="1637754"/>
                  <a:pt x="6322636" y="1648213"/>
                </a:cubicBezTo>
                <a:cubicBezTo>
                  <a:pt x="6248448" y="1627802"/>
                  <a:pt x="6286748" y="1654976"/>
                  <a:pt x="6226172" y="1654676"/>
                </a:cubicBezTo>
                <a:lnTo>
                  <a:pt x="6221217" y="1654506"/>
                </a:lnTo>
                <a:lnTo>
                  <a:pt x="6204956" y="1664280"/>
                </a:lnTo>
                <a:cubicBezTo>
                  <a:pt x="6204728" y="1665114"/>
                  <a:pt x="6204498" y="1665947"/>
                  <a:pt x="6204270" y="1666782"/>
                </a:cubicBezTo>
                <a:lnTo>
                  <a:pt x="6143810" y="1661963"/>
                </a:lnTo>
                <a:lnTo>
                  <a:pt x="6136560" y="1665728"/>
                </a:lnTo>
                <a:lnTo>
                  <a:pt x="6096155" y="1656951"/>
                </a:lnTo>
                <a:lnTo>
                  <a:pt x="6075812" y="1655422"/>
                </a:lnTo>
                <a:lnTo>
                  <a:pt x="6039495" y="1649680"/>
                </a:lnTo>
                <a:lnTo>
                  <a:pt x="6036523" y="1652121"/>
                </a:lnTo>
                <a:lnTo>
                  <a:pt x="6029328" y="1649904"/>
                </a:lnTo>
                <a:lnTo>
                  <a:pt x="6024075" y="1652779"/>
                </a:lnTo>
                <a:lnTo>
                  <a:pt x="6018085" y="1652030"/>
                </a:lnTo>
                <a:cubicBezTo>
                  <a:pt x="6006658" y="1653831"/>
                  <a:pt x="5968194" y="1662035"/>
                  <a:pt x="5955513" y="1663584"/>
                </a:cubicBezTo>
                <a:lnTo>
                  <a:pt x="5941996" y="1661326"/>
                </a:lnTo>
                <a:lnTo>
                  <a:pt x="5931789" y="1669915"/>
                </a:lnTo>
                <a:lnTo>
                  <a:pt x="5888686" y="1672175"/>
                </a:lnTo>
                <a:lnTo>
                  <a:pt x="5873794" y="1665454"/>
                </a:lnTo>
                <a:lnTo>
                  <a:pt x="5860022" y="1660635"/>
                </a:lnTo>
                <a:lnTo>
                  <a:pt x="5858237" y="1660649"/>
                </a:lnTo>
                <a:lnTo>
                  <a:pt x="5840319" y="1660798"/>
                </a:lnTo>
                <a:lnTo>
                  <a:pt x="5806984" y="1661075"/>
                </a:lnTo>
                <a:cubicBezTo>
                  <a:pt x="5785708" y="1661533"/>
                  <a:pt x="5764126" y="1662974"/>
                  <a:pt x="5742351" y="1667489"/>
                </a:cubicBezTo>
                <a:cubicBezTo>
                  <a:pt x="5659069" y="1645168"/>
                  <a:pt x="5615134" y="1706361"/>
                  <a:pt x="5521171" y="1671626"/>
                </a:cubicBezTo>
                <a:cubicBezTo>
                  <a:pt x="5491803" y="1671296"/>
                  <a:pt x="5498089" y="1662666"/>
                  <a:pt x="5457384" y="1683952"/>
                </a:cubicBezTo>
                <a:cubicBezTo>
                  <a:pt x="5356959" y="1699287"/>
                  <a:pt x="5078905" y="1774579"/>
                  <a:pt x="4950070" y="1748401"/>
                </a:cubicBezTo>
                <a:cubicBezTo>
                  <a:pt x="4918276" y="1752255"/>
                  <a:pt x="4891043" y="1756936"/>
                  <a:pt x="4872172" y="1757222"/>
                </a:cubicBezTo>
                <a:lnTo>
                  <a:pt x="4809524" y="1761033"/>
                </a:lnTo>
                <a:cubicBezTo>
                  <a:pt x="4791324" y="1772975"/>
                  <a:pt x="4777258" y="1754591"/>
                  <a:pt x="4759058" y="1766533"/>
                </a:cubicBezTo>
                <a:cubicBezTo>
                  <a:pt x="4747481" y="1770744"/>
                  <a:pt x="4734604" y="1772921"/>
                  <a:pt x="4719749" y="1771811"/>
                </a:cubicBezTo>
                <a:cubicBezTo>
                  <a:pt x="4671168" y="1780243"/>
                  <a:pt x="4634134" y="1775931"/>
                  <a:pt x="4568686" y="1786141"/>
                </a:cubicBezTo>
                <a:cubicBezTo>
                  <a:pt x="4544667" y="1777910"/>
                  <a:pt x="4432547" y="1778168"/>
                  <a:pt x="4418751" y="1796932"/>
                </a:cubicBezTo>
                <a:cubicBezTo>
                  <a:pt x="4403360" y="1801488"/>
                  <a:pt x="4385278" y="1795746"/>
                  <a:pt x="4378377" y="1815528"/>
                </a:cubicBezTo>
                <a:cubicBezTo>
                  <a:pt x="4366870" y="1839461"/>
                  <a:pt x="4337372" y="1814003"/>
                  <a:pt x="4320575" y="1832722"/>
                </a:cubicBezTo>
                <a:cubicBezTo>
                  <a:pt x="4277898" y="1857053"/>
                  <a:pt x="4243945" y="1846759"/>
                  <a:pt x="4211935" y="1860177"/>
                </a:cubicBezTo>
                <a:cubicBezTo>
                  <a:pt x="4181519" y="1859584"/>
                  <a:pt x="4171342" y="1859762"/>
                  <a:pt x="4101228" y="1868717"/>
                </a:cubicBezTo>
                <a:cubicBezTo>
                  <a:pt x="4080159" y="1876188"/>
                  <a:pt x="4039427" y="1877381"/>
                  <a:pt x="3973223" y="1881015"/>
                </a:cubicBezTo>
                <a:cubicBezTo>
                  <a:pt x="3971330" y="1884974"/>
                  <a:pt x="3952843" y="1879225"/>
                  <a:pt x="3900992" y="1880603"/>
                </a:cubicBezTo>
                <a:cubicBezTo>
                  <a:pt x="3849141" y="1881981"/>
                  <a:pt x="3740060" y="1895686"/>
                  <a:pt x="3662119" y="1889285"/>
                </a:cubicBezTo>
                <a:cubicBezTo>
                  <a:pt x="3565155" y="1881322"/>
                  <a:pt x="3613412" y="1915150"/>
                  <a:pt x="3496919" y="1873180"/>
                </a:cubicBezTo>
                <a:cubicBezTo>
                  <a:pt x="3488062" y="1895719"/>
                  <a:pt x="3474293" y="1876288"/>
                  <a:pt x="3449433" y="1889681"/>
                </a:cubicBezTo>
                <a:cubicBezTo>
                  <a:pt x="3406553" y="1891629"/>
                  <a:pt x="3413217" y="1897797"/>
                  <a:pt x="3369766" y="1916653"/>
                </a:cubicBezTo>
                <a:cubicBezTo>
                  <a:pt x="3338805" y="1929531"/>
                  <a:pt x="3289487" y="1928617"/>
                  <a:pt x="3269672" y="1938036"/>
                </a:cubicBezTo>
                <a:lnTo>
                  <a:pt x="3224897" y="1943733"/>
                </a:lnTo>
                <a:cubicBezTo>
                  <a:pt x="3188693" y="1949271"/>
                  <a:pt x="3178540" y="1909145"/>
                  <a:pt x="3161463" y="1946591"/>
                </a:cubicBezTo>
                <a:lnTo>
                  <a:pt x="3112044" y="1935614"/>
                </a:lnTo>
                <a:lnTo>
                  <a:pt x="3069716" y="1930463"/>
                </a:lnTo>
                <a:cubicBezTo>
                  <a:pt x="3049937" y="1924285"/>
                  <a:pt x="3047816" y="1925644"/>
                  <a:pt x="3005773" y="1915878"/>
                </a:cubicBezTo>
                <a:cubicBezTo>
                  <a:pt x="2978838" y="1921092"/>
                  <a:pt x="2967972" y="1927319"/>
                  <a:pt x="2897201" y="1926772"/>
                </a:cubicBezTo>
                <a:lnTo>
                  <a:pt x="2783891" y="1931749"/>
                </a:lnTo>
                <a:cubicBezTo>
                  <a:pt x="2753098" y="1932794"/>
                  <a:pt x="2731621" y="1915151"/>
                  <a:pt x="2712447" y="1933044"/>
                </a:cubicBezTo>
                <a:cubicBezTo>
                  <a:pt x="2621923" y="1990472"/>
                  <a:pt x="2637976" y="1949546"/>
                  <a:pt x="2560151" y="1963609"/>
                </a:cubicBezTo>
                <a:cubicBezTo>
                  <a:pt x="2472084" y="1973456"/>
                  <a:pt x="2423631" y="1962133"/>
                  <a:pt x="2367221" y="1971884"/>
                </a:cubicBezTo>
                <a:cubicBezTo>
                  <a:pt x="2355331" y="1950582"/>
                  <a:pt x="2295649" y="1950006"/>
                  <a:pt x="2272130" y="1961162"/>
                </a:cubicBezTo>
                <a:cubicBezTo>
                  <a:pt x="2229336" y="1964326"/>
                  <a:pt x="2232627" y="1943953"/>
                  <a:pt x="2189404" y="1978172"/>
                </a:cubicBezTo>
                <a:cubicBezTo>
                  <a:pt x="2153824" y="1968017"/>
                  <a:pt x="2114605" y="1969166"/>
                  <a:pt x="2077704" y="1965002"/>
                </a:cubicBezTo>
                <a:cubicBezTo>
                  <a:pt x="2053064" y="1962036"/>
                  <a:pt x="2051584" y="1971011"/>
                  <a:pt x="2033299" y="1969042"/>
                </a:cubicBezTo>
                <a:cubicBezTo>
                  <a:pt x="2015014" y="1967073"/>
                  <a:pt x="1998956" y="1958903"/>
                  <a:pt x="1967996" y="1953187"/>
                </a:cubicBezTo>
                <a:cubicBezTo>
                  <a:pt x="1924117" y="1970917"/>
                  <a:pt x="1915668" y="1940297"/>
                  <a:pt x="1855805" y="1926082"/>
                </a:cubicBezTo>
                <a:cubicBezTo>
                  <a:pt x="1830663" y="1943732"/>
                  <a:pt x="1810564" y="1935694"/>
                  <a:pt x="1790957" y="1919460"/>
                </a:cubicBezTo>
                <a:cubicBezTo>
                  <a:pt x="1732588" y="1924884"/>
                  <a:pt x="1679506" y="1900619"/>
                  <a:pt x="1613978" y="1891581"/>
                </a:cubicBezTo>
                <a:cubicBezTo>
                  <a:pt x="1542961" y="1912227"/>
                  <a:pt x="1506863" y="1865666"/>
                  <a:pt x="1436831" y="1856201"/>
                </a:cubicBezTo>
                <a:cubicBezTo>
                  <a:pt x="1409149" y="1862955"/>
                  <a:pt x="1416370" y="1829853"/>
                  <a:pt x="1357365" y="1832140"/>
                </a:cubicBezTo>
                <a:cubicBezTo>
                  <a:pt x="1285880" y="1811785"/>
                  <a:pt x="1273193" y="1786872"/>
                  <a:pt x="1232341" y="1785942"/>
                </a:cubicBezTo>
                <a:cubicBezTo>
                  <a:pt x="1223903" y="1792798"/>
                  <a:pt x="1160576" y="1793911"/>
                  <a:pt x="1162595" y="1784330"/>
                </a:cubicBezTo>
                <a:cubicBezTo>
                  <a:pt x="1153167" y="1787110"/>
                  <a:pt x="1122206" y="1805077"/>
                  <a:pt x="1120257" y="1789615"/>
                </a:cubicBezTo>
                <a:cubicBezTo>
                  <a:pt x="1073149" y="1786750"/>
                  <a:pt x="1034361" y="1768718"/>
                  <a:pt x="991903" y="1786741"/>
                </a:cubicBezTo>
                <a:cubicBezTo>
                  <a:pt x="966383" y="1781126"/>
                  <a:pt x="949501" y="1800915"/>
                  <a:pt x="883960" y="1809389"/>
                </a:cubicBezTo>
                <a:cubicBezTo>
                  <a:pt x="836064" y="1808194"/>
                  <a:pt x="826980" y="1826610"/>
                  <a:pt x="766531" y="1805053"/>
                </a:cubicBezTo>
                <a:cubicBezTo>
                  <a:pt x="732778" y="1801141"/>
                  <a:pt x="694055" y="1787044"/>
                  <a:pt x="669779" y="1800537"/>
                </a:cubicBezTo>
                <a:cubicBezTo>
                  <a:pt x="645252" y="1794709"/>
                  <a:pt x="563495" y="1813232"/>
                  <a:pt x="523898" y="1811085"/>
                </a:cubicBezTo>
                <a:cubicBezTo>
                  <a:pt x="457555" y="1798530"/>
                  <a:pt x="395227" y="1824052"/>
                  <a:pt x="360251" y="1830735"/>
                </a:cubicBezTo>
                <a:cubicBezTo>
                  <a:pt x="313564" y="1825583"/>
                  <a:pt x="298281" y="1811622"/>
                  <a:pt x="255207" y="1818275"/>
                </a:cubicBezTo>
                <a:cubicBezTo>
                  <a:pt x="206572" y="1839769"/>
                  <a:pt x="160277" y="1836800"/>
                  <a:pt x="101803" y="1870647"/>
                </a:cubicBezTo>
                <a:cubicBezTo>
                  <a:pt x="85849" y="1910002"/>
                  <a:pt x="27997" y="1845258"/>
                  <a:pt x="25397" y="1888443"/>
                </a:cubicBezTo>
                <a:cubicBezTo>
                  <a:pt x="19096" y="1881154"/>
                  <a:pt x="11260" y="1878398"/>
                  <a:pt x="2370" y="1878311"/>
                </a:cubicBezTo>
                <a:lnTo>
                  <a:pt x="0" y="1878785"/>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Freeform: Shape 19">
            <a:extLst>
              <a:ext uri="{FF2B5EF4-FFF2-40B4-BE49-F238E27FC236}">
                <a16:creationId xmlns:a16="http://schemas.microsoft.com/office/drawing/2014/main" id="{B78F22A7-9A65-028C-BE0B-51DB836C200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5381624" y="6209414"/>
            <a:ext cx="6810375" cy="648586"/>
          </a:xfrm>
          <a:custGeom>
            <a:avLst/>
            <a:gdLst>
              <a:gd name="connsiteX0" fmla="*/ 0 w 10753706"/>
              <a:gd name="connsiteY0" fmla="*/ 0 h 1027260"/>
              <a:gd name="connsiteX1" fmla="*/ 10753706 w 10753706"/>
              <a:gd name="connsiteY1" fmla="*/ 0 h 1027260"/>
              <a:gd name="connsiteX2" fmla="*/ 10748809 w 10753706"/>
              <a:gd name="connsiteY2" fmla="*/ 2522 h 1027260"/>
              <a:gd name="connsiteX3" fmla="*/ 10725330 w 10753706"/>
              <a:gd name="connsiteY3" fmla="*/ 11977 h 1027260"/>
              <a:gd name="connsiteX4" fmla="*/ 10615423 w 10753706"/>
              <a:gd name="connsiteY4" fmla="*/ 52967 h 1027260"/>
              <a:gd name="connsiteX5" fmla="*/ 10533936 w 10753706"/>
              <a:gd name="connsiteY5" fmla="*/ 53095 h 1027260"/>
              <a:gd name="connsiteX6" fmla="*/ 10466876 w 10753706"/>
              <a:gd name="connsiteY6" fmla="*/ 45180 h 1027260"/>
              <a:gd name="connsiteX7" fmla="*/ 10355090 w 10753706"/>
              <a:gd name="connsiteY7" fmla="*/ 89741 h 1027260"/>
              <a:gd name="connsiteX8" fmla="*/ 10087145 w 10753706"/>
              <a:gd name="connsiteY8" fmla="*/ 66115 h 1027260"/>
              <a:gd name="connsiteX9" fmla="*/ 10015902 w 10753706"/>
              <a:gd name="connsiteY9" fmla="*/ 76178 h 1027260"/>
              <a:gd name="connsiteX10" fmla="*/ 9806005 w 10753706"/>
              <a:gd name="connsiteY10" fmla="*/ 102435 h 1027260"/>
              <a:gd name="connsiteX11" fmla="*/ 9602583 w 10753706"/>
              <a:gd name="connsiteY11" fmla="*/ 179170 h 1027260"/>
              <a:gd name="connsiteX12" fmla="*/ 9469719 w 10753706"/>
              <a:gd name="connsiteY12" fmla="*/ 174721 h 1027260"/>
              <a:gd name="connsiteX13" fmla="*/ 9408692 w 10753706"/>
              <a:gd name="connsiteY13" fmla="*/ 189513 h 1027260"/>
              <a:gd name="connsiteX14" fmla="*/ 9364151 w 10753706"/>
              <a:gd name="connsiteY14" fmla="*/ 194072 h 1027260"/>
              <a:gd name="connsiteX15" fmla="*/ 9337751 w 10753706"/>
              <a:gd name="connsiteY15" fmla="*/ 197579 h 1027260"/>
              <a:gd name="connsiteX16" fmla="*/ 9297166 w 10753706"/>
              <a:gd name="connsiteY16" fmla="*/ 216558 h 1027260"/>
              <a:gd name="connsiteX17" fmla="*/ 9123859 w 10753706"/>
              <a:gd name="connsiteY17" fmla="*/ 237356 h 1027260"/>
              <a:gd name="connsiteX18" fmla="*/ 8950741 w 10753706"/>
              <a:gd name="connsiteY18" fmla="*/ 238020 h 1027260"/>
              <a:gd name="connsiteX19" fmla="*/ 8718236 w 10753706"/>
              <a:gd name="connsiteY19" fmla="*/ 303148 h 1027260"/>
              <a:gd name="connsiteX20" fmla="*/ 8694011 w 10753706"/>
              <a:gd name="connsiteY20" fmla="*/ 308812 h 1027260"/>
              <a:gd name="connsiteX21" fmla="*/ 8611976 w 10753706"/>
              <a:gd name="connsiteY21" fmla="*/ 324819 h 1027260"/>
              <a:gd name="connsiteX22" fmla="*/ 8562074 w 10753706"/>
              <a:gd name="connsiteY22" fmla="*/ 337971 h 1027260"/>
              <a:gd name="connsiteX23" fmla="*/ 8501724 w 10753706"/>
              <a:gd name="connsiteY23" fmla="*/ 360865 h 1027260"/>
              <a:gd name="connsiteX24" fmla="*/ 8504489 w 10753706"/>
              <a:gd name="connsiteY24" fmla="*/ 364790 h 1027260"/>
              <a:gd name="connsiteX25" fmla="*/ 8492774 w 10753706"/>
              <a:gd name="connsiteY25" fmla="*/ 366181 h 1027260"/>
              <a:gd name="connsiteX26" fmla="*/ 8466405 w 10753706"/>
              <a:gd name="connsiteY26" fmla="*/ 368724 h 1027260"/>
              <a:gd name="connsiteX27" fmla="*/ 8427069 w 10753706"/>
              <a:gd name="connsiteY27" fmla="*/ 387211 h 1027260"/>
              <a:gd name="connsiteX28" fmla="*/ 8387766 w 10753706"/>
              <a:gd name="connsiteY28" fmla="*/ 377161 h 1027260"/>
              <a:gd name="connsiteX29" fmla="*/ 8315874 w 10753706"/>
              <a:gd name="connsiteY29" fmla="*/ 395527 h 1027260"/>
              <a:gd name="connsiteX30" fmla="*/ 8274474 w 10753706"/>
              <a:gd name="connsiteY30" fmla="*/ 405112 h 1027260"/>
              <a:gd name="connsiteX31" fmla="*/ 8234664 w 10753706"/>
              <a:gd name="connsiteY31" fmla="*/ 410219 h 1027260"/>
              <a:gd name="connsiteX32" fmla="*/ 8211268 w 10753706"/>
              <a:gd name="connsiteY32" fmla="*/ 416791 h 1027260"/>
              <a:gd name="connsiteX33" fmla="*/ 8188615 w 10753706"/>
              <a:gd name="connsiteY33" fmla="*/ 421755 h 1027260"/>
              <a:gd name="connsiteX34" fmla="*/ 8179981 w 10753706"/>
              <a:gd name="connsiteY34" fmla="*/ 420402 h 1027260"/>
              <a:gd name="connsiteX35" fmla="*/ 8179307 w 10753706"/>
              <a:gd name="connsiteY35" fmla="*/ 422516 h 1027260"/>
              <a:gd name="connsiteX36" fmla="*/ 8147929 w 10753706"/>
              <a:gd name="connsiteY36" fmla="*/ 450302 h 1027260"/>
              <a:gd name="connsiteX37" fmla="*/ 8089136 w 10753706"/>
              <a:gd name="connsiteY37" fmla="*/ 465283 h 1027260"/>
              <a:gd name="connsiteX38" fmla="*/ 8049973 w 10753706"/>
              <a:gd name="connsiteY38" fmla="*/ 454121 h 1027260"/>
              <a:gd name="connsiteX39" fmla="*/ 7965913 w 10753706"/>
              <a:gd name="connsiteY39" fmla="*/ 464415 h 1027260"/>
              <a:gd name="connsiteX40" fmla="*/ 7945093 w 10753706"/>
              <a:gd name="connsiteY40" fmla="*/ 464798 h 1027260"/>
              <a:gd name="connsiteX41" fmla="*/ 7935335 w 10753706"/>
              <a:gd name="connsiteY41" fmla="*/ 462442 h 1027260"/>
              <a:gd name="connsiteX42" fmla="*/ 7904779 w 10753706"/>
              <a:gd name="connsiteY42" fmla="*/ 471429 h 1027260"/>
              <a:gd name="connsiteX43" fmla="*/ 7855604 w 10753706"/>
              <a:gd name="connsiteY43" fmla="*/ 480199 h 1027260"/>
              <a:gd name="connsiteX44" fmla="*/ 7832630 w 10753706"/>
              <a:gd name="connsiteY44" fmla="*/ 485371 h 1027260"/>
              <a:gd name="connsiteX45" fmla="*/ 7812438 w 10753706"/>
              <a:gd name="connsiteY45" fmla="*/ 485391 h 1027260"/>
              <a:gd name="connsiteX46" fmla="*/ 7701399 w 10753706"/>
              <a:gd name="connsiteY46" fmla="*/ 495197 h 1027260"/>
              <a:gd name="connsiteX47" fmla="*/ 7674778 w 10753706"/>
              <a:gd name="connsiteY47" fmla="*/ 494723 h 1027260"/>
              <a:gd name="connsiteX48" fmla="*/ 7660445 w 10753706"/>
              <a:gd name="connsiteY48" fmla="*/ 490194 h 1027260"/>
              <a:gd name="connsiteX49" fmla="*/ 7651781 w 10753706"/>
              <a:gd name="connsiteY49" fmla="*/ 493084 h 1027260"/>
              <a:gd name="connsiteX50" fmla="*/ 7584807 w 10753706"/>
              <a:gd name="connsiteY50" fmla="*/ 499490 h 1027260"/>
              <a:gd name="connsiteX51" fmla="*/ 7541324 w 10753706"/>
              <a:gd name="connsiteY51" fmla="*/ 504184 h 1027260"/>
              <a:gd name="connsiteX52" fmla="*/ 7541756 w 10753706"/>
              <a:gd name="connsiteY52" fmla="*/ 512184 h 1027260"/>
              <a:gd name="connsiteX53" fmla="*/ 7503906 w 10753706"/>
              <a:gd name="connsiteY53" fmla="*/ 518551 h 1027260"/>
              <a:gd name="connsiteX54" fmla="*/ 7460411 w 10753706"/>
              <a:gd name="connsiteY54" fmla="*/ 517415 h 1027260"/>
              <a:gd name="connsiteX55" fmla="*/ 7460116 w 10753706"/>
              <a:gd name="connsiteY55" fmla="*/ 517548 h 1027260"/>
              <a:gd name="connsiteX56" fmla="*/ 7297810 w 10753706"/>
              <a:gd name="connsiteY56" fmla="*/ 563947 h 1027260"/>
              <a:gd name="connsiteX57" fmla="*/ 6946388 w 10753706"/>
              <a:gd name="connsiteY57" fmla="*/ 665244 h 1027260"/>
              <a:gd name="connsiteX58" fmla="*/ 6741704 w 10753706"/>
              <a:gd name="connsiteY58" fmla="*/ 679365 h 1027260"/>
              <a:gd name="connsiteX59" fmla="*/ 6624680 w 10753706"/>
              <a:gd name="connsiteY59" fmla="*/ 677674 h 1027260"/>
              <a:gd name="connsiteX60" fmla="*/ 6605700 w 10753706"/>
              <a:gd name="connsiteY60" fmla="*/ 683566 h 1027260"/>
              <a:gd name="connsiteX61" fmla="*/ 6576922 w 10753706"/>
              <a:gd name="connsiteY61" fmla="*/ 683030 h 1027260"/>
              <a:gd name="connsiteX62" fmla="*/ 6405123 w 10753706"/>
              <a:gd name="connsiteY62" fmla="*/ 721946 h 1027260"/>
              <a:gd name="connsiteX63" fmla="*/ 6368938 w 10753706"/>
              <a:gd name="connsiteY63" fmla="*/ 717341 h 1027260"/>
              <a:gd name="connsiteX64" fmla="*/ 6295102 w 10753706"/>
              <a:gd name="connsiteY64" fmla="*/ 729508 h 1027260"/>
              <a:gd name="connsiteX65" fmla="*/ 6202084 w 10753706"/>
              <a:gd name="connsiteY65" fmla="*/ 767091 h 1027260"/>
              <a:gd name="connsiteX66" fmla="*/ 6067157 w 10753706"/>
              <a:gd name="connsiteY66" fmla="*/ 790339 h 1027260"/>
              <a:gd name="connsiteX67" fmla="*/ 6061443 w 10753706"/>
              <a:gd name="connsiteY67" fmla="*/ 796151 h 1027260"/>
              <a:gd name="connsiteX68" fmla="*/ 6051406 w 10753706"/>
              <a:gd name="connsiteY68" fmla="*/ 800684 h 1027260"/>
              <a:gd name="connsiteX69" fmla="*/ 6049097 w 10753706"/>
              <a:gd name="connsiteY69" fmla="*/ 800636 h 1027260"/>
              <a:gd name="connsiteX70" fmla="*/ 6034222 w 10753706"/>
              <a:gd name="connsiteY70" fmla="*/ 804110 h 1027260"/>
              <a:gd name="connsiteX71" fmla="*/ 6033121 w 10753706"/>
              <a:gd name="connsiteY71" fmla="*/ 806078 h 1027260"/>
              <a:gd name="connsiteX72" fmla="*/ 6023593 w 10753706"/>
              <a:gd name="connsiteY72" fmla="*/ 808842 h 1027260"/>
              <a:gd name="connsiteX73" fmla="*/ 6006639 w 10753706"/>
              <a:gd name="connsiteY73" fmla="*/ 815304 h 1027260"/>
              <a:gd name="connsiteX74" fmla="*/ 6001762 w 10753706"/>
              <a:gd name="connsiteY74" fmla="*/ 815557 h 1027260"/>
              <a:gd name="connsiteX75" fmla="*/ 5973534 w 10753706"/>
              <a:gd name="connsiteY75" fmla="*/ 823815 h 1027260"/>
              <a:gd name="connsiteX76" fmla="*/ 5972336 w 10753706"/>
              <a:gd name="connsiteY76" fmla="*/ 823476 h 1027260"/>
              <a:gd name="connsiteX77" fmla="*/ 5960841 w 10753706"/>
              <a:gd name="connsiteY77" fmla="*/ 823819 h 1027260"/>
              <a:gd name="connsiteX78" fmla="*/ 5940719 w 10753706"/>
              <a:gd name="connsiteY78" fmla="*/ 825514 h 1027260"/>
              <a:gd name="connsiteX79" fmla="*/ 5884298 w 10753706"/>
              <a:gd name="connsiteY79" fmla="*/ 823806 h 1027260"/>
              <a:gd name="connsiteX80" fmla="*/ 5854779 w 10753706"/>
              <a:gd name="connsiteY80" fmla="*/ 832365 h 1027260"/>
              <a:gd name="connsiteX81" fmla="*/ 5848382 w 10753706"/>
              <a:gd name="connsiteY81" fmla="*/ 833844 h 1027260"/>
              <a:gd name="connsiteX82" fmla="*/ 5848066 w 10753706"/>
              <a:gd name="connsiteY82" fmla="*/ 833772 h 1027260"/>
              <a:gd name="connsiteX83" fmla="*/ 5840944 w 10753706"/>
              <a:gd name="connsiteY83" fmla="*/ 835132 h 1027260"/>
              <a:gd name="connsiteX84" fmla="*/ 5836719 w 10753706"/>
              <a:gd name="connsiteY84" fmla="*/ 836539 h 1027260"/>
              <a:gd name="connsiteX85" fmla="*/ 5824311 w 10753706"/>
              <a:gd name="connsiteY85" fmla="*/ 839408 h 1027260"/>
              <a:gd name="connsiteX86" fmla="*/ 5818788 w 10753706"/>
              <a:gd name="connsiteY86" fmla="*/ 839727 h 1027260"/>
              <a:gd name="connsiteX87" fmla="*/ 5763953 w 10753706"/>
              <a:gd name="connsiteY87" fmla="*/ 834282 h 1027260"/>
              <a:gd name="connsiteX88" fmla="*/ 5667748 w 10753706"/>
              <a:gd name="connsiteY88" fmla="*/ 840211 h 1027260"/>
              <a:gd name="connsiteX89" fmla="*/ 5573108 w 10753706"/>
              <a:gd name="connsiteY89" fmla="*/ 847611 h 1027260"/>
              <a:gd name="connsiteX90" fmla="*/ 5539137 w 10753706"/>
              <a:gd name="connsiteY90" fmla="*/ 851033 h 1027260"/>
              <a:gd name="connsiteX91" fmla="*/ 5510651 w 10753706"/>
              <a:gd name="connsiteY91" fmla="*/ 844215 h 1027260"/>
              <a:gd name="connsiteX92" fmla="*/ 5457331 w 10753706"/>
              <a:gd name="connsiteY92" fmla="*/ 839159 h 1027260"/>
              <a:gd name="connsiteX93" fmla="*/ 5410613 w 10753706"/>
              <a:gd name="connsiteY93" fmla="*/ 834358 h 1027260"/>
              <a:gd name="connsiteX94" fmla="*/ 5370040 w 10753706"/>
              <a:gd name="connsiteY94" fmla="*/ 862127 h 1027260"/>
              <a:gd name="connsiteX95" fmla="*/ 5318778 w 10753706"/>
              <a:gd name="connsiteY95" fmla="*/ 855310 h 1027260"/>
              <a:gd name="connsiteX96" fmla="*/ 5298645 w 10753706"/>
              <a:gd name="connsiteY96" fmla="*/ 855171 h 1027260"/>
              <a:gd name="connsiteX97" fmla="*/ 5253828 w 10753706"/>
              <a:gd name="connsiteY97" fmla="*/ 859670 h 1027260"/>
              <a:gd name="connsiteX98" fmla="*/ 5216955 w 10753706"/>
              <a:gd name="connsiteY98" fmla="*/ 866245 h 1027260"/>
              <a:gd name="connsiteX99" fmla="*/ 5214344 w 10753706"/>
              <a:gd name="connsiteY99" fmla="*/ 868102 h 1027260"/>
              <a:gd name="connsiteX100" fmla="*/ 5195561 w 10753706"/>
              <a:gd name="connsiteY100" fmla="*/ 869949 h 1027260"/>
              <a:gd name="connsiteX101" fmla="*/ 5182555 w 10753706"/>
              <a:gd name="connsiteY101" fmla="*/ 873542 h 1027260"/>
              <a:gd name="connsiteX102" fmla="*/ 5172552 w 10753706"/>
              <a:gd name="connsiteY102" fmla="*/ 878801 h 1027260"/>
              <a:gd name="connsiteX103" fmla="*/ 5027993 w 10753706"/>
              <a:gd name="connsiteY103" fmla="*/ 889666 h 1027260"/>
              <a:gd name="connsiteX104" fmla="*/ 4939844 w 10753706"/>
              <a:gd name="connsiteY104" fmla="*/ 934802 h 1027260"/>
              <a:gd name="connsiteX105" fmla="*/ 4792576 w 10753706"/>
              <a:gd name="connsiteY105" fmla="*/ 934820 h 1027260"/>
              <a:gd name="connsiteX106" fmla="*/ 4602423 w 10753706"/>
              <a:gd name="connsiteY106" fmla="*/ 958063 h 1027260"/>
              <a:gd name="connsiteX107" fmla="*/ 4290656 w 10753706"/>
              <a:gd name="connsiteY107" fmla="*/ 969152 h 1027260"/>
              <a:gd name="connsiteX108" fmla="*/ 3952334 w 10753706"/>
              <a:gd name="connsiteY108" fmla="*/ 954043 h 1027260"/>
              <a:gd name="connsiteX109" fmla="*/ 3858560 w 10753706"/>
              <a:gd name="connsiteY109" fmla="*/ 948781 h 1027260"/>
              <a:gd name="connsiteX110" fmla="*/ 3846597 w 10753706"/>
              <a:gd name="connsiteY110" fmla="*/ 948382 h 1027260"/>
              <a:gd name="connsiteX111" fmla="*/ 3736044 w 10753706"/>
              <a:gd name="connsiteY111" fmla="*/ 947759 h 1027260"/>
              <a:gd name="connsiteX112" fmla="*/ 3713136 w 10753706"/>
              <a:gd name="connsiteY112" fmla="*/ 946963 h 1027260"/>
              <a:gd name="connsiteX113" fmla="*/ 3695939 w 10753706"/>
              <a:gd name="connsiteY113" fmla="*/ 943639 h 1027260"/>
              <a:gd name="connsiteX114" fmla="*/ 3694125 w 10753706"/>
              <a:gd name="connsiteY114" fmla="*/ 940567 h 1027260"/>
              <a:gd name="connsiteX115" fmla="*/ 3681925 w 10753706"/>
              <a:gd name="connsiteY115" fmla="*/ 939706 h 1027260"/>
              <a:gd name="connsiteX116" fmla="*/ 3679204 w 10753706"/>
              <a:gd name="connsiteY116" fmla="*/ 938926 h 1027260"/>
              <a:gd name="connsiteX117" fmla="*/ 3615656 w 10753706"/>
              <a:gd name="connsiteY117" fmla="*/ 940320 h 1027260"/>
              <a:gd name="connsiteX118" fmla="*/ 3567983 w 10753706"/>
              <a:gd name="connsiteY118" fmla="*/ 935596 h 1027260"/>
              <a:gd name="connsiteX119" fmla="*/ 3422423 w 10753706"/>
              <a:gd name="connsiteY119" fmla="*/ 932129 h 1027260"/>
              <a:gd name="connsiteX120" fmla="*/ 3310925 w 10753706"/>
              <a:gd name="connsiteY120" fmla="*/ 911072 h 1027260"/>
              <a:gd name="connsiteX121" fmla="*/ 3139421 w 10753706"/>
              <a:gd name="connsiteY121" fmla="*/ 934151 h 1027260"/>
              <a:gd name="connsiteX122" fmla="*/ 2996922 w 10753706"/>
              <a:gd name="connsiteY122" fmla="*/ 927537 h 1027260"/>
              <a:gd name="connsiteX123" fmla="*/ 2982785 w 10753706"/>
              <a:gd name="connsiteY123" fmla="*/ 931453 h 1027260"/>
              <a:gd name="connsiteX124" fmla="*/ 2967478 w 10753706"/>
              <a:gd name="connsiteY124" fmla="*/ 933397 h 1027260"/>
              <a:gd name="connsiteX125" fmla="*/ 2948552 w 10753706"/>
              <a:gd name="connsiteY125" fmla="*/ 932961 h 1027260"/>
              <a:gd name="connsiteX126" fmla="*/ 2944404 w 10753706"/>
              <a:gd name="connsiteY126" fmla="*/ 934452 h 1027260"/>
              <a:gd name="connsiteX127" fmla="*/ 2908608 w 10753706"/>
              <a:gd name="connsiteY127" fmla="*/ 937205 h 1027260"/>
              <a:gd name="connsiteX128" fmla="*/ 2904443 w 10753706"/>
              <a:gd name="connsiteY128" fmla="*/ 936455 h 1027260"/>
              <a:gd name="connsiteX129" fmla="*/ 2868935 w 10753706"/>
              <a:gd name="connsiteY129" fmla="*/ 938022 h 1027260"/>
              <a:gd name="connsiteX130" fmla="*/ 2868586 w 10753706"/>
              <a:gd name="connsiteY130" fmla="*/ 937487 h 1027260"/>
              <a:gd name="connsiteX131" fmla="*/ 2859191 w 10753706"/>
              <a:gd name="connsiteY131" fmla="*/ 935503 h 1027260"/>
              <a:gd name="connsiteX132" fmla="*/ 2840915 w 10753706"/>
              <a:gd name="connsiteY132" fmla="*/ 932977 h 1027260"/>
              <a:gd name="connsiteX133" fmla="*/ 2763509 w 10753706"/>
              <a:gd name="connsiteY133" fmla="*/ 921850 h 1027260"/>
              <a:gd name="connsiteX134" fmla="*/ 2756121 w 10753706"/>
              <a:gd name="connsiteY134" fmla="*/ 921864 h 1027260"/>
              <a:gd name="connsiteX135" fmla="*/ 2755998 w 10753706"/>
              <a:gd name="connsiteY135" fmla="*/ 921739 h 1027260"/>
              <a:gd name="connsiteX136" fmla="*/ 2748255 w 10753706"/>
              <a:gd name="connsiteY136" fmla="*/ 921505 h 1027260"/>
              <a:gd name="connsiteX137" fmla="*/ 2694601 w 10753706"/>
              <a:gd name="connsiteY137" fmla="*/ 915575 h 1027260"/>
              <a:gd name="connsiteX138" fmla="*/ 2635357 w 10753706"/>
              <a:gd name="connsiteY138" fmla="*/ 910976 h 1027260"/>
              <a:gd name="connsiteX139" fmla="*/ 2601047 w 10753706"/>
              <a:gd name="connsiteY139" fmla="*/ 910263 h 1027260"/>
              <a:gd name="connsiteX140" fmla="*/ 2507482 w 10753706"/>
              <a:gd name="connsiteY140" fmla="*/ 906211 h 1027260"/>
              <a:gd name="connsiteX141" fmla="*/ 2413884 w 10753706"/>
              <a:gd name="connsiteY141" fmla="*/ 900545 h 1027260"/>
              <a:gd name="connsiteX142" fmla="*/ 2368912 w 10753706"/>
              <a:gd name="connsiteY142" fmla="*/ 888755 h 1027260"/>
              <a:gd name="connsiteX143" fmla="*/ 2349490 w 10753706"/>
              <a:gd name="connsiteY143" fmla="*/ 889719 h 1027260"/>
              <a:gd name="connsiteX144" fmla="*/ 2344290 w 10753706"/>
              <a:gd name="connsiteY144" fmla="*/ 890584 h 1027260"/>
              <a:gd name="connsiteX145" fmla="*/ 2336488 w 10753706"/>
              <a:gd name="connsiteY145" fmla="*/ 891058 h 1027260"/>
              <a:gd name="connsiteX146" fmla="*/ 2329015 w 10753706"/>
              <a:gd name="connsiteY146" fmla="*/ 891627 h 1027260"/>
              <a:gd name="connsiteX147" fmla="*/ 2293898 w 10753706"/>
              <a:gd name="connsiteY147" fmla="*/ 896431 h 1027260"/>
              <a:gd name="connsiteX148" fmla="*/ 2243927 w 10753706"/>
              <a:gd name="connsiteY148" fmla="*/ 888076 h 1027260"/>
              <a:gd name="connsiteX149" fmla="*/ 2223920 w 10753706"/>
              <a:gd name="connsiteY149" fmla="*/ 887331 h 1027260"/>
              <a:gd name="connsiteX150" fmla="*/ 2213081 w 10753706"/>
              <a:gd name="connsiteY150" fmla="*/ 886302 h 1027260"/>
              <a:gd name="connsiteX151" fmla="*/ 2212307 w 10753706"/>
              <a:gd name="connsiteY151" fmla="*/ 885829 h 1027260"/>
              <a:gd name="connsiteX152" fmla="*/ 2152321 w 10753706"/>
              <a:gd name="connsiteY152" fmla="*/ 894418 h 1027260"/>
              <a:gd name="connsiteX153" fmla="*/ 2140985 w 10753706"/>
              <a:gd name="connsiteY153" fmla="*/ 895968 h 1027260"/>
              <a:gd name="connsiteX154" fmla="*/ 2121210 w 10753706"/>
              <a:gd name="connsiteY154" fmla="*/ 899354 h 1027260"/>
              <a:gd name="connsiteX155" fmla="*/ 2119146 w 10753706"/>
              <a:gd name="connsiteY155" fmla="*/ 899033 h 1027260"/>
              <a:gd name="connsiteX156" fmla="*/ 2105666 w 10753706"/>
              <a:gd name="connsiteY156" fmla="*/ 902240 h 1027260"/>
              <a:gd name="connsiteX157" fmla="*/ 2094924 w 10753706"/>
              <a:gd name="connsiteY157" fmla="*/ 907203 h 1027260"/>
              <a:gd name="connsiteX158" fmla="*/ 1949478 w 10753706"/>
              <a:gd name="connsiteY158" fmla="*/ 913748 h 1027260"/>
              <a:gd name="connsiteX159" fmla="*/ 1749684 w 10753706"/>
              <a:gd name="connsiteY159" fmla="*/ 942223 h 1027260"/>
              <a:gd name="connsiteX160" fmla="*/ 1585576 w 10753706"/>
              <a:gd name="connsiteY160" fmla="*/ 954170 h 1027260"/>
              <a:gd name="connsiteX161" fmla="*/ 1476250 w 10753706"/>
              <a:gd name="connsiteY161" fmla="*/ 950653 h 1027260"/>
              <a:gd name="connsiteX162" fmla="*/ 1433927 w 10753706"/>
              <a:gd name="connsiteY162" fmla="*/ 959926 h 1027260"/>
              <a:gd name="connsiteX163" fmla="*/ 1414893 w 10753706"/>
              <a:gd name="connsiteY163" fmla="*/ 957671 h 1027260"/>
              <a:gd name="connsiteX164" fmla="*/ 1411585 w 10753706"/>
              <a:gd name="connsiteY164" fmla="*/ 957179 h 1027260"/>
              <a:gd name="connsiteX165" fmla="*/ 1398896 w 10753706"/>
              <a:gd name="connsiteY165" fmla="*/ 957460 h 1027260"/>
              <a:gd name="connsiteX166" fmla="*/ 1394632 w 10753706"/>
              <a:gd name="connsiteY166" fmla="*/ 954725 h 1027260"/>
              <a:gd name="connsiteX167" fmla="*/ 1375043 w 10753706"/>
              <a:gd name="connsiteY167" fmla="*/ 953132 h 1027260"/>
              <a:gd name="connsiteX168" fmla="*/ 1351876 w 10753706"/>
              <a:gd name="connsiteY168" fmla="*/ 954436 h 1027260"/>
              <a:gd name="connsiteX169" fmla="*/ 1242676 w 10753706"/>
              <a:gd name="connsiteY169" fmla="*/ 963767 h 1027260"/>
              <a:gd name="connsiteX170" fmla="*/ 1205993 w 10753706"/>
              <a:gd name="connsiteY170" fmla="*/ 974080 h 1027260"/>
              <a:gd name="connsiteX171" fmla="*/ 1052221 w 10753706"/>
              <a:gd name="connsiteY171" fmla="*/ 963954 h 1027260"/>
              <a:gd name="connsiteX172" fmla="*/ 968270 w 10753706"/>
              <a:gd name="connsiteY172" fmla="*/ 964761 h 1027260"/>
              <a:gd name="connsiteX173" fmla="*/ 874493 w 10753706"/>
              <a:gd name="connsiteY173" fmla="*/ 998122 h 1027260"/>
              <a:gd name="connsiteX174" fmla="*/ 814411 w 10753706"/>
              <a:gd name="connsiteY174" fmla="*/ 1007391 h 1027260"/>
              <a:gd name="connsiteX175" fmla="*/ 688604 w 10753706"/>
              <a:gd name="connsiteY175" fmla="*/ 1015631 h 1027260"/>
              <a:gd name="connsiteX176" fmla="*/ 618171 w 10753706"/>
              <a:gd name="connsiteY176" fmla="*/ 1027260 h 1027260"/>
              <a:gd name="connsiteX177" fmla="*/ 570379 w 10753706"/>
              <a:gd name="connsiteY177" fmla="*/ 1023487 h 1027260"/>
              <a:gd name="connsiteX178" fmla="*/ 482519 w 10753706"/>
              <a:gd name="connsiteY178" fmla="*/ 1002108 h 1027260"/>
              <a:gd name="connsiteX179" fmla="*/ 475319 w 10753706"/>
              <a:gd name="connsiteY179" fmla="*/ 1009922 h 1027260"/>
              <a:gd name="connsiteX180" fmla="*/ 431104 w 10753706"/>
              <a:gd name="connsiteY180" fmla="*/ 1009317 h 1027260"/>
              <a:gd name="connsiteX181" fmla="*/ 363782 w 10753706"/>
              <a:gd name="connsiteY181" fmla="*/ 1007585 h 1027260"/>
              <a:gd name="connsiteX182" fmla="*/ 325533 w 10753706"/>
              <a:gd name="connsiteY182" fmla="*/ 1008502 h 1027260"/>
              <a:gd name="connsiteX183" fmla="*/ 220429 w 10753706"/>
              <a:gd name="connsiteY183" fmla="*/ 1008927 h 1027260"/>
              <a:gd name="connsiteX184" fmla="*/ 114676 w 10753706"/>
              <a:gd name="connsiteY184" fmla="*/ 1007765 h 1027260"/>
              <a:gd name="connsiteX185" fmla="*/ 13470 w 10753706"/>
              <a:gd name="connsiteY185" fmla="*/ 998544 h 1027260"/>
              <a:gd name="connsiteX186" fmla="*/ 0 w 10753706"/>
              <a:gd name="connsiteY186" fmla="*/ 997355 h 1027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10753706" h="1027260">
                <a:moveTo>
                  <a:pt x="0" y="0"/>
                </a:moveTo>
                <a:lnTo>
                  <a:pt x="10753706" y="0"/>
                </a:lnTo>
                <a:lnTo>
                  <a:pt x="10748809" y="2522"/>
                </a:lnTo>
                <a:cubicBezTo>
                  <a:pt x="10744031" y="4644"/>
                  <a:pt x="10737551" y="7204"/>
                  <a:pt x="10725330" y="11977"/>
                </a:cubicBezTo>
                <a:cubicBezTo>
                  <a:pt x="10700888" y="21523"/>
                  <a:pt x="10652058" y="39304"/>
                  <a:pt x="10615423" y="52967"/>
                </a:cubicBezTo>
                <a:cubicBezTo>
                  <a:pt x="10598524" y="49017"/>
                  <a:pt x="10550674" y="61360"/>
                  <a:pt x="10533936" y="53095"/>
                </a:cubicBezTo>
                <a:cubicBezTo>
                  <a:pt x="10519435" y="55674"/>
                  <a:pt x="10480156" y="49393"/>
                  <a:pt x="10466876" y="45180"/>
                </a:cubicBezTo>
                <a:cubicBezTo>
                  <a:pt x="10443145" y="68059"/>
                  <a:pt x="10382269" y="71294"/>
                  <a:pt x="10355090" y="89741"/>
                </a:cubicBezTo>
                <a:cubicBezTo>
                  <a:pt x="10286222" y="95376"/>
                  <a:pt x="10146285" y="63529"/>
                  <a:pt x="10087145" y="66115"/>
                </a:cubicBezTo>
                <a:cubicBezTo>
                  <a:pt x="10067575" y="79584"/>
                  <a:pt x="10043111" y="68921"/>
                  <a:pt x="10015902" y="76178"/>
                </a:cubicBezTo>
                <a:cubicBezTo>
                  <a:pt x="9952302" y="84628"/>
                  <a:pt x="9893286" y="103337"/>
                  <a:pt x="9806005" y="102435"/>
                </a:cubicBezTo>
                <a:cubicBezTo>
                  <a:pt x="9782247" y="141133"/>
                  <a:pt x="9674787" y="151643"/>
                  <a:pt x="9602583" y="179170"/>
                </a:cubicBezTo>
                <a:cubicBezTo>
                  <a:pt x="9557658" y="187584"/>
                  <a:pt x="9478290" y="154235"/>
                  <a:pt x="9469719" y="174721"/>
                </a:cubicBezTo>
                <a:cubicBezTo>
                  <a:pt x="9443779" y="165070"/>
                  <a:pt x="9431317" y="185692"/>
                  <a:pt x="9408692" y="189513"/>
                </a:cubicBezTo>
                <a:cubicBezTo>
                  <a:pt x="9387154" y="183843"/>
                  <a:pt x="9380475" y="191089"/>
                  <a:pt x="9364151" y="194072"/>
                </a:cubicBezTo>
                <a:cubicBezTo>
                  <a:pt x="9354686" y="190222"/>
                  <a:pt x="9340485" y="191782"/>
                  <a:pt x="9337751" y="197579"/>
                </a:cubicBezTo>
                <a:cubicBezTo>
                  <a:pt x="9349566" y="209270"/>
                  <a:pt x="9297468" y="207714"/>
                  <a:pt x="9297166" y="216558"/>
                </a:cubicBezTo>
                <a:cubicBezTo>
                  <a:pt x="9269057" y="220999"/>
                  <a:pt x="9139630" y="221783"/>
                  <a:pt x="9123859" y="237356"/>
                </a:cubicBezTo>
                <a:cubicBezTo>
                  <a:pt x="9068176" y="249209"/>
                  <a:pt x="8975349" y="235349"/>
                  <a:pt x="8950741" y="238020"/>
                </a:cubicBezTo>
                <a:cubicBezTo>
                  <a:pt x="8916265" y="215428"/>
                  <a:pt x="8822808" y="292026"/>
                  <a:pt x="8718236" y="303148"/>
                </a:cubicBezTo>
                <a:cubicBezTo>
                  <a:pt x="8703111" y="302060"/>
                  <a:pt x="8695551" y="302792"/>
                  <a:pt x="8694011" y="308812"/>
                </a:cubicBezTo>
                <a:cubicBezTo>
                  <a:pt x="8661810" y="312764"/>
                  <a:pt x="8637956" y="329628"/>
                  <a:pt x="8611976" y="324819"/>
                </a:cubicBezTo>
                <a:cubicBezTo>
                  <a:pt x="8621849" y="336388"/>
                  <a:pt x="8562809" y="325917"/>
                  <a:pt x="8562074" y="337971"/>
                </a:cubicBezTo>
                <a:cubicBezTo>
                  <a:pt x="8543699" y="343978"/>
                  <a:pt x="8511321" y="356396"/>
                  <a:pt x="8501724" y="360865"/>
                </a:cubicBezTo>
                <a:lnTo>
                  <a:pt x="8504489" y="364790"/>
                </a:lnTo>
                <a:lnTo>
                  <a:pt x="8492774" y="366181"/>
                </a:lnTo>
                <a:lnTo>
                  <a:pt x="8466405" y="368724"/>
                </a:lnTo>
                <a:cubicBezTo>
                  <a:pt x="8455454" y="372229"/>
                  <a:pt x="8440175" y="385805"/>
                  <a:pt x="8427069" y="387211"/>
                </a:cubicBezTo>
                <a:cubicBezTo>
                  <a:pt x="8400442" y="392215"/>
                  <a:pt x="8397079" y="382989"/>
                  <a:pt x="8387766" y="377161"/>
                </a:cubicBezTo>
                <a:cubicBezTo>
                  <a:pt x="8369233" y="378548"/>
                  <a:pt x="8334756" y="390869"/>
                  <a:pt x="8315874" y="395527"/>
                </a:cubicBezTo>
                <a:cubicBezTo>
                  <a:pt x="8306664" y="400500"/>
                  <a:pt x="8272845" y="393679"/>
                  <a:pt x="8274474" y="405112"/>
                </a:cubicBezTo>
                <a:cubicBezTo>
                  <a:pt x="8255483" y="406194"/>
                  <a:pt x="8244963" y="408376"/>
                  <a:pt x="8234664" y="410219"/>
                </a:cubicBezTo>
                <a:lnTo>
                  <a:pt x="8211268" y="416791"/>
                </a:lnTo>
                <a:cubicBezTo>
                  <a:pt x="8204720" y="419941"/>
                  <a:pt x="8197411" y="422004"/>
                  <a:pt x="8188615" y="421755"/>
                </a:cubicBezTo>
                <a:lnTo>
                  <a:pt x="8179981" y="420402"/>
                </a:lnTo>
                <a:lnTo>
                  <a:pt x="8179307" y="422516"/>
                </a:lnTo>
                <a:cubicBezTo>
                  <a:pt x="8179027" y="425797"/>
                  <a:pt x="8175790" y="448341"/>
                  <a:pt x="8147929" y="450302"/>
                </a:cubicBezTo>
                <a:cubicBezTo>
                  <a:pt x="8130300" y="457967"/>
                  <a:pt x="8114933" y="461015"/>
                  <a:pt x="8089136" y="465283"/>
                </a:cubicBezTo>
                <a:cubicBezTo>
                  <a:pt x="8072810" y="465920"/>
                  <a:pt x="8069376" y="451569"/>
                  <a:pt x="8049973" y="454121"/>
                </a:cubicBezTo>
                <a:cubicBezTo>
                  <a:pt x="7974508" y="471465"/>
                  <a:pt x="8006050" y="447139"/>
                  <a:pt x="7965913" y="464415"/>
                </a:cubicBezTo>
                <a:cubicBezTo>
                  <a:pt x="7958234" y="466025"/>
                  <a:pt x="7951405" y="465800"/>
                  <a:pt x="7945093" y="464798"/>
                </a:cubicBezTo>
                <a:lnTo>
                  <a:pt x="7935335" y="462442"/>
                </a:lnTo>
                <a:lnTo>
                  <a:pt x="7904779" y="471429"/>
                </a:lnTo>
                <a:cubicBezTo>
                  <a:pt x="7889387" y="474999"/>
                  <a:pt x="7872867" y="477951"/>
                  <a:pt x="7855604" y="480199"/>
                </a:cubicBezTo>
                <a:cubicBezTo>
                  <a:pt x="7850005" y="476378"/>
                  <a:pt x="7838628" y="483595"/>
                  <a:pt x="7832630" y="485371"/>
                </a:cubicBezTo>
                <a:cubicBezTo>
                  <a:pt x="7831473" y="482645"/>
                  <a:pt x="7816623" y="482661"/>
                  <a:pt x="7812438" y="485391"/>
                </a:cubicBezTo>
                <a:cubicBezTo>
                  <a:pt x="7709470" y="505049"/>
                  <a:pt x="7759426" y="473956"/>
                  <a:pt x="7701399" y="495197"/>
                </a:cubicBezTo>
                <a:cubicBezTo>
                  <a:pt x="7690986" y="496989"/>
                  <a:pt x="7682397" y="496365"/>
                  <a:pt x="7674778" y="494723"/>
                </a:cubicBezTo>
                <a:lnTo>
                  <a:pt x="7660445" y="490194"/>
                </a:lnTo>
                <a:lnTo>
                  <a:pt x="7651781" y="493084"/>
                </a:lnTo>
                <a:cubicBezTo>
                  <a:pt x="7616113" y="496548"/>
                  <a:pt x="7603273" y="491735"/>
                  <a:pt x="7584807" y="499490"/>
                </a:cubicBezTo>
                <a:cubicBezTo>
                  <a:pt x="7549256" y="490212"/>
                  <a:pt x="7563949" y="500167"/>
                  <a:pt x="7541324" y="504184"/>
                </a:cubicBezTo>
                <a:cubicBezTo>
                  <a:pt x="7523851" y="508307"/>
                  <a:pt x="7559546" y="509825"/>
                  <a:pt x="7541756" y="512184"/>
                </a:cubicBezTo>
                <a:cubicBezTo>
                  <a:pt x="7520963" y="510864"/>
                  <a:pt x="7525755" y="520497"/>
                  <a:pt x="7503906" y="518551"/>
                </a:cubicBezTo>
                <a:cubicBezTo>
                  <a:pt x="7505924" y="510774"/>
                  <a:pt x="7464361" y="523683"/>
                  <a:pt x="7460411" y="517415"/>
                </a:cubicBezTo>
                <a:lnTo>
                  <a:pt x="7460116" y="517548"/>
                </a:lnTo>
                <a:cubicBezTo>
                  <a:pt x="7447785" y="530928"/>
                  <a:pt x="7310141" y="550568"/>
                  <a:pt x="7297810" y="563947"/>
                </a:cubicBezTo>
                <a:cubicBezTo>
                  <a:pt x="7221791" y="605698"/>
                  <a:pt x="7039072" y="646008"/>
                  <a:pt x="6946388" y="665244"/>
                </a:cubicBezTo>
                <a:cubicBezTo>
                  <a:pt x="6853704" y="684480"/>
                  <a:pt x="6804875" y="677485"/>
                  <a:pt x="6741704" y="679365"/>
                </a:cubicBezTo>
                <a:lnTo>
                  <a:pt x="6624680" y="677674"/>
                </a:lnTo>
                <a:lnTo>
                  <a:pt x="6605700" y="683566"/>
                </a:lnTo>
                <a:cubicBezTo>
                  <a:pt x="6603309" y="685184"/>
                  <a:pt x="6599550" y="685647"/>
                  <a:pt x="6576922" y="683030"/>
                </a:cubicBezTo>
                <a:cubicBezTo>
                  <a:pt x="6527275" y="698355"/>
                  <a:pt x="6440981" y="702347"/>
                  <a:pt x="6405123" y="721946"/>
                </a:cubicBezTo>
                <a:cubicBezTo>
                  <a:pt x="6407963" y="715467"/>
                  <a:pt x="6383450" y="712913"/>
                  <a:pt x="6368938" y="717341"/>
                </a:cubicBezTo>
                <a:cubicBezTo>
                  <a:pt x="6377914" y="692119"/>
                  <a:pt x="6315316" y="744281"/>
                  <a:pt x="6295102" y="729508"/>
                </a:cubicBezTo>
                <a:cubicBezTo>
                  <a:pt x="6300358" y="744473"/>
                  <a:pt x="6240070" y="776254"/>
                  <a:pt x="6202084" y="767091"/>
                </a:cubicBezTo>
                <a:cubicBezTo>
                  <a:pt x="6152826" y="774744"/>
                  <a:pt x="6122010" y="790367"/>
                  <a:pt x="6067157" y="790339"/>
                </a:cubicBezTo>
                <a:cubicBezTo>
                  <a:pt x="6066310" y="792484"/>
                  <a:pt x="6064283" y="794403"/>
                  <a:pt x="6061443" y="796151"/>
                </a:cubicBezTo>
                <a:lnTo>
                  <a:pt x="6051406" y="800684"/>
                </a:lnTo>
                <a:lnTo>
                  <a:pt x="6049097" y="800636"/>
                </a:lnTo>
                <a:cubicBezTo>
                  <a:pt x="6040408" y="801393"/>
                  <a:pt x="6036299" y="802645"/>
                  <a:pt x="6034222" y="804110"/>
                </a:cubicBezTo>
                <a:lnTo>
                  <a:pt x="6033121" y="806078"/>
                </a:lnTo>
                <a:lnTo>
                  <a:pt x="6023593" y="808842"/>
                </a:lnTo>
                <a:lnTo>
                  <a:pt x="6006639" y="815304"/>
                </a:lnTo>
                <a:lnTo>
                  <a:pt x="6001762" y="815557"/>
                </a:lnTo>
                <a:lnTo>
                  <a:pt x="5973534" y="823815"/>
                </a:lnTo>
                <a:lnTo>
                  <a:pt x="5972336" y="823476"/>
                </a:lnTo>
                <a:cubicBezTo>
                  <a:pt x="5969004" y="822901"/>
                  <a:pt x="5965329" y="822833"/>
                  <a:pt x="5960841" y="823819"/>
                </a:cubicBezTo>
                <a:cubicBezTo>
                  <a:pt x="5955860" y="815655"/>
                  <a:pt x="5953515" y="821882"/>
                  <a:pt x="5940719" y="825514"/>
                </a:cubicBezTo>
                <a:cubicBezTo>
                  <a:pt x="5930130" y="813644"/>
                  <a:pt x="5900943" y="827979"/>
                  <a:pt x="5884298" y="823806"/>
                </a:cubicBezTo>
                <a:cubicBezTo>
                  <a:pt x="5875133" y="826741"/>
                  <a:pt x="5865250" y="829630"/>
                  <a:pt x="5854779" y="832365"/>
                </a:cubicBezTo>
                <a:lnTo>
                  <a:pt x="5848382" y="833844"/>
                </a:lnTo>
                <a:lnTo>
                  <a:pt x="5848066" y="833772"/>
                </a:lnTo>
                <a:cubicBezTo>
                  <a:pt x="5846273" y="833879"/>
                  <a:pt x="5844018" y="834284"/>
                  <a:pt x="5840944" y="835132"/>
                </a:cubicBezTo>
                <a:lnTo>
                  <a:pt x="5836719" y="836539"/>
                </a:lnTo>
                <a:lnTo>
                  <a:pt x="5824311" y="839408"/>
                </a:lnTo>
                <a:lnTo>
                  <a:pt x="5818788" y="839727"/>
                </a:lnTo>
                <a:cubicBezTo>
                  <a:pt x="5797008" y="838594"/>
                  <a:pt x="5786883" y="822081"/>
                  <a:pt x="5763953" y="834282"/>
                </a:cubicBezTo>
                <a:cubicBezTo>
                  <a:pt x="5726813" y="837521"/>
                  <a:pt x="5699446" y="830949"/>
                  <a:pt x="5667748" y="840211"/>
                </a:cubicBezTo>
                <a:cubicBezTo>
                  <a:pt x="5632959" y="843205"/>
                  <a:pt x="5601436" y="842280"/>
                  <a:pt x="5573108" y="847611"/>
                </a:cubicBezTo>
                <a:cubicBezTo>
                  <a:pt x="5560030" y="845832"/>
                  <a:pt x="5549547" y="851598"/>
                  <a:pt x="5539137" y="851033"/>
                </a:cubicBezTo>
                <a:cubicBezTo>
                  <a:pt x="5528728" y="850467"/>
                  <a:pt x="5529256" y="837509"/>
                  <a:pt x="5510651" y="844215"/>
                </a:cubicBezTo>
                <a:cubicBezTo>
                  <a:pt x="5494241" y="833607"/>
                  <a:pt x="5466101" y="839171"/>
                  <a:pt x="5457331" y="839159"/>
                </a:cubicBezTo>
                <a:lnTo>
                  <a:pt x="5410613" y="834358"/>
                </a:lnTo>
                <a:lnTo>
                  <a:pt x="5370040" y="862127"/>
                </a:lnTo>
                <a:cubicBezTo>
                  <a:pt x="5357863" y="856469"/>
                  <a:pt x="5319115" y="868069"/>
                  <a:pt x="5318778" y="855310"/>
                </a:cubicBezTo>
                <a:cubicBezTo>
                  <a:pt x="5303920" y="857760"/>
                  <a:pt x="5296727" y="863736"/>
                  <a:pt x="5298645" y="855171"/>
                </a:cubicBezTo>
                <a:cubicBezTo>
                  <a:pt x="5287819" y="855897"/>
                  <a:pt x="5267444" y="857825"/>
                  <a:pt x="5253828" y="859670"/>
                </a:cubicBezTo>
                <a:lnTo>
                  <a:pt x="5216955" y="866245"/>
                </a:lnTo>
                <a:lnTo>
                  <a:pt x="5214344" y="868102"/>
                </a:lnTo>
                <a:cubicBezTo>
                  <a:pt x="5210778" y="868719"/>
                  <a:pt x="5200859" y="869042"/>
                  <a:pt x="5195561" y="869949"/>
                </a:cubicBezTo>
                <a:lnTo>
                  <a:pt x="5182555" y="873542"/>
                </a:lnTo>
                <a:cubicBezTo>
                  <a:pt x="5178496" y="875023"/>
                  <a:pt x="5175066" y="876746"/>
                  <a:pt x="5172552" y="878801"/>
                </a:cubicBezTo>
                <a:cubicBezTo>
                  <a:pt x="5121406" y="873797"/>
                  <a:pt x="5080096" y="886529"/>
                  <a:pt x="5027993" y="889666"/>
                </a:cubicBezTo>
                <a:cubicBezTo>
                  <a:pt x="4999924" y="877115"/>
                  <a:pt x="4946973" y="919452"/>
                  <a:pt x="4939844" y="934802"/>
                </a:cubicBezTo>
                <a:cubicBezTo>
                  <a:pt x="4895154" y="940701"/>
                  <a:pt x="4844006" y="928240"/>
                  <a:pt x="4792576" y="934820"/>
                </a:cubicBezTo>
                <a:lnTo>
                  <a:pt x="4602423" y="958063"/>
                </a:lnTo>
                <a:cubicBezTo>
                  <a:pt x="4488530" y="967131"/>
                  <a:pt x="4399004" y="969822"/>
                  <a:pt x="4290656" y="969152"/>
                </a:cubicBezTo>
                <a:cubicBezTo>
                  <a:pt x="4182308" y="968482"/>
                  <a:pt x="4046938" y="971167"/>
                  <a:pt x="3952334" y="954043"/>
                </a:cubicBezTo>
                <a:lnTo>
                  <a:pt x="3858560" y="948781"/>
                </a:lnTo>
                <a:lnTo>
                  <a:pt x="3846597" y="948382"/>
                </a:lnTo>
                <a:cubicBezTo>
                  <a:pt x="3807516" y="956616"/>
                  <a:pt x="3767475" y="941640"/>
                  <a:pt x="3736044" y="947759"/>
                </a:cubicBezTo>
                <a:cubicBezTo>
                  <a:pt x="3727323" y="948128"/>
                  <a:pt x="3719828" y="947771"/>
                  <a:pt x="3713136" y="946963"/>
                </a:cubicBezTo>
                <a:lnTo>
                  <a:pt x="3695939" y="943639"/>
                </a:lnTo>
                <a:lnTo>
                  <a:pt x="3694125" y="940567"/>
                </a:lnTo>
                <a:lnTo>
                  <a:pt x="3681925" y="939706"/>
                </a:lnTo>
                <a:lnTo>
                  <a:pt x="3679204" y="938926"/>
                </a:lnTo>
                <a:cubicBezTo>
                  <a:pt x="3668160" y="939028"/>
                  <a:pt x="3634193" y="940875"/>
                  <a:pt x="3615656" y="940320"/>
                </a:cubicBezTo>
                <a:cubicBezTo>
                  <a:pt x="3582626" y="936974"/>
                  <a:pt x="3593904" y="949140"/>
                  <a:pt x="3567983" y="935596"/>
                </a:cubicBezTo>
                <a:cubicBezTo>
                  <a:pt x="3504185" y="939048"/>
                  <a:pt x="3482818" y="922224"/>
                  <a:pt x="3422423" y="932129"/>
                </a:cubicBezTo>
                <a:cubicBezTo>
                  <a:pt x="3369166" y="933413"/>
                  <a:pt x="3329486" y="910108"/>
                  <a:pt x="3310925" y="911072"/>
                </a:cubicBezTo>
                <a:cubicBezTo>
                  <a:pt x="3261363" y="909787"/>
                  <a:pt x="3198415" y="933574"/>
                  <a:pt x="3139421" y="934151"/>
                </a:cubicBezTo>
                <a:cubicBezTo>
                  <a:pt x="3088799" y="931012"/>
                  <a:pt x="3038941" y="938464"/>
                  <a:pt x="2996922" y="927537"/>
                </a:cubicBezTo>
                <a:cubicBezTo>
                  <a:pt x="2992673" y="929234"/>
                  <a:pt x="2987900" y="930498"/>
                  <a:pt x="2982785" y="931453"/>
                </a:cubicBezTo>
                <a:lnTo>
                  <a:pt x="2967478" y="933397"/>
                </a:lnTo>
                <a:lnTo>
                  <a:pt x="2948552" y="932961"/>
                </a:lnTo>
                <a:lnTo>
                  <a:pt x="2944404" y="934452"/>
                </a:lnTo>
                <a:lnTo>
                  <a:pt x="2908608" y="937205"/>
                </a:lnTo>
                <a:lnTo>
                  <a:pt x="2904443" y="936455"/>
                </a:lnTo>
                <a:lnTo>
                  <a:pt x="2868935" y="938022"/>
                </a:lnTo>
                <a:lnTo>
                  <a:pt x="2868586" y="937487"/>
                </a:lnTo>
                <a:cubicBezTo>
                  <a:pt x="2866994" y="936327"/>
                  <a:pt x="2864292" y="935538"/>
                  <a:pt x="2859191" y="935503"/>
                </a:cubicBezTo>
                <a:cubicBezTo>
                  <a:pt x="2869075" y="927418"/>
                  <a:pt x="2856828" y="932364"/>
                  <a:pt x="2840915" y="932977"/>
                </a:cubicBezTo>
                <a:lnTo>
                  <a:pt x="2763509" y="921850"/>
                </a:lnTo>
                <a:lnTo>
                  <a:pt x="2756121" y="921864"/>
                </a:lnTo>
                <a:cubicBezTo>
                  <a:pt x="2756081" y="921822"/>
                  <a:pt x="2756039" y="921781"/>
                  <a:pt x="2755998" y="921739"/>
                </a:cubicBezTo>
                <a:cubicBezTo>
                  <a:pt x="2754445" y="921476"/>
                  <a:pt x="2752036" y="921380"/>
                  <a:pt x="2748255" y="921505"/>
                </a:cubicBezTo>
                <a:lnTo>
                  <a:pt x="2694601" y="915575"/>
                </a:lnTo>
                <a:cubicBezTo>
                  <a:pt x="2671223" y="919874"/>
                  <a:pt x="2666972" y="913376"/>
                  <a:pt x="2635357" y="910976"/>
                </a:cubicBezTo>
                <a:cubicBezTo>
                  <a:pt x="2621906" y="915051"/>
                  <a:pt x="2611315" y="913542"/>
                  <a:pt x="2601047" y="910263"/>
                </a:cubicBezTo>
                <a:cubicBezTo>
                  <a:pt x="2570084" y="912074"/>
                  <a:pt x="2542135" y="907435"/>
                  <a:pt x="2507482" y="906211"/>
                </a:cubicBezTo>
                <a:cubicBezTo>
                  <a:pt x="2469706" y="911437"/>
                  <a:pt x="2450920" y="901812"/>
                  <a:pt x="2413884" y="900545"/>
                </a:cubicBezTo>
                <a:cubicBezTo>
                  <a:pt x="2381338" y="909664"/>
                  <a:pt x="2387753" y="892438"/>
                  <a:pt x="2368912" y="888755"/>
                </a:cubicBezTo>
                <a:lnTo>
                  <a:pt x="2349490" y="889719"/>
                </a:lnTo>
                <a:lnTo>
                  <a:pt x="2344290" y="890584"/>
                </a:lnTo>
                <a:cubicBezTo>
                  <a:pt x="2340673" y="891041"/>
                  <a:pt x="2338228" y="891167"/>
                  <a:pt x="2336488" y="891058"/>
                </a:cubicBezTo>
                <a:lnTo>
                  <a:pt x="2329015" y="891627"/>
                </a:lnTo>
                <a:cubicBezTo>
                  <a:pt x="2316843" y="893039"/>
                  <a:pt x="2305064" y="894669"/>
                  <a:pt x="2293898" y="896431"/>
                </a:cubicBezTo>
                <a:cubicBezTo>
                  <a:pt x="2282637" y="890404"/>
                  <a:pt x="2242346" y="900851"/>
                  <a:pt x="2243927" y="888076"/>
                </a:cubicBezTo>
                <a:cubicBezTo>
                  <a:pt x="2228778" y="890081"/>
                  <a:pt x="2220725" y="895845"/>
                  <a:pt x="2223920" y="887331"/>
                </a:cubicBezTo>
                <a:cubicBezTo>
                  <a:pt x="2218877" y="887756"/>
                  <a:pt x="2215583" y="887254"/>
                  <a:pt x="2213081" y="886302"/>
                </a:cubicBezTo>
                <a:lnTo>
                  <a:pt x="2212307" y="885829"/>
                </a:lnTo>
                <a:lnTo>
                  <a:pt x="2152321" y="894418"/>
                </a:lnTo>
                <a:lnTo>
                  <a:pt x="2140985" y="895968"/>
                </a:lnTo>
                <a:lnTo>
                  <a:pt x="2121210" y="899354"/>
                </a:lnTo>
                <a:lnTo>
                  <a:pt x="2119146" y="899033"/>
                </a:lnTo>
                <a:lnTo>
                  <a:pt x="2105666" y="902240"/>
                </a:lnTo>
                <a:cubicBezTo>
                  <a:pt x="2101407" y="903601"/>
                  <a:pt x="2097735" y="905221"/>
                  <a:pt x="2094924" y="907203"/>
                </a:cubicBezTo>
                <a:cubicBezTo>
                  <a:pt x="2044793" y="900664"/>
                  <a:pt x="2001785" y="912168"/>
                  <a:pt x="1949478" y="913748"/>
                </a:cubicBezTo>
                <a:cubicBezTo>
                  <a:pt x="1891937" y="919585"/>
                  <a:pt x="1810334" y="935486"/>
                  <a:pt x="1749684" y="942223"/>
                </a:cubicBezTo>
                <a:lnTo>
                  <a:pt x="1585576" y="954170"/>
                </a:lnTo>
                <a:cubicBezTo>
                  <a:pt x="1549165" y="943719"/>
                  <a:pt x="1511425" y="950847"/>
                  <a:pt x="1476250" y="950653"/>
                </a:cubicBezTo>
                <a:cubicBezTo>
                  <a:pt x="1488515" y="961596"/>
                  <a:pt x="1432660" y="946795"/>
                  <a:pt x="1433927" y="959926"/>
                </a:cubicBezTo>
                <a:cubicBezTo>
                  <a:pt x="1427485" y="959475"/>
                  <a:pt x="1421205" y="958623"/>
                  <a:pt x="1414893" y="957671"/>
                </a:cubicBezTo>
                <a:lnTo>
                  <a:pt x="1411585" y="957179"/>
                </a:lnTo>
                <a:lnTo>
                  <a:pt x="1398896" y="957460"/>
                </a:lnTo>
                <a:lnTo>
                  <a:pt x="1394632" y="954725"/>
                </a:lnTo>
                <a:lnTo>
                  <a:pt x="1375043" y="953132"/>
                </a:lnTo>
                <a:cubicBezTo>
                  <a:pt x="1367813" y="952970"/>
                  <a:pt x="1360155" y="953305"/>
                  <a:pt x="1351876" y="954436"/>
                </a:cubicBezTo>
                <a:cubicBezTo>
                  <a:pt x="1325912" y="963028"/>
                  <a:pt x="1274459" y="952492"/>
                  <a:pt x="1242676" y="963767"/>
                </a:cubicBezTo>
                <a:cubicBezTo>
                  <a:pt x="1230276" y="966918"/>
                  <a:pt x="1216715" y="977098"/>
                  <a:pt x="1205993" y="974080"/>
                </a:cubicBezTo>
                <a:cubicBezTo>
                  <a:pt x="1174251" y="974112"/>
                  <a:pt x="1086982" y="964420"/>
                  <a:pt x="1052221" y="963954"/>
                </a:cubicBezTo>
                <a:cubicBezTo>
                  <a:pt x="1038515" y="970622"/>
                  <a:pt x="1009522" y="962342"/>
                  <a:pt x="968270" y="964761"/>
                </a:cubicBezTo>
                <a:cubicBezTo>
                  <a:pt x="943437" y="973698"/>
                  <a:pt x="900136" y="991017"/>
                  <a:pt x="874493" y="998122"/>
                </a:cubicBezTo>
                <a:cubicBezTo>
                  <a:pt x="848849" y="1005226"/>
                  <a:pt x="853424" y="1009427"/>
                  <a:pt x="814411" y="1007391"/>
                </a:cubicBezTo>
                <a:cubicBezTo>
                  <a:pt x="765926" y="1022821"/>
                  <a:pt x="732885" y="1009859"/>
                  <a:pt x="688604" y="1015631"/>
                </a:cubicBezTo>
                <a:cubicBezTo>
                  <a:pt x="638045" y="1020877"/>
                  <a:pt x="677999" y="1011556"/>
                  <a:pt x="618171" y="1027260"/>
                </a:cubicBezTo>
                <a:cubicBezTo>
                  <a:pt x="609680" y="1023165"/>
                  <a:pt x="583253" y="1020277"/>
                  <a:pt x="570379" y="1023487"/>
                </a:cubicBezTo>
                <a:cubicBezTo>
                  <a:pt x="543992" y="1022523"/>
                  <a:pt x="505183" y="1001686"/>
                  <a:pt x="482519" y="1002108"/>
                </a:cubicBezTo>
                <a:cubicBezTo>
                  <a:pt x="464011" y="1002285"/>
                  <a:pt x="495211" y="1007995"/>
                  <a:pt x="475319" y="1009922"/>
                </a:cubicBezTo>
                <a:cubicBezTo>
                  <a:pt x="450818" y="1011135"/>
                  <a:pt x="454804" y="1022539"/>
                  <a:pt x="431104" y="1009317"/>
                </a:cubicBezTo>
                <a:cubicBezTo>
                  <a:pt x="406857" y="1014651"/>
                  <a:pt x="399686" y="1008456"/>
                  <a:pt x="363782" y="1007585"/>
                </a:cubicBezTo>
                <a:cubicBezTo>
                  <a:pt x="350440" y="1012231"/>
                  <a:pt x="338145" y="1011245"/>
                  <a:pt x="325533" y="1008502"/>
                </a:cubicBezTo>
                <a:cubicBezTo>
                  <a:pt x="291944" y="1011745"/>
                  <a:pt x="259251" y="1008497"/>
                  <a:pt x="220429" y="1008927"/>
                </a:cubicBezTo>
                <a:cubicBezTo>
                  <a:pt x="180594" y="1015852"/>
                  <a:pt x="156150" y="1007265"/>
                  <a:pt x="114676" y="1007765"/>
                </a:cubicBezTo>
                <a:cubicBezTo>
                  <a:pt x="85718" y="1006195"/>
                  <a:pt x="43316" y="1001491"/>
                  <a:pt x="13470" y="998544"/>
                </a:cubicBezTo>
                <a:lnTo>
                  <a:pt x="0" y="997355"/>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TextBox 9">
            <a:extLst>
              <a:ext uri="{FF2B5EF4-FFF2-40B4-BE49-F238E27FC236}">
                <a16:creationId xmlns:a16="http://schemas.microsoft.com/office/drawing/2014/main" id="{92E24282-3AE7-4663-1350-3FDD8DCDBEC3}"/>
              </a:ext>
            </a:extLst>
          </p:cNvPr>
          <p:cNvSpPr txBox="1"/>
          <p:nvPr/>
        </p:nvSpPr>
        <p:spPr>
          <a:xfrm>
            <a:off x="554064" y="518780"/>
            <a:ext cx="7691033" cy="1421928"/>
          </a:xfrm>
          <a:prstGeom prst="rect">
            <a:avLst/>
          </a:prstGeom>
          <a:noFill/>
        </p:spPr>
        <p:txBody>
          <a:bodyPr wrap="square">
            <a:spAutoFit/>
          </a:bodyPr>
          <a:lstStyle/>
          <a:p>
            <a:pPr marL="0" marR="0" lvl="0" indent="0" algn="l" defTabSz="914400" rtl="0" eaLnBrk="1" fontAlgn="auto" latinLnBrk="0" hangingPunct="1">
              <a:lnSpc>
                <a:spcPct val="90000"/>
              </a:lnSpc>
              <a:spcBef>
                <a:spcPct val="0"/>
              </a:spcBef>
              <a:spcAft>
                <a:spcPts val="600"/>
              </a:spcAft>
              <a:buClrTx/>
              <a:buSzTx/>
              <a:buFontTx/>
              <a:buNone/>
              <a:tabLst/>
              <a:defRPr/>
            </a:pPr>
            <a:r>
              <a:rPr kumimoji="0" lang="en-US" sz="4800" b="0" i="0" u="none" strike="noStrike" kern="1200" cap="none" spc="0" normalizeH="0" baseline="0" noProof="0">
                <a:ln>
                  <a:noFill/>
                </a:ln>
                <a:solidFill>
                  <a:prstClr val="black">
                    <a:lumMod val="85000"/>
                    <a:lumOff val="15000"/>
                  </a:prstClr>
                </a:solidFill>
                <a:effectLst/>
                <a:uLnTx/>
                <a:uFillTx/>
                <a:latin typeface="Arial" panose="020B0604020202020204" pitchFamily="34" charset="0"/>
                <a:ea typeface="+mj-ea"/>
                <a:cs typeface="+mj-cs"/>
              </a:rPr>
              <a:t>A new contract awarded to the alliance in 2024!</a:t>
            </a:r>
          </a:p>
        </p:txBody>
      </p:sp>
      <p:sp>
        <p:nvSpPr>
          <p:cNvPr id="11" name="TextBox 10">
            <a:extLst>
              <a:ext uri="{FF2B5EF4-FFF2-40B4-BE49-F238E27FC236}">
                <a16:creationId xmlns:a16="http://schemas.microsoft.com/office/drawing/2014/main" id="{8284BC20-82D4-75D7-07A5-DF9F79EE5935}"/>
              </a:ext>
            </a:extLst>
          </p:cNvPr>
          <p:cNvSpPr txBox="1"/>
          <p:nvPr/>
        </p:nvSpPr>
        <p:spPr>
          <a:xfrm>
            <a:off x="443973" y="2061836"/>
            <a:ext cx="9762351" cy="3908587"/>
          </a:xfrm>
          <a:prstGeom prst="rect">
            <a:avLst/>
          </a:prstGeom>
        </p:spPr>
        <p:txBody>
          <a:bodyPr vert="horz" lIns="91440" tIns="45720" rIns="91440" bIns="45720" rtlCol="0" anchor="t">
            <a:noAutofit/>
          </a:bodyPr>
          <a:lstStyle/>
          <a:p>
            <a:pPr marL="342900" marR="0" lvl="0" indent="-228600" algn="l" defTabSz="914400" rtl="0" eaLnBrk="1" fontAlgn="auto" latinLnBrk="0" hangingPunct="1">
              <a:lnSpc>
                <a:spcPct val="90000"/>
              </a:lnSpc>
              <a:spcBef>
                <a:spcPts val="0"/>
              </a:spcBef>
              <a:spcAft>
                <a:spcPts val="600"/>
              </a:spcAft>
              <a:buClrTx/>
              <a:buSzTx/>
              <a:buFont typeface="Arial" panose="020B0604020202020204" pitchFamily="34" charset="0"/>
              <a:buChar char="•"/>
              <a:tabLst/>
              <a:defRPr/>
            </a:pPr>
            <a:r>
              <a:rPr kumimoji="0" lang="en-US" sz="2600" b="0" i="0" u="none" strike="noStrike" kern="1200" cap="none" spc="0" normalizeH="0" baseline="0" noProof="0">
                <a:ln>
                  <a:noFill/>
                </a:ln>
                <a:solidFill>
                  <a:prstClr val="black">
                    <a:lumMod val="85000"/>
                    <a:lumOff val="15000"/>
                  </a:prstClr>
                </a:solidFill>
                <a:effectLst/>
                <a:uLnTx/>
                <a:uFillTx/>
                <a:latin typeface="Arial"/>
                <a:cs typeface="Arial"/>
              </a:rPr>
              <a:t>Huge opportunity and lots of hard work</a:t>
            </a:r>
          </a:p>
          <a:p>
            <a:pPr marL="342900" marR="0" lvl="0" indent="-228600" algn="l" defTabSz="914400" rtl="0" eaLnBrk="1" fontAlgn="auto" latinLnBrk="0" hangingPunct="1">
              <a:lnSpc>
                <a:spcPct val="90000"/>
              </a:lnSpc>
              <a:spcBef>
                <a:spcPts val="0"/>
              </a:spcBef>
              <a:spcAft>
                <a:spcPts val="600"/>
              </a:spcAft>
              <a:buClrTx/>
              <a:buSzTx/>
              <a:buFont typeface="Arial" panose="020B0604020202020204" pitchFamily="34" charset="0"/>
              <a:buChar char="•"/>
              <a:tabLst/>
              <a:defRPr/>
            </a:pPr>
            <a:endParaRPr kumimoji="0" lang="en-US" sz="1050" b="0" i="0" u="none" strike="noStrike" kern="1200" cap="none" spc="0" normalizeH="0" baseline="0" noProof="0">
              <a:ln>
                <a:noFill/>
              </a:ln>
              <a:solidFill>
                <a:prstClr val="black">
                  <a:lumMod val="85000"/>
                  <a:lumOff val="15000"/>
                </a:prstClr>
              </a:solidFill>
              <a:effectLst/>
              <a:uLnTx/>
              <a:uFillTx/>
              <a:latin typeface="Arial" panose="020B0604020202020204" pitchFamily="34" charset="0"/>
              <a:cs typeface="Arial" panose="020B0604020202020204" pitchFamily="34" charset="0"/>
            </a:endParaRPr>
          </a:p>
          <a:p>
            <a:pPr marL="342900" lvl="0" indent="-228600">
              <a:lnSpc>
                <a:spcPct val="90000"/>
              </a:lnSpc>
              <a:spcAft>
                <a:spcPts val="600"/>
              </a:spcAft>
              <a:buFont typeface="Arial" panose="020B0604020202020204" pitchFamily="34" charset="0"/>
              <a:buChar char="•"/>
            </a:pPr>
            <a:r>
              <a:rPr kumimoji="0" lang="en-US" sz="2600" b="0" i="0" u="none" strike="noStrike" kern="1200" cap="none" spc="0" normalizeH="0" baseline="0" noProof="0">
                <a:ln>
                  <a:noFill/>
                </a:ln>
                <a:solidFill>
                  <a:prstClr val="black">
                    <a:lumMod val="85000"/>
                    <a:lumOff val="15000"/>
                  </a:prstClr>
                </a:solidFill>
                <a:effectLst/>
                <a:uLnTx/>
                <a:uFillTx/>
                <a:latin typeface="Arial"/>
                <a:cs typeface="Arial"/>
              </a:rPr>
              <a:t>Successful bid and awarded the </a:t>
            </a:r>
            <a:r>
              <a:rPr lang="en-US" sz="2600">
                <a:solidFill>
                  <a:prstClr val="black">
                    <a:lumMod val="85000"/>
                    <a:lumOff val="15000"/>
                  </a:prstClr>
                </a:solidFill>
                <a:latin typeface="Arial"/>
                <a:cs typeface="Arial"/>
              </a:rPr>
              <a:t>contract</a:t>
            </a:r>
            <a:endParaRPr lang="en-US" sz="2600" b="0" i="0" u="none" strike="noStrike" kern="1200" cap="none" spc="0" normalizeH="0" baseline="0" noProof="0">
              <a:ln>
                <a:noFill/>
              </a:ln>
              <a:solidFill>
                <a:prstClr val="black">
                  <a:lumMod val="85000"/>
                  <a:lumOff val="15000"/>
                </a:prstClr>
              </a:solidFill>
              <a:effectLst/>
              <a:uLnTx/>
              <a:uFillTx/>
              <a:latin typeface="Arial"/>
              <a:cs typeface="Arial"/>
            </a:endParaRPr>
          </a:p>
          <a:p>
            <a:pPr marL="342900" marR="0" lvl="0" indent="-228600" algn="l" defTabSz="914400" rtl="0" eaLnBrk="1" fontAlgn="auto" latinLnBrk="0" hangingPunct="1">
              <a:lnSpc>
                <a:spcPct val="90000"/>
              </a:lnSpc>
              <a:spcBef>
                <a:spcPts val="0"/>
              </a:spcBef>
              <a:spcAft>
                <a:spcPts val="600"/>
              </a:spcAft>
              <a:buClrTx/>
              <a:buSzTx/>
              <a:buFont typeface="Arial" panose="020B0604020202020204" pitchFamily="34" charset="0"/>
              <a:buChar char="•"/>
              <a:tabLst/>
              <a:defRPr/>
            </a:pPr>
            <a:endParaRPr kumimoji="0" lang="en-US" sz="1050" b="0" i="0" u="none" strike="noStrike" kern="1200" cap="none" spc="0" normalizeH="0" baseline="0" noProof="0">
              <a:ln>
                <a:noFill/>
              </a:ln>
              <a:solidFill>
                <a:prstClr val="black">
                  <a:lumMod val="85000"/>
                  <a:lumOff val="15000"/>
                </a:prstClr>
              </a:solidFill>
              <a:effectLst/>
              <a:uLnTx/>
              <a:uFillTx/>
              <a:latin typeface="Arial" panose="020B0604020202020204" pitchFamily="34" charset="0"/>
              <a:cs typeface="Arial" panose="020B0604020202020204" pitchFamily="34" charset="0"/>
            </a:endParaRPr>
          </a:p>
          <a:p>
            <a:pPr marL="342900" marR="0" lvl="0" indent="-228600" algn="l" defTabSz="914400" rtl="0" eaLnBrk="1" fontAlgn="auto" latinLnBrk="0" hangingPunct="1">
              <a:lnSpc>
                <a:spcPct val="90000"/>
              </a:lnSpc>
              <a:spcBef>
                <a:spcPts val="0"/>
              </a:spcBef>
              <a:spcAft>
                <a:spcPts val="600"/>
              </a:spcAft>
              <a:buClrTx/>
              <a:buSzTx/>
              <a:buFont typeface="Arial" panose="020B0604020202020204" pitchFamily="34" charset="0"/>
              <a:buChar char="•"/>
              <a:tabLst/>
              <a:defRPr/>
            </a:pPr>
            <a:r>
              <a:rPr lang="en-US" sz="2600">
                <a:solidFill>
                  <a:prstClr val="black">
                    <a:lumMod val="85000"/>
                    <a:lumOff val="15000"/>
                  </a:prstClr>
                </a:solidFill>
                <a:latin typeface="Arial"/>
                <a:cs typeface="Arial"/>
              </a:rPr>
              <a:t>Pressures</a:t>
            </a:r>
            <a:r>
              <a:rPr kumimoji="0" lang="en-US" sz="2600" b="0" i="0" u="none" strike="noStrike" kern="1200" cap="none" spc="0" normalizeH="0" baseline="0" noProof="0">
                <a:ln>
                  <a:noFill/>
                </a:ln>
                <a:solidFill>
                  <a:prstClr val="black">
                    <a:lumMod val="85000"/>
                    <a:lumOff val="15000"/>
                  </a:prstClr>
                </a:solidFill>
                <a:effectLst/>
                <a:uLnTx/>
                <a:uFillTx/>
                <a:latin typeface="Arial"/>
                <a:cs typeface="Arial"/>
              </a:rPr>
              <a:t> of pace and timescales </a:t>
            </a:r>
            <a:endParaRPr lang="en-US" sz="2600" b="0" i="0" u="none" strike="noStrike" kern="1200" cap="none" spc="0" normalizeH="0" baseline="0" noProof="0">
              <a:ln>
                <a:noFill/>
              </a:ln>
              <a:solidFill>
                <a:prstClr val="black">
                  <a:lumMod val="85000"/>
                  <a:lumOff val="15000"/>
                </a:prstClr>
              </a:solidFill>
              <a:effectLst/>
              <a:uLnTx/>
              <a:uFillTx/>
              <a:latin typeface="Arial"/>
              <a:cs typeface="Arial"/>
            </a:endParaRPr>
          </a:p>
          <a:p>
            <a:pPr marL="571500" lvl="1">
              <a:lnSpc>
                <a:spcPct val="90000"/>
              </a:lnSpc>
              <a:spcAft>
                <a:spcPts val="600"/>
              </a:spcAft>
            </a:pPr>
            <a:r>
              <a:rPr kumimoji="0" lang="en-US" sz="2600" b="0" i="0" u="none" strike="noStrike" kern="1200" cap="none" spc="0" normalizeH="0" baseline="0" noProof="0">
                <a:ln>
                  <a:noFill/>
                </a:ln>
                <a:solidFill>
                  <a:prstClr val="black">
                    <a:lumMod val="85000"/>
                    <a:lumOff val="15000"/>
                  </a:prstClr>
                </a:solidFill>
                <a:effectLst/>
                <a:uLnTx/>
                <a:uFillTx/>
                <a:latin typeface="Arial" panose="020B0604020202020204" pitchFamily="34" charset="0"/>
                <a:cs typeface="Arial" panose="020B0604020202020204" pitchFamily="34" charset="0"/>
              </a:rPr>
              <a:t>- the sacrifice was true collaboration and coproduction</a:t>
            </a:r>
          </a:p>
          <a:p>
            <a:pPr marL="342900" marR="0" lvl="0" indent="-228600" algn="l" defTabSz="914400" rtl="0" eaLnBrk="1" fontAlgn="auto" latinLnBrk="0" hangingPunct="1">
              <a:lnSpc>
                <a:spcPct val="90000"/>
              </a:lnSpc>
              <a:spcBef>
                <a:spcPts val="0"/>
              </a:spcBef>
              <a:spcAft>
                <a:spcPts val="600"/>
              </a:spcAft>
              <a:buClrTx/>
              <a:buSzTx/>
              <a:buFont typeface="Arial" panose="020B0604020202020204" pitchFamily="34" charset="0"/>
              <a:buChar char="•"/>
              <a:tabLst/>
              <a:defRPr/>
            </a:pPr>
            <a:endParaRPr kumimoji="0" lang="en-US" sz="1050" b="0" i="0" u="none" strike="noStrike" kern="1200" cap="none" spc="0" normalizeH="0" baseline="0" noProof="0">
              <a:ln>
                <a:noFill/>
              </a:ln>
              <a:solidFill>
                <a:prstClr val="black">
                  <a:lumMod val="85000"/>
                  <a:lumOff val="15000"/>
                </a:prstClr>
              </a:solidFill>
              <a:effectLst/>
              <a:uLnTx/>
              <a:uFillTx/>
              <a:latin typeface="Arial" panose="020B0604020202020204" pitchFamily="34" charset="0"/>
              <a:cs typeface="Arial" panose="020B0604020202020204" pitchFamily="34" charset="0"/>
            </a:endParaRPr>
          </a:p>
          <a:p>
            <a:pPr marL="342900" marR="0" lvl="0" indent="-228600" algn="l" defTabSz="914400" rtl="0" eaLnBrk="1" fontAlgn="auto" latinLnBrk="0" hangingPunct="1">
              <a:lnSpc>
                <a:spcPct val="90000"/>
              </a:lnSpc>
              <a:spcBef>
                <a:spcPts val="0"/>
              </a:spcBef>
              <a:spcAft>
                <a:spcPts val="600"/>
              </a:spcAft>
              <a:buClrTx/>
              <a:buSzTx/>
              <a:buFont typeface="Arial" panose="020B0604020202020204" pitchFamily="34" charset="0"/>
              <a:buChar char="•"/>
              <a:tabLst/>
              <a:defRPr/>
            </a:pPr>
            <a:r>
              <a:rPr kumimoji="0" lang="en-US" sz="2600" b="0" i="0" u="none" strike="noStrike" kern="1200" cap="none" spc="0" normalizeH="0" baseline="0" noProof="0">
                <a:ln>
                  <a:noFill/>
                </a:ln>
                <a:solidFill>
                  <a:prstClr val="black">
                    <a:lumMod val="85000"/>
                    <a:lumOff val="15000"/>
                  </a:prstClr>
                </a:solidFill>
                <a:effectLst/>
                <a:uLnTx/>
                <a:uFillTx/>
                <a:latin typeface="Arial" panose="020B0604020202020204" pitchFamily="34" charset="0"/>
                <a:cs typeface="Arial" panose="020B0604020202020204" pitchFamily="34" charset="0"/>
              </a:rPr>
              <a:t>Positive and true challenge brought by Expert by Experience Leader group</a:t>
            </a:r>
          </a:p>
          <a:p>
            <a:pPr marL="342900" marR="0" lvl="0" indent="-228600" algn="l" defTabSz="914400" rtl="0" eaLnBrk="1" fontAlgn="auto" latinLnBrk="0" hangingPunct="1">
              <a:lnSpc>
                <a:spcPct val="90000"/>
              </a:lnSpc>
              <a:spcBef>
                <a:spcPts val="0"/>
              </a:spcBef>
              <a:spcAft>
                <a:spcPts val="600"/>
              </a:spcAft>
              <a:buClrTx/>
              <a:buSzTx/>
              <a:buFont typeface="Arial" panose="020B0604020202020204" pitchFamily="34" charset="0"/>
              <a:buChar char="•"/>
              <a:tabLst/>
              <a:defRPr/>
            </a:pPr>
            <a:endParaRPr kumimoji="0" lang="en-US" sz="1050" b="0" i="0" u="none" strike="noStrike" kern="1200" cap="none" spc="0" normalizeH="0" baseline="0" noProof="0">
              <a:ln>
                <a:noFill/>
              </a:ln>
              <a:solidFill>
                <a:prstClr val="black">
                  <a:lumMod val="85000"/>
                  <a:lumOff val="15000"/>
                </a:prstClr>
              </a:solidFill>
              <a:effectLst/>
              <a:uLnTx/>
              <a:uFillTx/>
              <a:latin typeface="Arial" panose="020B0604020202020204" pitchFamily="34" charset="0"/>
              <a:cs typeface="Arial" panose="020B0604020202020204" pitchFamily="34" charset="0"/>
            </a:endParaRPr>
          </a:p>
          <a:p>
            <a:pPr marL="342900" indent="-228600">
              <a:lnSpc>
                <a:spcPct val="90000"/>
              </a:lnSpc>
              <a:spcAft>
                <a:spcPts val="600"/>
              </a:spcAft>
              <a:buFont typeface="Arial" panose="020B0604020202020204" pitchFamily="34" charset="0"/>
              <a:buChar char="•"/>
              <a:defRPr/>
            </a:pPr>
            <a:r>
              <a:rPr kumimoji="0" lang="en-US" sz="2600" b="0" i="0" u="none" strike="noStrike" kern="1200" cap="none" spc="0" normalizeH="0" baseline="0" noProof="0">
                <a:ln>
                  <a:noFill/>
                </a:ln>
                <a:solidFill>
                  <a:prstClr val="black">
                    <a:lumMod val="85000"/>
                    <a:lumOff val="15000"/>
                  </a:prstClr>
                </a:solidFill>
                <a:effectLst/>
                <a:uLnTx/>
                <a:uFillTx/>
                <a:latin typeface="Arial"/>
                <a:cs typeface="Arial"/>
              </a:rPr>
              <a:t>Harm had been caused – </a:t>
            </a:r>
            <a:r>
              <a:rPr lang="en-US" sz="2600">
                <a:solidFill>
                  <a:prstClr val="black">
                    <a:lumMod val="85000"/>
                    <a:lumOff val="15000"/>
                  </a:prstClr>
                </a:solidFill>
                <a:latin typeface="Arial"/>
                <a:cs typeface="Arial"/>
              </a:rPr>
              <a:t>acknowledgment and</a:t>
            </a:r>
            <a:r>
              <a:rPr kumimoji="0" lang="en-US" sz="2600" b="0" i="0" u="none" strike="noStrike" kern="1200" cap="none" spc="0" normalizeH="0" baseline="0" noProof="0">
                <a:ln>
                  <a:noFill/>
                </a:ln>
                <a:solidFill>
                  <a:prstClr val="black">
                    <a:lumMod val="85000"/>
                    <a:lumOff val="15000"/>
                  </a:prstClr>
                </a:solidFill>
                <a:effectLst/>
                <a:uLnTx/>
                <a:uFillTx/>
                <a:latin typeface="Arial"/>
                <a:cs typeface="Arial"/>
              </a:rPr>
              <a:t> learning</a:t>
            </a:r>
            <a:endParaRPr lang="en-US" sz="2600" b="0" i="0" u="none" strike="noStrike" kern="1200" cap="none" spc="0" normalizeH="0" baseline="0" noProof="0">
              <a:ln>
                <a:noFill/>
              </a:ln>
              <a:solidFill>
                <a:prstClr val="black">
                  <a:lumMod val="85000"/>
                  <a:lumOff val="15000"/>
                </a:prstClr>
              </a:solidFill>
              <a:effectLst/>
              <a:uLnTx/>
              <a:uFillTx/>
              <a:latin typeface="Arial"/>
              <a:cs typeface="Arial"/>
            </a:endParaRPr>
          </a:p>
          <a:p>
            <a:pPr marL="342900" marR="0" lvl="0" indent="-228600" algn="l" defTabSz="914400" rtl="0" eaLnBrk="1" fontAlgn="auto" latinLnBrk="0" hangingPunct="1">
              <a:lnSpc>
                <a:spcPct val="90000"/>
              </a:lnSpc>
              <a:spcBef>
                <a:spcPts val="0"/>
              </a:spcBef>
              <a:spcAft>
                <a:spcPts val="600"/>
              </a:spcAft>
              <a:buClrTx/>
              <a:buSzTx/>
              <a:buFont typeface="Arial" panose="020B0604020202020204" pitchFamily="34" charset="0"/>
              <a:buChar char="•"/>
              <a:tabLst/>
              <a:defRPr/>
            </a:pPr>
            <a:endParaRPr kumimoji="0" lang="en-US" sz="2600" b="0" i="0" u="none" strike="noStrike" kern="1200" cap="none" spc="0" normalizeH="0" baseline="0" noProof="0">
              <a:ln>
                <a:noFill/>
              </a:ln>
              <a:solidFill>
                <a:prstClr val="black">
                  <a:lumMod val="85000"/>
                  <a:lumOff val="15000"/>
                </a:prstClr>
              </a:solidFill>
              <a:effectLst/>
              <a:uLnTx/>
              <a:uFillTx/>
              <a:latin typeface="Arial" panose="020B0604020202020204" pitchFamily="34" charset="0"/>
              <a:cs typeface="Arial" panose="020B0604020202020204" pitchFamily="34" charset="0"/>
            </a:endParaRPr>
          </a:p>
          <a:p>
            <a:pPr marL="114300" marR="0" lvl="0" indent="0" algn="l" defTabSz="914400" rtl="0" eaLnBrk="1" fontAlgn="auto" latinLnBrk="0" hangingPunct="1">
              <a:lnSpc>
                <a:spcPct val="90000"/>
              </a:lnSpc>
              <a:spcBef>
                <a:spcPts val="0"/>
              </a:spcBef>
              <a:spcAft>
                <a:spcPts val="600"/>
              </a:spcAft>
              <a:buClrTx/>
              <a:buSzTx/>
              <a:buFontTx/>
              <a:buNone/>
              <a:tabLst/>
              <a:defRPr/>
            </a:pPr>
            <a:endParaRPr kumimoji="0" lang="en-US" sz="2600" b="0" i="0" u="none" strike="noStrike" kern="1200" cap="none" spc="0" normalizeH="0" baseline="0" noProof="0">
              <a:ln>
                <a:noFill/>
              </a:ln>
              <a:solidFill>
                <a:prstClr val="black">
                  <a:lumMod val="85000"/>
                  <a:lumOff val="15000"/>
                </a:prstClr>
              </a:solidFill>
              <a:effectLst/>
              <a:uLnTx/>
              <a:uFillTx/>
              <a:latin typeface="Arial" panose="020B0604020202020204" pitchFamily="34" charset="0"/>
              <a:cs typeface="Arial" panose="020B0604020202020204" pitchFamily="34" charset="0"/>
            </a:endParaRPr>
          </a:p>
        </p:txBody>
      </p:sp>
      <p:pic>
        <p:nvPicPr>
          <p:cNvPr id="2" name="Picture 1" descr="A person in a wheelchair&#10;&#10;Description automatically generated with low confidence">
            <a:extLst>
              <a:ext uri="{FF2B5EF4-FFF2-40B4-BE49-F238E27FC236}">
                <a16:creationId xmlns:a16="http://schemas.microsoft.com/office/drawing/2014/main" id="{DE3A677B-CD66-633D-5EDD-5B37B7DE092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760738" y="3967543"/>
            <a:ext cx="1862095" cy="2370864"/>
          </a:xfrm>
          <a:prstGeom prst="rect">
            <a:avLst/>
          </a:prstGeom>
        </p:spPr>
      </p:pic>
      <p:pic>
        <p:nvPicPr>
          <p:cNvPr id="5" name="Picture 4" descr="Text&#10;&#10;Description automatically generated with medium confidence">
            <a:extLst>
              <a:ext uri="{FF2B5EF4-FFF2-40B4-BE49-F238E27FC236}">
                <a16:creationId xmlns:a16="http://schemas.microsoft.com/office/drawing/2014/main" id="{255D5055-5855-77AC-93A8-7B1F1FB4D5E8}"/>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499080" y="595426"/>
            <a:ext cx="1166868" cy="1364758"/>
          </a:xfrm>
          <a:prstGeom prst="rect">
            <a:avLst/>
          </a:prstGeom>
        </p:spPr>
      </p:pic>
    </p:spTree>
    <p:extLst>
      <p:ext uri="{BB962C8B-B14F-4D97-AF65-F5344CB8AC3E}">
        <p14:creationId xmlns:p14="http://schemas.microsoft.com/office/powerpoint/2010/main" val="303671472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064" name="Rectangle 2063">
            <a:extLst>
              <a:ext uri="{FF2B5EF4-FFF2-40B4-BE49-F238E27FC236}">
                <a16:creationId xmlns:a16="http://schemas.microsoft.com/office/drawing/2014/main" id="{61293230-B0F6-45B1-96D1-13D18E24299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6" name="Freeform: Shape 2065">
            <a:extLst>
              <a:ext uri="{FF2B5EF4-FFF2-40B4-BE49-F238E27FC236}">
                <a16:creationId xmlns:a16="http://schemas.microsoft.com/office/drawing/2014/main" id="{DB74BAD7-F0FC-4719-A31F-1ABDB62116D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8748215" cy="6857999"/>
          </a:xfrm>
          <a:custGeom>
            <a:avLst/>
            <a:gdLst>
              <a:gd name="connsiteX0" fmla="*/ 0 w 9024730"/>
              <a:gd name="connsiteY0" fmla="*/ 0 h 6857999"/>
              <a:gd name="connsiteX1" fmla="*/ 9024730 w 9024730"/>
              <a:gd name="connsiteY1" fmla="*/ 0 h 6857999"/>
              <a:gd name="connsiteX2" fmla="*/ 9024730 w 9024730"/>
              <a:gd name="connsiteY2" fmla="*/ 2 h 6857999"/>
              <a:gd name="connsiteX3" fmla="*/ 8447016 w 9024730"/>
              <a:gd name="connsiteY3" fmla="*/ 2 h 6857999"/>
              <a:gd name="connsiteX4" fmla="*/ 8441214 w 9024730"/>
              <a:gd name="connsiteY4" fmla="*/ 14562 h 6857999"/>
              <a:gd name="connsiteX5" fmla="*/ 8445389 w 9024730"/>
              <a:gd name="connsiteY5" fmla="*/ 59077 h 6857999"/>
              <a:gd name="connsiteX6" fmla="*/ 8437086 w 9024730"/>
              <a:gd name="connsiteY6" fmla="*/ 107668 h 6857999"/>
              <a:gd name="connsiteX7" fmla="*/ 8458599 w 9024730"/>
              <a:gd name="connsiteY7" fmla="*/ 246136 h 6857999"/>
              <a:gd name="connsiteX8" fmla="*/ 8433237 w 9024730"/>
              <a:gd name="connsiteY8" fmla="*/ 372908 h 6857999"/>
              <a:gd name="connsiteX9" fmla="*/ 8430194 w 9024730"/>
              <a:gd name="connsiteY9" fmla="*/ 450607 h 6857999"/>
              <a:gd name="connsiteX10" fmla="*/ 8443315 w 9024730"/>
              <a:gd name="connsiteY10" fmla="*/ 812800 h 6857999"/>
              <a:gd name="connsiteX11" fmla="*/ 8453042 w 9024730"/>
              <a:gd name="connsiteY11" fmla="*/ 912727 h 6857999"/>
              <a:gd name="connsiteX12" fmla="*/ 8451649 w 9024730"/>
              <a:gd name="connsiteY12" fmla="*/ 989950 h 6857999"/>
              <a:gd name="connsiteX13" fmla="*/ 8455592 w 9024730"/>
              <a:gd name="connsiteY13" fmla="*/ 1141745 h 6857999"/>
              <a:gd name="connsiteX14" fmla="*/ 8470203 w 9024730"/>
              <a:gd name="connsiteY14" fmla="*/ 1265454 h 6857999"/>
              <a:gd name="connsiteX15" fmla="*/ 8499638 w 9024730"/>
              <a:gd name="connsiteY15" fmla="*/ 1385480 h 6857999"/>
              <a:gd name="connsiteX16" fmla="*/ 8518660 w 9024730"/>
              <a:gd name="connsiteY16" fmla="*/ 1458060 h 6857999"/>
              <a:gd name="connsiteX17" fmla="*/ 8539125 w 9024730"/>
              <a:gd name="connsiteY17" fmla="*/ 1513175 h 6857999"/>
              <a:gd name="connsiteX18" fmla="*/ 8570281 w 9024730"/>
              <a:gd name="connsiteY18" fmla="*/ 1570809 h 6857999"/>
              <a:gd name="connsiteX19" fmla="*/ 8605212 w 9024730"/>
              <a:gd name="connsiteY19" fmla="*/ 1638391 h 6857999"/>
              <a:gd name="connsiteX20" fmla="*/ 8626457 w 9024730"/>
              <a:gd name="connsiteY20" fmla="*/ 1742490 h 6857999"/>
              <a:gd name="connsiteX21" fmla="*/ 8654861 w 9024730"/>
              <a:gd name="connsiteY21" fmla="*/ 1818229 h 6857999"/>
              <a:gd name="connsiteX22" fmla="*/ 8648005 w 9024730"/>
              <a:gd name="connsiteY22" fmla="*/ 1862723 h 6857999"/>
              <a:gd name="connsiteX23" fmla="*/ 8654469 w 9024730"/>
              <a:gd name="connsiteY23" fmla="*/ 1917476 h 6857999"/>
              <a:gd name="connsiteX24" fmla="*/ 8649702 w 9024730"/>
              <a:gd name="connsiteY24" fmla="*/ 1972204 h 6857999"/>
              <a:gd name="connsiteX25" fmla="*/ 8656357 w 9024730"/>
              <a:gd name="connsiteY25" fmla="*/ 2054291 h 6857999"/>
              <a:gd name="connsiteX26" fmla="*/ 8648660 w 9024730"/>
              <a:gd name="connsiteY26" fmla="*/ 2227417 h 6857999"/>
              <a:gd name="connsiteX27" fmla="*/ 8607609 w 9024730"/>
              <a:gd name="connsiteY27" fmla="*/ 2510933 h 6857999"/>
              <a:gd name="connsiteX28" fmla="*/ 8608432 w 9024730"/>
              <a:gd name="connsiteY28" fmla="*/ 2741866 h 6857999"/>
              <a:gd name="connsiteX29" fmla="*/ 8619112 w 9024730"/>
              <a:gd name="connsiteY29" fmla="*/ 2864935 h 6857999"/>
              <a:gd name="connsiteX30" fmla="*/ 8627742 w 9024730"/>
              <a:gd name="connsiteY30" fmla="*/ 2950807 h 6857999"/>
              <a:gd name="connsiteX31" fmla="*/ 8611822 w 9024730"/>
              <a:gd name="connsiteY31" fmla="*/ 2978246 h 6857999"/>
              <a:gd name="connsiteX32" fmla="*/ 8608239 w 9024730"/>
              <a:gd name="connsiteY32" fmla="*/ 2995916 h 6857999"/>
              <a:gd name="connsiteX33" fmla="*/ 8598647 w 9024730"/>
              <a:gd name="connsiteY33" fmla="*/ 2998648 h 6857999"/>
              <a:gd name="connsiteX34" fmla="*/ 8587108 w 9024730"/>
              <a:gd name="connsiteY34" fmla="*/ 3023630 h 6857999"/>
              <a:gd name="connsiteX35" fmla="*/ 8577885 w 9024730"/>
              <a:gd name="connsiteY35" fmla="*/ 3096975 h 6857999"/>
              <a:gd name="connsiteX36" fmla="*/ 8557492 w 9024730"/>
              <a:gd name="connsiteY36" fmla="*/ 3216657 h 6857999"/>
              <a:gd name="connsiteX37" fmla="*/ 8560894 w 9024730"/>
              <a:gd name="connsiteY37" fmla="*/ 3310980 h 6857999"/>
              <a:gd name="connsiteX38" fmla="*/ 8547852 w 9024730"/>
              <a:gd name="connsiteY38" fmla="*/ 3344725 h 6857999"/>
              <a:gd name="connsiteX39" fmla="*/ 8535427 w 9024730"/>
              <a:gd name="connsiteY39" fmla="*/ 3393250 h 6857999"/>
              <a:gd name="connsiteX40" fmla="*/ 8520092 w 9024730"/>
              <a:gd name="connsiteY40" fmla="*/ 3514536 h 6857999"/>
              <a:gd name="connsiteX41" fmla="*/ 8497231 w 9024730"/>
              <a:gd name="connsiteY41" fmla="*/ 3686149 h 6857999"/>
              <a:gd name="connsiteX42" fmla="*/ 8489799 w 9024730"/>
              <a:gd name="connsiteY42" fmla="*/ 3692208 h 6857999"/>
              <a:gd name="connsiteX43" fmla="*/ 8475804 w 9024730"/>
              <a:gd name="connsiteY43" fmla="*/ 3776022 h 6857999"/>
              <a:gd name="connsiteX44" fmla="*/ 8471279 w 9024730"/>
              <a:gd name="connsiteY44" fmla="*/ 3977138 h 6857999"/>
              <a:gd name="connsiteX45" fmla="*/ 8408913 w 9024730"/>
              <a:gd name="connsiteY45" fmla="*/ 4222149 h 6857999"/>
              <a:gd name="connsiteX46" fmla="*/ 8402112 w 9024730"/>
              <a:gd name="connsiteY46" fmla="*/ 4364683 h 6857999"/>
              <a:gd name="connsiteX47" fmla="*/ 8393355 w 9024730"/>
              <a:gd name="connsiteY47" fmla="*/ 4462471 h 6857999"/>
              <a:gd name="connsiteX48" fmla="*/ 8376166 w 9024730"/>
              <a:gd name="connsiteY48" fmla="*/ 4574052 h 6857999"/>
              <a:gd name="connsiteX49" fmla="*/ 8341678 w 9024730"/>
              <a:gd name="connsiteY49" fmla="*/ 4667756 h 6857999"/>
              <a:gd name="connsiteX50" fmla="*/ 8273661 w 9024730"/>
              <a:gd name="connsiteY50" fmla="*/ 4799019 h 6857999"/>
              <a:gd name="connsiteX51" fmla="*/ 8256132 w 9024730"/>
              <a:gd name="connsiteY51" fmla="*/ 4849614 h 6857999"/>
              <a:gd name="connsiteX52" fmla="*/ 8226804 w 9024730"/>
              <a:gd name="connsiteY52" fmla="*/ 4919971 h 6857999"/>
              <a:gd name="connsiteX53" fmla="*/ 8171825 w 9024730"/>
              <a:gd name="connsiteY53" fmla="*/ 5010766 h 6857999"/>
              <a:gd name="connsiteX54" fmla="*/ 8143172 w 9024730"/>
              <a:gd name="connsiteY54" fmla="*/ 5088190 h 6857999"/>
              <a:gd name="connsiteX55" fmla="*/ 8126363 w 9024730"/>
              <a:gd name="connsiteY55" fmla="*/ 5143922 h 6857999"/>
              <a:gd name="connsiteX56" fmla="*/ 8103782 w 9024730"/>
              <a:gd name="connsiteY56" fmla="*/ 5284346 h 6857999"/>
              <a:gd name="connsiteX57" fmla="*/ 8084361 w 9024730"/>
              <a:gd name="connsiteY57" fmla="*/ 5390948 h 6857999"/>
              <a:gd name="connsiteX58" fmla="*/ 8062552 w 9024730"/>
              <a:gd name="connsiteY58" fmla="*/ 5470854 h 6857999"/>
              <a:gd name="connsiteX59" fmla="*/ 8057342 w 9024730"/>
              <a:gd name="connsiteY59" fmla="*/ 5529643 h 6857999"/>
              <a:gd name="connsiteX60" fmla="*/ 8044923 w 9024730"/>
              <a:gd name="connsiteY60" fmla="*/ 5597292 h 6857999"/>
              <a:gd name="connsiteX61" fmla="*/ 8035233 w 9024730"/>
              <a:gd name="connsiteY61" fmla="*/ 5608899 h 6857999"/>
              <a:gd name="connsiteX62" fmla="*/ 8018178 w 9024730"/>
              <a:gd name="connsiteY62" fmla="*/ 5684911 h 6857999"/>
              <a:gd name="connsiteX63" fmla="*/ 8018018 w 9024730"/>
              <a:gd name="connsiteY63" fmla="*/ 5755776 h 6857999"/>
              <a:gd name="connsiteX64" fmla="*/ 8008640 w 9024730"/>
              <a:gd name="connsiteY64" fmla="*/ 5889599 h 6857999"/>
              <a:gd name="connsiteX65" fmla="*/ 8013542 w 9024730"/>
              <a:gd name="connsiteY65" fmla="*/ 5989744 h 6857999"/>
              <a:gd name="connsiteX66" fmla="*/ 7980757 w 9024730"/>
              <a:gd name="connsiteY66" fmla="*/ 6084926 h 6857999"/>
              <a:gd name="connsiteX67" fmla="*/ 7975907 w 9024730"/>
              <a:gd name="connsiteY67" fmla="*/ 6346549 h 6857999"/>
              <a:gd name="connsiteX68" fmla="*/ 7974221 w 9024730"/>
              <a:gd name="connsiteY68" fmla="*/ 6527527 h 6857999"/>
              <a:gd name="connsiteX69" fmla="*/ 7979135 w 9024730"/>
              <a:gd name="connsiteY69" fmla="*/ 6627129 h 6857999"/>
              <a:gd name="connsiteX70" fmla="*/ 7979404 w 9024730"/>
              <a:gd name="connsiteY70" fmla="*/ 6694819 h 6857999"/>
              <a:gd name="connsiteX71" fmla="*/ 8009526 w 9024730"/>
              <a:gd name="connsiteY71" fmla="*/ 6765445 h 6857999"/>
              <a:gd name="connsiteX72" fmla="*/ 8018211 w 9024730"/>
              <a:gd name="connsiteY72" fmla="*/ 6844697 h 6857999"/>
              <a:gd name="connsiteX73" fmla="*/ 8019608 w 9024730"/>
              <a:gd name="connsiteY73" fmla="*/ 6857999 h 6857999"/>
              <a:gd name="connsiteX74" fmla="*/ 0 w 9024730"/>
              <a:gd name="connsiteY74" fmla="*/ 6857999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9024730" h="6857999">
                <a:moveTo>
                  <a:pt x="0" y="0"/>
                </a:moveTo>
                <a:lnTo>
                  <a:pt x="9024730" y="0"/>
                </a:lnTo>
                <a:lnTo>
                  <a:pt x="9024730" y="2"/>
                </a:lnTo>
                <a:lnTo>
                  <a:pt x="8447016" y="2"/>
                </a:lnTo>
                <a:lnTo>
                  <a:pt x="8441214" y="14562"/>
                </a:lnTo>
                <a:lnTo>
                  <a:pt x="8445389" y="59077"/>
                </a:lnTo>
                <a:cubicBezTo>
                  <a:pt x="8445971" y="76949"/>
                  <a:pt x="8436504" y="89796"/>
                  <a:pt x="8437086" y="107668"/>
                </a:cubicBezTo>
                <a:cubicBezTo>
                  <a:pt x="8417947" y="138162"/>
                  <a:pt x="8459241" y="201929"/>
                  <a:pt x="8458599" y="246136"/>
                </a:cubicBezTo>
                <a:cubicBezTo>
                  <a:pt x="8457958" y="290343"/>
                  <a:pt x="8471649" y="364179"/>
                  <a:pt x="8433237" y="372908"/>
                </a:cubicBezTo>
                <a:cubicBezTo>
                  <a:pt x="8426916" y="431308"/>
                  <a:pt x="8438389" y="357606"/>
                  <a:pt x="8430194" y="450607"/>
                </a:cubicBezTo>
                <a:cubicBezTo>
                  <a:pt x="8466727" y="551950"/>
                  <a:pt x="8430182" y="787036"/>
                  <a:pt x="8443315" y="812800"/>
                </a:cubicBezTo>
                <a:cubicBezTo>
                  <a:pt x="8478999" y="860799"/>
                  <a:pt x="8435788" y="854953"/>
                  <a:pt x="8453042" y="912727"/>
                </a:cubicBezTo>
                <a:cubicBezTo>
                  <a:pt x="8462900" y="945986"/>
                  <a:pt x="8451223" y="951781"/>
                  <a:pt x="8451649" y="989950"/>
                </a:cubicBezTo>
                <a:cubicBezTo>
                  <a:pt x="8452074" y="1028120"/>
                  <a:pt x="8452500" y="1095828"/>
                  <a:pt x="8455592" y="1141745"/>
                </a:cubicBezTo>
                <a:cubicBezTo>
                  <a:pt x="8458684" y="1187662"/>
                  <a:pt x="8470047" y="1234783"/>
                  <a:pt x="8470203" y="1265454"/>
                </a:cubicBezTo>
                <a:cubicBezTo>
                  <a:pt x="8458947" y="1304052"/>
                  <a:pt x="8496012" y="1370755"/>
                  <a:pt x="8499638" y="1385480"/>
                </a:cubicBezTo>
                <a:cubicBezTo>
                  <a:pt x="8514485" y="1422714"/>
                  <a:pt x="8525070" y="1428103"/>
                  <a:pt x="8518660" y="1458060"/>
                </a:cubicBezTo>
                <a:cubicBezTo>
                  <a:pt x="8518783" y="1468057"/>
                  <a:pt x="8539003" y="1503177"/>
                  <a:pt x="8539125" y="1513175"/>
                </a:cubicBezTo>
                <a:lnTo>
                  <a:pt x="8570281" y="1570809"/>
                </a:lnTo>
                <a:cubicBezTo>
                  <a:pt x="8597636" y="1617136"/>
                  <a:pt x="8594573" y="1601443"/>
                  <a:pt x="8605212" y="1638391"/>
                </a:cubicBezTo>
                <a:cubicBezTo>
                  <a:pt x="8629645" y="1719640"/>
                  <a:pt x="8613884" y="1715203"/>
                  <a:pt x="8626457" y="1742490"/>
                </a:cubicBezTo>
                <a:lnTo>
                  <a:pt x="8654861" y="1818229"/>
                </a:lnTo>
                <a:cubicBezTo>
                  <a:pt x="8657202" y="1824059"/>
                  <a:pt x="8651899" y="1851211"/>
                  <a:pt x="8648005" y="1862723"/>
                </a:cubicBezTo>
                <a:lnTo>
                  <a:pt x="8654469" y="1917476"/>
                </a:lnTo>
                <a:lnTo>
                  <a:pt x="8649702" y="1972204"/>
                </a:lnTo>
                <a:cubicBezTo>
                  <a:pt x="8652251" y="1979569"/>
                  <a:pt x="8651461" y="2048203"/>
                  <a:pt x="8656357" y="2054291"/>
                </a:cubicBezTo>
                <a:cubicBezTo>
                  <a:pt x="8672645" y="2141657"/>
                  <a:pt x="8632397" y="2189849"/>
                  <a:pt x="8648660" y="2227417"/>
                </a:cubicBezTo>
                <a:cubicBezTo>
                  <a:pt x="8639941" y="2317591"/>
                  <a:pt x="8613796" y="2407644"/>
                  <a:pt x="8607609" y="2510933"/>
                </a:cubicBezTo>
                <a:cubicBezTo>
                  <a:pt x="8633490" y="2597916"/>
                  <a:pt x="8602674" y="2649734"/>
                  <a:pt x="8608432" y="2741866"/>
                </a:cubicBezTo>
                <a:cubicBezTo>
                  <a:pt x="8630300" y="2779815"/>
                  <a:pt x="8631929" y="2817058"/>
                  <a:pt x="8619112" y="2864935"/>
                </a:cubicBezTo>
                <a:cubicBezTo>
                  <a:pt x="8655820" y="2860552"/>
                  <a:pt x="8588374" y="2937673"/>
                  <a:pt x="8627742" y="2950807"/>
                </a:cubicBezTo>
                <a:lnTo>
                  <a:pt x="8611822" y="2978246"/>
                </a:lnTo>
                <a:lnTo>
                  <a:pt x="8608239" y="2995916"/>
                </a:lnTo>
                <a:lnTo>
                  <a:pt x="8598647" y="2998648"/>
                </a:lnTo>
                <a:lnTo>
                  <a:pt x="8587108" y="3023630"/>
                </a:lnTo>
                <a:cubicBezTo>
                  <a:pt x="8584111" y="3033333"/>
                  <a:pt x="8577413" y="3084375"/>
                  <a:pt x="8577885" y="3096975"/>
                </a:cubicBezTo>
                <a:cubicBezTo>
                  <a:pt x="8594321" y="3142205"/>
                  <a:pt x="8535131" y="3160433"/>
                  <a:pt x="8557492" y="3216657"/>
                </a:cubicBezTo>
                <a:cubicBezTo>
                  <a:pt x="8562518" y="3237178"/>
                  <a:pt x="8573573" y="3299737"/>
                  <a:pt x="8560894" y="3310980"/>
                </a:cubicBezTo>
                <a:cubicBezTo>
                  <a:pt x="8557601" y="3323902"/>
                  <a:pt x="8561083" y="3339340"/>
                  <a:pt x="8547852" y="3344725"/>
                </a:cubicBezTo>
                <a:cubicBezTo>
                  <a:pt x="8531788" y="3353908"/>
                  <a:pt x="8553430" y="3400659"/>
                  <a:pt x="8535427" y="3393250"/>
                </a:cubicBezTo>
                <a:cubicBezTo>
                  <a:pt x="8550195" y="3426421"/>
                  <a:pt x="8529553" y="3487753"/>
                  <a:pt x="8520092" y="3514536"/>
                </a:cubicBezTo>
                <a:cubicBezTo>
                  <a:pt x="8513726" y="3563353"/>
                  <a:pt x="8500070" y="3650327"/>
                  <a:pt x="8497231" y="3686149"/>
                </a:cubicBezTo>
                <a:cubicBezTo>
                  <a:pt x="8494574" y="3687657"/>
                  <a:pt x="8493370" y="3677229"/>
                  <a:pt x="8489799" y="3692208"/>
                </a:cubicBezTo>
                <a:cubicBezTo>
                  <a:pt x="8486228" y="3707187"/>
                  <a:pt x="8465938" y="3757479"/>
                  <a:pt x="8475804" y="3776022"/>
                </a:cubicBezTo>
                <a:cubicBezTo>
                  <a:pt x="8441061" y="3875691"/>
                  <a:pt x="8487451" y="3939839"/>
                  <a:pt x="8471279" y="3977138"/>
                </a:cubicBezTo>
                <a:cubicBezTo>
                  <a:pt x="8465599" y="4067300"/>
                  <a:pt x="8419685" y="4164564"/>
                  <a:pt x="8408913" y="4222149"/>
                </a:cubicBezTo>
                <a:cubicBezTo>
                  <a:pt x="8403583" y="4287917"/>
                  <a:pt x="8398240" y="4339232"/>
                  <a:pt x="8402112" y="4364683"/>
                </a:cubicBezTo>
                <a:lnTo>
                  <a:pt x="8393355" y="4462471"/>
                </a:lnTo>
                <a:cubicBezTo>
                  <a:pt x="8396004" y="4503329"/>
                  <a:pt x="8376320" y="4548111"/>
                  <a:pt x="8376166" y="4574052"/>
                </a:cubicBezTo>
                <a:cubicBezTo>
                  <a:pt x="8369380" y="4670665"/>
                  <a:pt x="8352302" y="4649921"/>
                  <a:pt x="8341678" y="4667756"/>
                </a:cubicBezTo>
                <a:cubicBezTo>
                  <a:pt x="8320864" y="4705850"/>
                  <a:pt x="8290794" y="4758928"/>
                  <a:pt x="8273661" y="4799019"/>
                </a:cubicBezTo>
                <a:cubicBezTo>
                  <a:pt x="8254323" y="4834076"/>
                  <a:pt x="8262378" y="4811645"/>
                  <a:pt x="8256132" y="4849614"/>
                </a:cubicBezTo>
                <a:cubicBezTo>
                  <a:pt x="8239320" y="4853334"/>
                  <a:pt x="8207060" y="4883089"/>
                  <a:pt x="8226804" y="4919971"/>
                </a:cubicBezTo>
                <a:lnTo>
                  <a:pt x="8171825" y="5010766"/>
                </a:lnTo>
                <a:cubicBezTo>
                  <a:pt x="8150097" y="4983259"/>
                  <a:pt x="8165842" y="5107656"/>
                  <a:pt x="8143172" y="5088190"/>
                </a:cubicBezTo>
                <a:cubicBezTo>
                  <a:pt x="8128060" y="5102008"/>
                  <a:pt x="8138350" y="5118851"/>
                  <a:pt x="8126363" y="5143922"/>
                </a:cubicBezTo>
                <a:cubicBezTo>
                  <a:pt x="8116335" y="5192745"/>
                  <a:pt x="8111851" y="5226225"/>
                  <a:pt x="8103782" y="5284346"/>
                </a:cubicBezTo>
                <a:cubicBezTo>
                  <a:pt x="8101016" y="5338386"/>
                  <a:pt x="8095811" y="5337325"/>
                  <a:pt x="8084361" y="5390948"/>
                </a:cubicBezTo>
                <a:cubicBezTo>
                  <a:pt x="8082912" y="5429655"/>
                  <a:pt x="8063705" y="5449508"/>
                  <a:pt x="8062552" y="5470854"/>
                </a:cubicBezTo>
                <a:cubicBezTo>
                  <a:pt x="8086776" y="5526328"/>
                  <a:pt x="8037513" y="5496377"/>
                  <a:pt x="8057342" y="5529643"/>
                </a:cubicBezTo>
                <a:cubicBezTo>
                  <a:pt x="8050653" y="5550879"/>
                  <a:pt x="8055939" y="5587444"/>
                  <a:pt x="8044923" y="5597292"/>
                </a:cubicBezTo>
                <a:lnTo>
                  <a:pt x="8035233" y="5608899"/>
                </a:lnTo>
                <a:cubicBezTo>
                  <a:pt x="8030775" y="5623501"/>
                  <a:pt x="8021047" y="5660431"/>
                  <a:pt x="8018178" y="5684911"/>
                </a:cubicBezTo>
                <a:cubicBezTo>
                  <a:pt x="8005590" y="5692608"/>
                  <a:pt x="8011744" y="5734344"/>
                  <a:pt x="8018018" y="5755776"/>
                </a:cubicBezTo>
                <a:cubicBezTo>
                  <a:pt x="8019409" y="5792777"/>
                  <a:pt x="7989082" y="5848613"/>
                  <a:pt x="8008640" y="5889599"/>
                </a:cubicBezTo>
                <a:cubicBezTo>
                  <a:pt x="8011480" y="5932097"/>
                  <a:pt x="8009486" y="5940901"/>
                  <a:pt x="8013542" y="5989744"/>
                </a:cubicBezTo>
                <a:cubicBezTo>
                  <a:pt x="8022089" y="6020787"/>
                  <a:pt x="7982918" y="6024963"/>
                  <a:pt x="7980757" y="6084926"/>
                </a:cubicBezTo>
                <a:cubicBezTo>
                  <a:pt x="7974117" y="6134231"/>
                  <a:pt x="7999371" y="6240432"/>
                  <a:pt x="7975907" y="6346549"/>
                </a:cubicBezTo>
                <a:cubicBezTo>
                  <a:pt x="7987225" y="6409741"/>
                  <a:pt x="7980509" y="6468689"/>
                  <a:pt x="7974221" y="6527527"/>
                </a:cubicBezTo>
                <a:cubicBezTo>
                  <a:pt x="7955361" y="6585667"/>
                  <a:pt x="7987786" y="6579284"/>
                  <a:pt x="7979135" y="6627129"/>
                </a:cubicBezTo>
                <a:cubicBezTo>
                  <a:pt x="7983057" y="6635153"/>
                  <a:pt x="7984986" y="6697665"/>
                  <a:pt x="7979404" y="6694819"/>
                </a:cubicBezTo>
                <a:cubicBezTo>
                  <a:pt x="7981755" y="6716947"/>
                  <a:pt x="8003903" y="6732844"/>
                  <a:pt x="8009526" y="6765445"/>
                </a:cubicBezTo>
                <a:cubicBezTo>
                  <a:pt x="8011113" y="6776325"/>
                  <a:pt x="8014662" y="6810511"/>
                  <a:pt x="8018211" y="6844697"/>
                </a:cubicBezTo>
                <a:lnTo>
                  <a:pt x="8019608" y="6857999"/>
                </a:lnTo>
                <a:lnTo>
                  <a:pt x="0" y="6857999"/>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 name="Title 1">
            <a:extLst>
              <a:ext uri="{FF2B5EF4-FFF2-40B4-BE49-F238E27FC236}">
                <a16:creationId xmlns:a16="http://schemas.microsoft.com/office/drawing/2014/main" id="{0BFAF531-092B-7E1C-8500-4E41D51A5353}"/>
              </a:ext>
            </a:extLst>
          </p:cNvPr>
          <p:cNvSpPr txBox="1">
            <a:spLocks/>
          </p:cNvSpPr>
          <p:nvPr/>
        </p:nvSpPr>
        <p:spPr>
          <a:xfrm>
            <a:off x="1137034" y="609599"/>
            <a:ext cx="6836927" cy="1322888"/>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fontAlgn="auto">
              <a:spcAft>
                <a:spcPts val="600"/>
              </a:spcAft>
              <a:buClrTx/>
              <a:buSzTx/>
              <a:tabLst/>
              <a:defRPr/>
            </a:pPr>
            <a:r>
              <a:rPr kumimoji="0" lang="en-US" sz="4800" b="0" i="0" u="none" strike="noStrike" cap="none" spc="0" normalizeH="0" baseline="0" noProof="0">
                <a:ln>
                  <a:noFill/>
                </a:ln>
                <a:effectLst/>
                <a:uLnTx/>
                <a:uFillTx/>
                <a:latin typeface="Arial" panose="020B0604020202020204" pitchFamily="34" charset="0"/>
                <a:cs typeface="Arial" panose="020B0604020202020204" pitchFamily="34" charset="0"/>
              </a:rPr>
              <a:t>Locality Model and Best Practice Framework</a:t>
            </a:r>
          </a:p>
        </p:txBody>
      </p:sp>
      <p:sp>
        <p:nvSpPr>
          <p:cNvPr id="10" name="TextBox 9">
            <a:extLst>
              <a:ext uri="{FF2B5EF4-FFF2-40B4-BE49-F238E27FC236}">
                <a16:creationId xmlns:a16="http://schemas.microsoft.com/office/drawing/2014/main" id="{4F372B56-F93A-BFC4-E2D7-00F88A1043BF}"/>
              </a:ext>
            </a:extLst>
          </p:cNvPr>
          <p:cNvSpPr txBox="1"/>
          <p:nvPr/>
        </p:nvSpPr>
        <p:spPr>
          <a:xfrm>
            <a:off x="1137034" y="2194101"/>
            <a:ext cx="6433805" cy="3908585"/>
          </a:xfrm>
          <a:prstGeom prst="rect">
            <a:avLst/>
          </a:prstGeom>
        </p:spPr>
        <p:txBody>
          <a:bodyPr vert="horz" lIns="91440" tIns="45720" rIns="91440" bIns="45720" rtlCol="0">
            <a:noAutofit/>
          </a:bodyPr>
          <a:lstStyle/>
          <a:p>
            <a:pPr marL="342900" marR="0" lvl="0" indent="-228600" fontAlgn="auto">
              <a:lnSpc>
                <a:spcPct val="90000"/>
              </a:lnSpc>
              <a:spcBef>
                <a:spcPts val="0"/>
              </a:spcBef>
              <a:spcAft>
                <a:spcPts val="600"/>
              </a:spcAft>
              <a:buClrTx/>
              <a:buSzTx/>
              <a:buFont typeface="Arial" panose="020B0604020202020204" pitchFamily="34" charset="0"/>
              <a:buChar char="•"/>
              <a:tabLst/>
              <a:defRPr/>
            </a:pPr>
            <a:r>
              <a:rPr kumimoji="0" lang="en-US" sz="2400" b="0" i="0" u="none" strike="noStrike" cap="none" spc="0" normalizeH="0" baseline="0" noProof="0">
                <a:ln>
                  <a:noFill/>
                </a:ln>
                <a:effectLst/>
                <a:uLnTx/>
                <a:uFillTx/>
                <a:latin typeface="Arial" panose="020B0604020202020204" pitchFamily="34" charset="0"/>
                <a:cs typeface="Arial" panose="020B0604020202020204" pitchFamily="34" charset="0"/>
              </a:rPr>
              <a:t>Better understanding of each other's offers</a:t>
            </a:r>
          </a:p>
          <a:p>
            <a:pPr marL="342900" marR="0" lvl="0" indent="-228600" fontAlgn="auto">
              <a:lnSpc>
                <a:spcPct val="90000"/>
              </a:lnSpc>
              <a:spcBef>
                <a:spcPts val="0"/>
              </a:spcBef>
              <a:spcAft>
                <a:spcPts val="600"/>
              </a:spcAft>
              <a:buClrTx/>
              <a:buSzTx/>
              <a:buFont typeface="Arial" panose="020B0604020202020204" pitchFamily="34" charset="0"/>
              <a:buChar char="•"/>
              <a:tabLst/>
              <a:defRPr/>
            </a:pPr>
            <a:endParaRPr kumimoji="0" lang="en-US" sz="2400" b="0" i="0" u="none" strike="noStrike" cap="none" spc="0" normalizeH="0" baseline="0" noProof="0">
              <a:ln>
                <a:noFill/>
              </a:ln>
              <a:effectLst/>
              <a:uLnTx/>
              <a:uFillTx/>
              <a:latin typeface="Arial" panose="020B0604020202020204" pitchFamily="34" charset="0"/>
              <a:cs typeface="Arial" panose="020B0604020202020204" pitchFamily="34" charset="0"/>
            </a:endParaRPr>
          </a:p>
          <a:p>
            <a:pPr marL="342900" marR="0" lvl="0" indent="-228600" fontAlgn="auto">
              <a:lnSpc>
                <a:spcPct val="90000"/>
              </a:lnSpc>
              <a:spcBef>
                <a:spcPts val="0"/>
              </a:spcBef>
              <a:spcAft>
                <a:spcPts val="600"/>
              </a:spcAft>
              <a:buClrTx/>
              <a:buSzTx/>
              <a:buFont typeface="Arial" panose="020B0604020202020204" pitchFamily="34" charset="0"/>
              <a:buChar char="•"/>
              <a:tabLst/>
              <a:defRPr/>
            </a:pPr>
            <a:r>
              <a:rPr kumimoji="0" lang="en-US" sz="2400" b="0" i="0" u="none" strike="noStrike" cap="none" spc="0" normalizeH="0" baseline="0" noProof="0">
                <a:ln>
                  <a:noFill/>
                </a:ln>
                <a:effectLst/>
                <a:uLnTx/>
                <a:uFillTx/>
                <a:latin typeface="Arial" panose="020B0604020202020204" pitchFamily="34" charset="0"/>
                <a:cs typeface="Arial" panose="020B0604020202020204" pitchFamily="34" charset="0"/>
              </a:rPr>
              <a:t>Clear expectations of what is required from each service when making warm transfers</a:t>
            </a:r>
          </a:p>
          <a:p>
            <a:pPr marL="342900" marR="0" lvl="0" indent="-228600" fontAlgn="auto">
              <a:lnSpc>
                <a:spcPct val="90000"/>
              </a:lnSpc>
              <a:spcBef>
                <a:spcPts val="0"/>
              </a:spcBef>
              <a:spcAft>
                <a:spcPts val="600"/>
              </a:spcAft>
              <a:buClrTx/>
              <a:buSzTx/>
              <a:buFont typeface="Arial" panose="020B0604020202020204" pitchFamily="34" charset="0"/>
              <a:buChar char="•"/>
              <a:tabLst/>
              <a:defRPr/>
            </a:pPr>
            <a:endParaRPr kumimoji="0" lang="en-US" sz="2400" b="0" i="0" u="none" strike="noStrike" cap="none" spc="0" normalizeH="0" baseline="0" noProof="0">
              <a:ln>
                <a:noFill/>
              </a:ln>
              <a:effectLst/>
              <a:uLnTx/>
              <a:uFillTx/>
              <a:latin typeface="Arial" panose="020B0604020202020204" pitchFamily="34" charset="0"/>
              <a:cs typeface="Arial" panose="020B0604020202020204" pitchFamily="34" charset="0"/>
            </a:endParaRPr>
          </a:p>
          <a:p>
            <a:pPr marL="342900" marR="0" lvl="0" indent="-228600" fontAlgn="auto">
              <a:lnSpc>
                <a:spcPct val="90000"/>
              </a:lnSpc>
              <a:spcBef>
                <a:spcPts val="0"/>
              </a:spcBef>
              <a:spcAft>
                <a:spcPts val="600"/>
              </a:spcAft>
              <a:buClrTx/>
              <a:buSzTx/>
              <a:buFont typeface="Arial" panose="020B0604020202020204" pitchFamily="34" charset="0"/>
              <a:buChar char="•"/>
              <a:tabLst/>
              <a:defRPr/>
            </a:pPr>
            <a:r>
              <a:rPr kumimoji="0" lang="en-US" sz="2400" b="0" i="0" u="none" strike="noStrike" cap="none" spc="0" normalizeH="0" baseline="0" noProof="0">
                <a:ln>
                  <a:noFill/>
                </a:ln>
                <a:effectLst/>
                <a:uLnTx/>
                <a:uFillTx/>
                <a:latin typeface="Arial" panose="020B0604020202020204" pitchFamily="34" charset="0"/>
                <a:cs typeface="Arial" panose="020B0604020202020204" pitchFamily="34" charset="0"/>
              </a:rPr>
              <a:t>Fluidity and flow within the service</a:t>
            </a:r>
          </a:p>
          <a:p>
            <a:pPr marL="342900" marR="0" lvl="0" indent="-228600" fontAlgn="auto">
              <a:lnSpc>
                <a:spcPct val="90000"/>
              </a:lnSpc>
              <a:spcBef>
                <a:spcPts val="0"/>
              </a:spcBef>
              <a:spcAft>
                <a:spcPts val="600"/>
              </a:spcAft>
              <a:buClrTx/>
              <a:buSzTx/>
              <a:buFont typeface="Arial" panose="020B0604020202020204" pitchFamily="34" charset="0"/>
              <a:buChar char="•"/>
              <a:tabLst/>
              <a:defRPr/>
            </a:pPr>
            <a:endParaRPr kumimoji="0" lang="en-US" sz="2400" b="0" i="0" u="none" strike="noStrike" cap="none" spc="0" normalizeH="0" baseline="0" noProof="0">
              <a:ln>
                <a:noFill/>
              </a:ln>
              <a:effectLst/>
              <a:uLnTx/>
              <a:uFillTx/>
              <a:latin typeface="Arial" panose="020B0604020202020204" pitchFamily="34" charset="0"/>
              <a:cs typeface="Arial" panose="020B0604020202020204" pitchFamily="34" charset="0"/>
            </a:endParaRPr>
          </a:p>
          <a:p>
            <a:pPr marL="342900" marR="0" lvl="0" indent="-228600" fontAlgn="auto">
              <a:lnSpc>
                <a:spcPct val="90000"/>
              </a:lnSpc>
              <a:spcBef>
                <a:spcPts val="0"/>
              </a:spcBef>
              <a:spcAft>
                <a:spcPts val="600"/>
              </a:spcAft>
              <a:buClrTx/>
              <a:buSzTx/>
              <a:buFont typeface="Arial" panose="020B0604020202020204" pitchFamily="34" charset="0"/>
              <a:buChar char="•"/>
              <a:tabLst/>
              <a:defRPr/>
            </a:pPr>
            <a:r>
              <a:rPr kumimoji="0" lang="en-US" sz="2400" b="0" i="0" u="none" strike="noStrike" cap="none" spc="0" normalizeH="0" baseline="0" noProof="0">
                <a:ln>
                  <a:noFill/>
                </a:ln>
                <a:effectLst/>
                <a:uLnTx/>
                <a:uFillTx/>
                <a:latin typeface="Arial" panose="020B0604020202020204" pitchFamily="34" charset="0"/>
                <a:cs typeface="Arial" panose="020B0604020202020204" pitchFamily="34" charset="0"/>
              </a:rPr>
              <a:t>Access to information and sharing of information </a:t>
            </a:r>
          </a:p>
          <a:p>
            <a:pPr lvl="1" indent="-228600">
              <a:lnSpc>
                <a:spcPct val="90000"/>
              </a:lnSpc>
              <a:spcAft>
                <a:spcPts val="600"/>
              </a:spcAft>
              <a:buFont typeface="Arial" panose="020B0604020202020204" pitchFamily="34" charset="0"/>
              <a:buChar char="•"/>
            </a:pPr>
            <a:r>
              <a:rPr kumimoji="0" lang="en-US" sz="2400" b="0" i="0" u="none" strike="noStrike" cap="none" spc="0" normalizeH="0" baseline="0" noProof="0">
                <a:ln>
                  <a:noFill/>
                </a:ln>
                <a:effectLst/>
                <a:uLnTx/>
                <a:uFillTx/>
                <a:latin typeface="Arial" panose="020B0604020202020204" pitchFamily="34" charset="0"/>
                <a:cs typeface="Arial" panose="020B0604020202020204" pitchFamily="34" charset="0"/>
              </a:rPr>
              <a:t>– risk, safeguarding and alerts</a:t>
            </a:r>
          </a:p>
          <a:p>
            <a:pPr marL="342900" marR="0" lvl="0" indent="-228600" fontAlgn="auto">
              <a:lnSpc>
                <a:spcPct val="90000"/>
              </a:lnSpc>
              <a:spcBef>
                <a:spcPts val="0"/>
              </a:spcBef>
              <a:spcAft>
                <a:spcPts val="600"/>
              </a:spcAft>
              <a:buClrTx/>
              <a:buSzTx/>
              <a:buFont typeface="Arial" panose="020B0604020202020204" pitchFamily="34" charset="0"/>
              <a:buChar char="•"/>
              <a:tabLst/>
              <a:defRPr/>
            </a:pPr>
            <a:endParaRPr kumimoji="0" lang="en-US" sz="2400" b="0" i="0" u="none" strike="noStrike" cap="none" spc="0" normalizeH="0" baseline="0" noProof="0">
              <a:ln>
                <a:noFill/>
              </a:ln>
              <a:effectLst/>
              <a:uLnTx/>
              <a:uFillTx/>
              <a:latin typeface="Arial" panose="020B0604020202020204" pitchFamily="34" charset="0"/>
              <a:cs typeface="Arial" panose="020B0604020202020204" pitchFamily="34" charset="0"/>
            </a:endParaRPr>
          </a:p>
        </p:txBody>
      </p:sp>
      <p:pic>
        <p:nvPicPr>
          <p:cNvPr id="2" name="Picture 1">
            <a:extLst>
              <a:ext uri="{FF2B5EF4-FFF2-40B4-BE49-F238E27FC236}">
                <a16:creationId xmlns:a16="http://schemas.microsoft.com/office/drawing/2014/main" id="{148D2CC7-9CA3-39FC-E5BB-A9135F5B55E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699925" y="2522299"/>
            <a:ext cx="910299" cy="3705163"/>
          </a:xfrm>
          <a:prstGeom prst="rect">
            <a:avLst/>
          </a:prstGeom>
        </p:spPr>
      </p:pic>
      <p:pic>
        <p:nvPicPr>
          <p:cNvPr id="6" name="Picture 5" descr="Text&#10;&#10;Description automatically generated with medium confidence">
            <a:extLst>
              <a:ext uri="{FF2B5EF4-FFF2-40B4-BE49-F238E27FC236}">
                <a16:creationId xmlns:a16="http://schemas.microsoft.com/office/drawing/2014/main" id="{C025F133-FE79-7CAB-1E95-FCB84E8AEBC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499080" y="595426"/>
            <a:ext cx="1166868" cy="1364758"/>
          </a:xfrm>
          <a:prstGeom prst="rect">
            <a:avLst/>
          </a:prstGeom>
        </p:spPr>
      </p:pic>
    </p:spTree>
    <p:extLst>
      <p:ext uri="{BB962C8B-B14F-4D97-AF65-F5344CB8AC3E}">
        <p14:creationId xmlns:p14="http://schemas.microsoft.com/office/powerpoint/2010/main" val="404740564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04596776-0131-4330-2AFB-EC7CE6610FDD}"/>
            </a:ext>
          </a:extLst>
        </p:cNvPr>
        <p:cNvGrpSpPr/>
        <p:nvPr/>
      </p:nvGrpSpPr>
      <p:grpSpPr>
        <a:xfrm>
          <a:off x="0" y="0"/>
          <a:ext cx="0" cy="0"/>
          <a:chOff x="0" y="0"/>
          <a:chExt cx="0" cy="0"/>
        </a:xfrm>
      </p:grpSpPr>
      <p:sp useBgFill="1">
        <p:nvSpPr>
          <p:cNvPr id="2061" name="Rectangle 2060">
            <a:extLst>
              <a:ext uri="{FF2B5EF4-FFF2-40B4-BE49-F238E27FC236}">
                <a16:creationId xmlns:a16="http://schemas.microsoft.com/office/drawing/2014/main" id="{61293230-B0F6-45B1-96D1-13D18E24299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2" name="Freeform: Shape 2061">
            <a:extLst>
              <a:ext uri="{FF2B5EF4-FFF2-40B4-BE49-F238E27FC236}">
                <a16:creationId xmlns:a16="http://schemas.microsoft.com/office/drawing/2014/main" id="{2E4C77E0-AD32-4D51-A420-0A861D5A863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1766176" cy="2061837"/>
          </a:xfrm>
          <a:custGeom>
            <a:avLst/>
            <a:gdLst>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13657 w 10768629"/>
              <a:gd name="connsiteY144" fmla="*/ 1730706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84330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0768629" h="1978172">
                <a:moveTo>
                  <a:pt x="0" y="0"/>
                </a:moveTo>
                <a:lnTo>
                  <a:pt x="10768629" y="0"/>
                </a:lnTo>
                <a:lnTo>
                  <a:pt x="10733254" y="31439"/>
                </a:lnTo>
                <a:lnTo>
                  <a:pt x="10727085" y="37910"/>
                </a:lnTo>
                <a:cubicBezTo>
                  <a:pt x="10712973" y="56080"/>
                  <a:pt x="10699457" y="78430"/>
                  <a:pt x="10675953" y="68623"/>
                </a:cubicBezTo>
                <a:cubicBezTo>
                  <a:pt x="10685972" y="89202"/>
                  <a:pt x="10641629" y="69781"/>
                  <a:pt x="10637091" y="90361"/>
                </a:cubicBezTo>
                <a:cubicBezTo>
                  <a:pt x="10635214" y="107005"/>
                  <a:pt x="10621323" y="104993"/>
                  <a:pt x="10610971" y="110764"/>
                </a:cubicBezTo>
                <a:cubicBezTo>
                  <a:pt x="10603980" y="127568"/>
                  <a:pt x="10551417" y="141180"/>
                  <a:pt x="10532872" y="138028"/>
                </a:cubicBezTo>
                <a:cubicBezTo>
                  <a:pt x="10480300" y="119072"/>
                  <a:pt x="10440532" y="186296"/>
                  <a:pt x="10398558" y="172911"/>
                </a:cubicBezTo>
                <a:cubicBezTo>
                  <a:pt x="10387708" y="174114"/>
                  <a:pt x="10378792" y="177646"/>
                  <a:pt x="10371128" y="182609"/>
                </a:cubicBezTo>
                <a:lnTo>
                  <a:pt x="10352178" y="199976"/>
                </a:lnTo>
                <a:lnTo>
                  <a:pt x="10351815" y="211879"/>
                </a:lnTo>
                <a:lnTo>
                  <a:pt x="10337471" y="218661"/>
                </a:lnTo>
                <a:lnTo>
                  <a:pt x="10334625" y="222351"/>
                </a:lnTo>
                <a:cubicBezTo>
                  <a:pt x="10321108" y="225227"/>
                  <a:pt x="10278615" y="228401"/>
                  <a:pt x="10256365" y="235917"/>
                </a:cubicBezTo>
                <a:cubicBezTo>
                  <a:pt x="10218136" y="258033"/>
                  <a:pt x="10224552" y="209685"/>
                  <a:pt x="10201127" y="267448"/>
                </a:cubicBezTo>
                <a:cubicBezTo>
                  <a:pt x="10121320" y="273476"/>
                  <a:pt x="10040763" y="345580"/>
                  <a:pt x="9961218" y="326720"/>
                </a:cubicBezTo>
                <a:cubicBezTo>
                  <a:pt x="9980173" y="341621"/>
                  <a:pt x="9883038" y="318484"/>
                  <a:pt x="9859715" y="355698"/>
                </a:cubicBezTo>
                <a:cubicBezTo>
                  <a:pt x="9812822" y="367758"/>
                  <a:pt x="9752089" y="383830"/>
                  <a:pt x="9679867" y="399081"/>
                </a:cubicBezTo>
                <a:cubicBezTo>
                  <a:pt x="9618357" y="415668"/>
                  <a:pt x="9525492" y="446315"/>
                  <a:pt x="9490654" y="455225"/>
                </a:cubicBezTo>
                <a:lnTo>
                  <a:pt x="9470837" y="452539"/>
                </a:lnTo>
                <a:lnTo>
                  <a:pt x="9469082" y="454891"/>
                </a:lnTo>
                <a:cubicBezTo>
                  <a:pt x="9460057" y="461184"/>
                  <a:pt x="9453495" y="461729"/>
                  <a:pt x="9448038" y="459733"/>
                </a:cubicBezTo>
                <a:lnTo>
                  <a:pt x="9396821" y="455795"/>
                </a:lnTo>
                <a:lnTo>
                  <a:pt x="9392197" y="459796"/>
                </a:lnTo>
                <a:lnTo>
                  <a:pt x="9347994" y="464462"/>
                </a:lnTo>
                <a:cubicBezTo>
                  <a:pt x="9347959" y="465155"/>
                  <a:pt x="9347925" y="465846"/>
                  <a:pt x="9347889" y="466539"/>
                </a:cubicBezTo>
                <a:cubicBezTo>
                  <a:pt x="9346648" y="471307"/>
                  <a:pt x="9343831" y="475025"/>
                  <a:pt x="9337639" y="476654"/>
                </a:cubicBezTo>
                <a:cubicBezTo>
                  <a:pt x="9354547" y="503661"/>
                  <a:pt x="9307720" y="510631"/>
                  <a:pt x="9287964" y="513052"/>
                </a:cubicBezTo>
                <a:cubicBezTo>
                  <a:pt x="9269905" y="526173"/>
                  <a:pt x="9245386" y="544358"/>
                  <a:pt x="9229283" y="555377"/>
                </a:cubicBezTo>
                <a:lnTo>
                  <a:pt x="9220274" y="557502"/>
                </a:lnTo>
                <a:cubicBezTo>
                  <a:pt x="9220250" y="557668"/>
                  <a:pt x="9220226" y="557835"/>
                  <a:pt x="9220202" y="558001"/>
                </a:cubicBezTo>
                <a:cubicBezTo>
                  <a:pt x="9218468" y="559434"/>
                  <a:pt x="9215591" y="560497"/>
                  <a:pt x="9210908" y="561147"/>
                </a:cubicBezTo>
                <a:lnTo>
                  <a:pt x="9186374" y="565502"/>
                </a:lnTo>
                <a:lnTo>
                  <a:pt x="9181058" y="569943"/>
                </a:lnTo>
                <a:lnTo>
                  <a:pt x="9167549" y="584727"/>
                </a:lnTo>
                <a:lnTo>
                  <a:pt x="9149110" y="598906"/>
                </a:lnTo>
                <a:cubicBezTo>
                  <a:pt x="9133575" y="594395"/>
                  <a:pt x="9087390" y="636567"/>
                  <a:pt x="9078556" y="644039"/>
                </a:cubicBezTo>
                <a:lnTo>
                  <a:pt x="8996399" y="690055"/>
                </a:lnTo>
                <a:cubicBezTo>
                  <a:pt x="8913147" y="777045"/>
                  <a:pt x="8867993" y="772591"/>
                  <a:pt x="8803791" y="813860"/>
                </a:cubicBezTo>
                <a:cubicBezTo>
                  <a:pt x="8745270" y="819906"/>
                  <a:pt x="8690049" y="823612"/>
                  <a:pt x="8636202" y="848463"/>
                </a:cubicBezTo>
                <a:cubicBezTo>
                  <a:pt x="8594799" y="860014"/>
                  <a:pt x="8568613" y="864779"/>
                  <a:pt x="8555372" y="883171"/>
                </a:cubicBezTo>
                <a:lnTo>
                  <a:pt x="8507229" y="901665"/>
                </a:lnTo>
                <a:lnTo>
                  <a:pt x="8428473" y="927985"/>
                </a:lnTo>
                <a:cubicBezTo>
                  <a:pt x="8428287" y="929817"/>
                  <a:pt x="8428100" y="931648"/>
                  <a:pt x="8427914" y="933480"/>
                </a:cubicBezTo>
                <a:lnTo>
                  <a:pt x="8420327" y="941984"/>
                </a:lnTo>
                <a:lnTo>
                  <a:pt x="8394729" y="948347"/>
                </a:lnTo>
                <a:lnTo>
                  <a:pt x="8380548" y="987916"/>
                </a:lnTo>
                <a:lnTo>
                  <a:pt x="8375330" y="965444"/>
                </a:lnTo>
                <a:cubicBezTo>
                  <a:pt x="8372375" y="964202"/>
                  <a:pt x="8344433" y="977378"/>
                  <a:pt x="8340796" y="980522"/>
                </a:cubicBezTo>
                <a:cubicBezTo>
                  <a:pt x="8328292" y="982128"/>
                  <a:pt x="8319237" y="991089"/>
                  <a:pt x="8304438" y="996739"/>
                </a:cubicBezTo>
                <a:cubicBezTo>
                  <a:pt x="8297193" y="1005683"/>
                  <a:pt x="8289328" y="1014568"/>
                  <a:pt x="8280929" y="1023089"/>
                </a:cubicBezTo>
                <a:lnTo>
                  <a:pt x="8275760" y="1027772"/>
                </a:lnTo>
                <a:lnTo>
                  <a:pt x="8275478" y="1027605"/>
                </a:lnTo>
                <a:cubicBezTo>
                  <a:pt x="8273970" y="1028076"/>
                  <a:pt x="8251461" y="1029408"/>
                  <a:pt x="8249003" y="1032033"/>
                </a:cubicBezTo>
                <a:lnTo>
                  <a:pt x="8203836" y="1037347"/>
                </a:lnTo>
                <a:cubicBezTo>
                  <a:pt x="8172789" y="1049890"/>
                  <a:pt x="8148166" y="1034625"/>
                  <a:pt x="8122936" y="1063113"/>
                </a:cubicBezTo>
                <a:cubicBezTo>
                  <a:pt x="8093850" y="1074757"/>
                  <a:pt x="8066781" y="1075350"/>
                  <a:pt x="8043658" y="1092746"/>
                </a:cubicBezTo>
                <a:cubicBezTo>
                  <a:pt x="8032157" y="1089174"/>
                  <a:pt x="8022145" y="1089998"/>
                  <a:pt x="8015351" y="1105478"/>
                </a:cubicBezTo>
                <a:cubicBezTo>
                  <a:pt x="7987544" y="1113006"/>
                  <a:pt x="7977708" y="1099152"/>
                  <a:pt x="7963145" y="1119346"/>
                </a:cubicBezTo>
                <a:cubicBezTo>
                  <a:pt x="7942622" y="1098880"/>
                  <a:pt x="7943760" y="1109516"/>
                  <a:pt x="7938145" y="1120225"/>
                </a:cubicBezTo>
                <a:lnTo>
                  <a:pt x="7937238" y="1121204"/>
                </a:lnTo>
                <a:lnTo>
                  <a:pt x="7934398" y="1118240"/>
                </a:lnTo>
                <a:lnTo>
                  <a:pt x="7918248" y="1124371"/>
                </a:lnTo>
                <a:lnTo>
                  <a:pt x="7914119" y="1127653"/>
                </a:lnTo>
                <a:cubicBezTo>
                  <a:pt x="7911201" y="1129547"/>
                  <a:pt x="7909169" y="1130331"/>
                  <a:pt x="7907658" y="1130350"/>
                </a:cubicBezTo>
                <a:lnTo>
                  <a:pt x="7907434" y="1130103"/>
                </a:lnTo>
                <a:lnTo>
                  <a:pt x="7901508" y="1133245"/>
                </a:lnTo>
                <a:cubicBezTo>
                  <a:pt x="7891644" y="1139271"/>
                  <a:pt x="7882185" y="1145815"/>
                  <a:pt x="7873287" y="1152609"/>
                </a:cubicBezTo>
                <a:cubicBezTo>
                  <a:pt x="7864672" y="1141906"/>
                  <a:pt x="7845199" y="1159242"/>
                  <a:pt x="7834833" y="1153868"/>
                </a:cubicBezTo>
                <a:lnTo>
                  <a:pt x="7828661" y="1139994"/>
                </a:lnTo>
                <a:lnTo>
                  <a:pt x="7823966" y="1143178"/>
                </a:lnTo>
                <a:lnTo>
                  <a:pt x="7815078" y="1151776"/>
                </a:lnTo>
                <a:cubicBezTo>
                  <a:pt x="7813692" y="1152943"/>
                  <a:pt x="7812687" y="1153116"/>
                  <a:pt x="7812026" y="1151522"/>
                </a:cubicBezTo>
                <a:cubicBezTo>
                  <a:pt x="7806555" y="1153054"/>
                  <a:pt x="7788673" y="1159989"/>
                  <a:pt x="7782249" y="1160970"/>
                </a:cubicBezTo>
                <a:lnTo>
                  <a:pt x="7773476" y="1157414"/>
                </a:lnTo>
                <a:lnTo>
                  <a:pt x="7769600" y="1157365"/>
                </a:lnTo>
                <a:lnTo>
                  <a:pt x="7752631" y="1172815"/>
                </a:lnTo>
                <a:lnTo>
                  <a:pt x="7739392" y="1192062"/>
                </a:lnTo>
                <a:lnTo>
                  <a:pt x="7677677" y="1216394"/>
                </a:lnTo>
                <a:lnTo>
                  <a:pt x="7586920" y="1261888"/>
                </a:lnTo>
                <a:cubicBezTo>
                  <a:pt x="7556723" y="1298911"/>
                  <a:pt x="7489187" y="1284518"/>
                  <a:pt x="7486100" y="1292563"/>
                </a:cubicBezTo>
                <a:cubicBezTo>
                  <a:pt x="7454875" y="1308356"/>
                  <a:pt x="7453335" y="1326361"/>
                  <a:pt x="7411323" y="1340732"/>
                </a:cubicBezTo>
                <a:cubicBezTo>
                  <a:pt x="7372519" y="1390006"/>
                  <a:pt x="7288617" y="1403664"/>
                  <a:pt x="7240698" y="1438832"/>
                </a:cubicBezTo>
                <a:cubicBezTo>
                  <a:pt x="7206467" y="1417136"/>
                  <a:pt x="7227555" y="1441678"/>
                  <a:pt x="7197675" y="1447530"/>
                </a:cubicBezTo>
                <a:cubicBezTo>
                  <a:pt x="7211601" y="1474927"/>
                  <a:pt x="7159483" y="1444981"/>
                  <a:pt x="7164788" y="1480293"/>
                </a:cubicBezTo>
                <a:cubicBezTo>
                  <a:pt x="7159184" y="1480240"/>
                  <a:pt x="7153584" y="1479075"/>
                  <a:pt x="7147929" y="1477641"/>
                </a:cubicBezTo>
                <a:lnTo>
                  <a:pt x="7144965" y="1476908"/>
                </a:lnTo>
                <a:lnTo>
                  <a:pt x="7134299" y="1479969"/>
                </a:lnTo>
                <a:lnTo>
                  <a:pt x="7129809" y="1473339"/>
                </a:lnTo>
                <a:lnTo>
                  <a:pt x="7112688" y="1472575"/>
                </a:lnTo>
                <a:cubicBezTo>
                  <a:pt x="7106506" y="1473449"/>
                  <a:pt x="7100123" y="1475741"/>
                  <a:pt x="7093470" y="1480300"/>
                </a:cubicBezTo>
                <a:cubicBezTo>
                  <a:pt x="7079039" y="1501274"/>
                  <a:pt x="7048991" y="1495718"/>
                  <a:pt x="7025034" y="1506934"/>
                </a:cubicBezTo>
                <a:lnTo>
                  <a:pt x="7014783" y="1515868"/>
                </a:lnTo>
                <a:lnTo>
                  <a:pt x="6979706" y="1523511"/>
                </a:lnTo>
                <a:lnTo>
                  <a:pt x="6977890" y="1525793"/>
                </a:lnTo>
                <a:cubicBezTo>
                  <a:pt x="6971996" y="1527914"/>
                  <a:pt x="6959488" y="1529941"/>
                  <a:pt x="6944339" y="1536237"/>
                </a:cubicBezTo>
                <a:lnTo>
                  <a:pt x="6886996" y="1563569"/>
                </a:lnTo>
                <a:lnTo>
                  <a:pt x="6874510" y="1558469"/>
                </a:lnTo>
                <a:lnTo>
                  <a:pt x="6871943" y="1554651"/>
                </a:lnTo>
                <a:lnTo>
                  <a:pt x="6856174" y="1562024"/>
                </a:lnTo>
                <a:lnTo>
                  <a:pt x="6842321" y="1560554"/>
                </a:lnTo>
                <a:lnTo>
                  <a:pt x="6832713" y="1569357"/>
                </a:lnTo>
                <a:lnTo>
                  <a:pt x="6816351" y="1571495"/>
                </a:lnTo>
                <a:cubicBezTo>
                  <a:pt x="6810216" y="1571510"/>
                  <a:pt x="6803310" y="1571324"/>
                  <a:pt x="6795800" y="1572010"/>
                </a:cubicBezTo>
                <a:lnTo>
                  <a:pt x="6777546" y="1568661"/>
                </a:lnTo>
                <a:lnTo>
                  <a:pt x="6751528" y="1574143"/>
                </a:lnTo>
                <a:cubicBezTo>
                  <a:pt x="6731455" y="1578562"/>
                  <a:pt x="6712054" y="1582098"/>
                  <a:pt x="6691966" y="1582255"/>
                </a:cubicBezTo>
                <a:cubicBezTo>
                  <a:pt x="6677921" y="1590738"/>
                  <a:pt x="6663787" y="1595441"/>
                  <a:pt x="6646941" y="1588471"/>
                </a:cubicBezTo>
                <a:cubicBezTo>
                  <a:pt x="6605135" y="1597971"/>
                  <a:pt x="6598373" y="1612583"/>
                  <a:pt x="6568576" y="1606488"/>
                </a:cubicBezTo>
                <a:cubicBezTo>
                  <a:pt x="6562510" y="1614734"/>
                  <a:pt x="6558067" y="1619360"/>
                  <a:pt x="6554358" y="1621701"/>
                </a:cubicBezTo>
                <a:cubicBezTo>
                  <a:pt x="6543227" y="1628727"/>
                  <a:pt x="6538724" y="1615196"/>
                  <a:pt x="6516968" y="1617195"/>
                </a:cubicBezTo>
                <a:cubicBezTo>
                  <a:pt x="6493173" y="1617368"/>
                  <a:pt x="6528193" y="1598652"/>
                  <a:pt x="6506479" y="1602227"/>
                </a:cubicBezTo>
                <a:cubicBezTo>
                  <a:pt x="6486674" y="1613929"/>
                  <a:pt x="6478484" y="1593997"/>
                  <a:pt x="6458436" y="1607332"/>
                </a:cubicBezTo>
                <a:cubicBezTo>
                  <a:pt x="6471168" y="1620800"/>
                  <a:pt x="6410323" y="1615478"/>
                  <a:pt x="6414786" y="1628815"/>
                </a:cubicBezTo>
                <a:cubicBezTo>
                  <a:pt x="6385942" y="1615041"/>
                  <a:pt x="6386569" y="1640238"/>
                  <a:pt x="6357085" y="1640846"/>
                </a:cubicBezTo>
                <a:cubicBezTo>
                  <a:pt x="6341163" y="1636809"/>
                  <a:pt x="6331497" y="1637754"/>
                  <a:pt x="6322636" y="1648213"/>
                </a:cubicBezTo>
                <a:cubicBezTo>
                  <a:pt x="6248448" y="1627802"/>
                  <a:pt x="6286748" y="1654976"/>
                  <a:pt x="6226172" y="1654676"/>
                </a:cubicBezTo>
                <a:lnTo>
                  <a:pt x="6221217" y="1654506"/>
                </a:lnTo>
                <a:lnTo>
                  <a:pt x="6204956" y="1664280"/>
                </a:lnTo>
                <a:cubicBezTo>
                  <a:pt x="6204728" y="1665114"/>
                  <a:pt x="6204498" y="1665947"/>
                  <a:pt x="6204270" y="1666782"/>
                </a:cubicBezTo>
                <a:lnTo>
                  <a:pt x="6143810" y="1661963"/>
                </a:lnTo>
                <a:lnTo>
                  <a:pt x="6136560" y="1665728"/>
                </a:lnTo>
                <a:lnTo>
                  <a:pt x="6096155" y="1656951"/>
                </a:lnTo>
                <a:lnTo>
                  <a:pt x="6075812" y="1655422"/>
                </a:lnTo>
                <a:lnTo>
                  <a:pt x="6039495" y="1649680"/>
                </a:lnTo>
                <a:lnTo>
                  <a:pt x="6036523" y="1652121"/>
                </a:lnTo>
                <a:lnTo>
                  <a:pt x="6029328" y="1649904"/>
                </a:lnTo>
                <a:lnTo>
                  <a:pt x="6024075" y="1652779"/>
                </a:lnTo>
                <a:lnTo>
                  <a:pt x="6018085" y="1652030"/>
                </a:lnTo>
                <a:cubicBezTo>
                  <a:pt x="6006658" y="1653831"/>
                  <a:pt x="5968194" y="1662035"/>
                  <a:pt x="5955513" y="1663584"/>
                </a:cubicBezTo>
                <a:lnTo>
                  <a:pt x="5941996" y="1661326"/>
                </a:lnTo>
                <a:lnTo>
                  <a:pt x="5931789" y="1669915"/>
                </a:lnTo>
                <a:lnTo>
                  <a:pt x="5888686" y="1672175"/>
                </a:lnTo>
                <a:lnTo>
                  <a:pt x="5873794" y="1665454"/>
                </a:lnTo>
                <a:lnTo>
                  <a:pt x="5860022" y="1660635"/>
                </a:lnTo>
                <a:lnTo>
                  <a:pt x="5858237" y="1660649"/>
                </a:lnTo>
                <a:lnTo>
                  <a:pt x="5840319" y="1660798"/>
                </a:lnTo>
                <a:lnTo>
                  <a:pt x="5806984" y="1661075"/>
                </a:lnTo>
                <a:cubicBezTo>
                  <a:pt x="5785708" y="1661533"/>
                  <a:pt x="5764126" y="1662974"/>
                  <a:pt x="5742351" y="1667489"/>
                </a:cubicBezTo>
                <a:cubicBezTo>
                  <a:pt x="5659069" y="1645168"/>
                  <a:pt x="5615134" y="1706361"/>
                  <a:pt x="5521171" y="1671626"/>
                </a:cubicBezTo>
                <a:cubicBezTo>
                  <a:pt x="5491803" y="1671296"/>
                  <a:pt x="5498089" y="1662666"/>
                  <a:pt x="5457384" y="1683952"/>
                </a:cubicBezTo>
                <a:cubicBezTo>
                  <a:pt x="5356959" y="1699287"/>
                  <a:pt x="5078905" y="1774579"/>
                  <a:pt x="4950070" y="1748401"/>
                </a:cubicBezTo>
                <a:cubicBezTo>
                  <a:pt x="4918276" y="1752255"/>
                  <a:pt x="4891043" y="1756936"/>
                  <a:pt x="4872172" y="1757222"/>
                </a:cubicBezTo>
                <a:lnTo>
                  <a:pt x="4809524" y="1761033"/>
                </a:lnTo>
                <a:cubicBezTo>
                  <a:pt x="4791324" y="1772975"/>
                  <a:pt x="4777258" y="1754591"/>
                  <a:pt x="4759058" y="1766533"/>
                </a:cubicBezTo>
                <a:cubicBezTo>
                  <a:pt x="4747481" y="1770744"/>
                  <a:pt x="4734604" y="1772921"/>
                  <a:pt x="4719749" y="1771811"/>
                </a:cubicBezTo>
                <a:cubicBezTo>
                  <a:pt x="4671168" y="1780243"/>
                  <a:pt x="4634134" y="1775931"/>
                  <a:pt x="4568686" y="1786141"/>
                </a:cubicBezTo>
                <a:cubicBezTo>
                  <a:pt x="4544667" y="1777910"/>
                  <a:pt x="4432547" y="1778168"/>
                  <a:pt x="4418751" y="1796932"/>
                </a:cubicBezTo>
                <a:cubicBezTo>
                  <a:pt x="4403360" y="1801488"/>
                  <a:pt x="4385278" y="1795746"/>
                  <a:pt x="4378377" y="1815528"/>
                </a:cubicBezTo>
                <a:cubicBezTo>
                  <a:pt x="4366870" y="1839461"/>
                  <a:pt x="4337372" y="1814003"/>
                  <a:pt x="4320575" y="1832722"/>
                </a:cubicBezTo>
                <a:cubicBezTo>
                  <a:pt x="4277898" y="1857053"/>
                  <a:pt x="4243945" y="1846759"/>
                  <a:pt x="4211935" y="1860177"/>
                </a:cubicBezTo>
                <a:cubicBezTo>
                  <a:pt x="4181519" y="1859584"/>
                  <a:pt x="4171342" y="1859762"/>
                  <a:pt x="4101228" y="1868717"/>
                </a:cubicBezTo>
                <a:cubicBezTo>
                  <a:pt x="4080159" y="1876188"/>
                  <a:pt x="4039427" y="1877381"/>
                  <a:pt x="3973223" y="1881015"/>
                </a:cubicBezTo>
                <a:cubicBezTo>
                  <a:pt x="3971330" y="1884974"/>
                  <a:pt x="3952843" y="1879225"/>
                  <a:pt x="3900992" y="1880603"/>
                </a:cubicBezTo>
                <a:cubicBezTo>
                  <a:pt x="3849141" y="1881981"/>
                  <a:pt x="3740060" y="1895686"/>
                  <a:pt x="3662119" y="1889285"/>
                </a:cubicBezTo>
                <a:cubicBezTo>
                  <a:pt x="3565155" y="1881322"/>
                  <a:pt x="3613412" y="1915150"/>
                  <a:pt x="3496919" y="1873180"/>
                </a:cubicBezTo>
                <a:cubicBezTo>
                  <a:pt x="3488062" y="1895719"/>
                  <a:pt x="3474293" y="1876288"/>
                  <a:pt x="3449433" y="1889681"/>
                </a:cubicBezTo>
                <a:cubicBezTo>
                  <a:pt x="3406553" y="1891629"/>
                  <a:pt x="3413217" y="1897797"/>
                  <a:pt x="3369766" y="1916653"/>
                </a:cubicBezTo>
                <a:cubicBezTo>
                  <a:pt x="3338805" y="1929531"/>
                  <a:pt x="3289487" y="1928617"/>
                  <a:pt x="3269672" y="1938036"/>
                </a:cubicBezTo>
                <a:lnTo>
                  <a:pt x="3224897" y="1943733"/>
                </a:lnTo>
                <a:cubicBezTo>
                  <a:pt x="3188693" y="1949271"/>
                  <a:pt x="3178540" y="1909145"/>
                  <a:pt x="3161463" y="1946591"/>
                </a:cubicBezTo>
                <a:lnTo>
                  <a:pt x="3112044" y="1935614"/>
                </a:lnTo>
                <a:lnTo>
                  <a:pt x="3069716" y="1930463"/>
                </a:lnTo>
                <a:cubicBezTo>
                  <a:pt x="3049937" y="1924285"/>
                  <a:pt x="3047816" y="1925644"/>
                  <a:pt x="3005773" y="1915878"/>
                </a:cubicBezTo>
                <a:cubicBezTo>
                  <a:pt x="2978838" y="1921092"/>
                  <a:pt x="2967972" y="1927319"/>
                  <a:pt x="2897201" y="1926772"/>
                </a:cubicBezTo>
                <a:lnTo>
                  <a:pt x="2783891" y="1931749"/>
                </a:lnTo>
                <a:cubicBezTo>
                  <a:pt x="2753098" y="1932794"/>
                  <a:pt x="2731621" y="1915151"/>
                  <a:pt x="2712447" y="1933044"/>
                </a:cubicBezTo>
                <a:cubicBezTo>
                  <a:pt x="2621923" y="1990472"/>
                  <a:pt x="2637976" y="1949546"/>
                  <a:pt x="2560151" y="1963609"/>
                </a:cubicBezTo>
                <a:cubicBezTo>
                  <a:pt x="2472084" y="1973456"/>
                  <a:pt x="2423631" y="1962133"/>
                  <a:pt x="2367221" y="1971884"/>
                </a:cubicBezTo>
                <a:cubicBezTo>
                  <a:pt x="2355331" y="1950582"/>
                  <a:pt x="2295649" y="1950006"/>
                  <a:pt x="2272130" y="1961162"/>
                </a:cubicBezTo>
                <a:cubicBezTo>
                  <a:pt x="2229336" y="1964326"/>
                  <a:pt x="2232627" y="1943953"/>
                  <a:pt x="2189404" y="1978172"/>
                </a:cubicBezTo>
                <a:cubicBezTo>
                  <a:pt x="2153824" y="1968017"/>
                  <a:pt x="2114605" y="1969166"/>
                  <a:pt x="2077704" y="1965002"/>
                </a:cubicBezTo>
                <a:cubicBezTo>
                  <a:pt x="2053064" y="1962036"/>
                  <a:pt x="2051584" y="1971011"/>
                  <a:pt x="2033299" y="1969042"/>
                </a:cubicBezTo>
                <a:cubicBezTo>
                  <a:pt x="2015014" y="1967073"/>
                  <a:pt x="1998956" y="1958903"/>
                  <a:pt x="1967996" y="1953187"/>
                </a:cubicBezTo>
                <a:cubicBezTo>
                  <a:pt x="1924117" y="1970917"/>
                  <a:pt x="1915668" y="1940297"/>
                  <a:pt x="1855805" y="1926082"/>
                </a:cubicBezTo>
                <a:cubicBezTo>
                  <a:pt x="1830663" y="1943732"/>
                  <a:pt x="1810564" y="1935694"/>
                  <a:pt x="1790957" y="1919460"/>
                </a:cubicBezTo>
                <a:cubicBezTo>
                  <a:pt x="1732588" y="1924884"/>
                  <a:pt x="1679506" y="1900619"/>
                  <a:pt x="1613978" y="1891581"/>
                </a:cubicBezTo>
                <a:cubicBezTo>
                  <a:pt x="1542961" y="1912227"/>
                  <a:pt x="1506863" y="1865666"/>
                  <a:pt x="1436831" y="1856201"/>
                </a:cubicBezTo>
                <a:cubicBezTo>
                  <a:pt x="1409149" y="1862955"/>
                  <a:pt x="1416370" y="1829853"/>
                  <a:pt x="1357365" y="1832140"/>
                </a:cubicBezTo>
                <a:cubicBezTo>
                  <a:pt x="1285880" y="1811785"/>
                  <a:pt x="1273193" y="1786872"/>
                  <a:pt x="1232341" y="1785942"/>
                </a:cubicBezTo>
                <a:cubicBezTo>
                  <a:pt x="1223903" y="1792798"/>
                  <a:pt x="1160576" y="1793911"/>
                  <a:pt x="1162595" y="1784330"/>
                </a:cubicBezTo>
                <a:cubicBezTo>
                  <a:pt x="1153167" y="1787110"/>
                  <a:pt x="1122206" y="1805077"/>
                  <a:pt x="1120257" y="1789615"/>
                </a:cubicBezTo>
                <a:cubicBezTo>
                  <a:pt x="1073149" y="1786750"/>
                  <a:pt x="1034361" y="1768718"/>
                  <a:pt x="991903" y="1786741"/>
                </a:cubicBezTo>
                <a:cubicBezTo>
                  <a:pt x="966383" y="1781126"/>
                  <a:pt x="949501" y="1800915"/>
                  <a:pt x="883960" y="1809389"/>
                </a:cubicBezTo>
                <a:cubicBezTo>
                  <a:pt x="836064" y="1808194"/>
                  <a:pt x="826980" y="1826610"/>
                  <a:pt x="766531" y="1805053"/>
                </a:cubicBezTo>
                <a:cubicBezTo>
                  <a:pt x="732778" y="1801141"/>
                  <a:pt x="694055" y="1787044"/>
                  <a:pt x="669779" y="1800537"/>
                </a:cubicBezTo>
                <a:cubicBezTo>
                  <a:pt x="645252" y="1794709"/>
                  <a:pt x="563495" y="1813232"/>
                  <a:pt x="523898" y="1811085"/>
                </a:cubicBezTo>
                <a:cubicBezTo>
                  <a:pt x="457555" y="1798530"/>
                  <a:pt x="395227" y="1824052"/>
                  <a:pt x="360251" y="1830735"/>
                </a:cubicBezTo>
                <a:cubicBezTo>
                  <a:pt x="313564" y="1825583"/>
                  <a:pt x="298281" y="1811622"/>
                  <a:pt x="255207" y="1818275"/>
                </a:cubicBezTo>
                <a:cubicBezTo>
                  <a:pt x="206572" y="1839769"/>
                  <a:pt x="160277" y="1836800"/>
                  <a:pt x="101803" y="1870647"/>
                </a:cubicBezTo>
                <a:cubicBezTo>
                  <a:pt x="85849" y="1910002"/>
                  <a:pt x="27997" y="1845258"/>
                  <a:pt x="25397" y="1888443"/>
                </a:cubicBezTo>
                <a:cubicBezTo>
                  <a:pt x="19096" y="1881154"/>
                  <a:pt x="11260" y="1878398"/>
                  <a:pt x="2370" y="1878311"/>
                </a:cubicBezTo>
                <a:lnTo>
                  <a:pt x="0" y="1878785"/>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 name="Title 1">
            <a:extLst>
              <a:ext uri="{FF2B5EF4-FFF2-40B4-BE49-F238E27FC236}">
                <a16:creationId xmlns:a16="http://schemas.microsoft.com/office/drawing/2014/main" id="{0E9F229D-641E-6101-D31A-B8CD27F160FA}"/>
              </a:ext>
            </a:extLst>
          </p:cNvPr>
          <p:cNvSpPr txBox="1">
            <a:spLocks/>
          </p:cNvSpPr>
          <p:nvPr/>
        </p:nvSpPr>
        <p:spPr>
          <a:xfrm>
            <a:off x="1137034" y="609599"/>
            <a:ext cx="7071301" cy="1322888"/>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fontAlgn="auto">
              <a:spcAft>
                <a:spcPts val="600"/>
              </a:spcAft>
              <a:buClrTx/>
              <a:buSzTx/>
              <a:tabLst/>
              <a:defRPr/>
            </a:pPr>
            <a:r>
              <a:rPr kumimoji="0" lang="en-US" sz="4800" b="0" i="0" u="none" strike="noStrike" cap="none" spc="0" normalizeH="0" baseline="0" noProof="0">
                <a:ln>
                  <a:noFill/>
                </a:ln>
                <a:effectLst/>
                <a:uLnTx/>
                <a:uFillTx/>
                <a:latin typeface="Arial" panose="020B0604020202020204" pitchFamily="34" charset="0"/>
                <a:cs typeface="Arial" panose="020B0604020202020204" pitchFamily="34" charset="0"/>
              </a:rPr>
              <a:t>Locality Model and Best Practice Framework</a:t>
            </a:r>
          </a:p>
        </p:txBody>
      </p:sp>
      <p:sp>
        <p:nvSpPr>
          <p:cNvPr id="3" name="TextBox 2">
            <a:extLst>
              <a:ext uri="{FF2B5EF4-FFF2-40B4-BE49-F238E27FC236}">
                <a16:creationId xmlns:a16="http://schemas.microsoft.com/office/drawing/2014/main" id="{E805502C-FED7-3B3E-9A14-CFDE87EC8ADB}"/>
              </a:ext>
            </a:extLst>
          </p:cNvPr>
          <p:cNvSpPr txBox="1"/>
          <p:nvPr/>
        </p:nvSpPr>
        <p:spPr>
          <a:xfrm>
            <a:off x="613965" y="2597190"/>
            <a:ext cx="7167369" cy="3680387"/>
          </a:xfrm>
          <a:prstGeom prst="rect">
            <a:avLst/>
          </a:prstGeom>
        </p:spPr>
        <p:txBody>
          <a:bodyPr vert="horz" lIns="91440" tIns="45720" rIns="91440" bIns="45720" rtlCol="0" anchor="t">
            <a:normAutofit/>
          </a:bodyPr>
          <a:lstStyle/>
          <a:p>
            <a:pPr marL="342900" indent="-228600">
              <a:lnSpc>
                <a:spcPct val="90000"/>
              </a:lnSpc>
              <a:spcAft>
                <a:spcPts val="600"/>
              </a:spcAft>
              <a:buFont typeface="Arial" panose="020B0604020202020204" pitchFamily="34" charset="0"/>
              <a:buChar char="•"/>
              <a:defRPr/>
            </a:pPr>
            <a:r>
              <a:rPr kumimoji="0" lang="en-US" sz="2400" b="0" i="0" u="none" strike="noStrike" cap="none" spc="0" normalizeH="0" baseline="0" noProof="0">
                <a:ln>
                  <a:noFill/>
                </a:ln>
                <a:effectLst/>
                <a:uLnTx/>
                <a:uFillTx/>
                <a:latin typeface="Arial"/>
                <a:cs typeface="Arial"/>
              </a:rPr>
              <a:t>The Best Practice Framework was developed after</a:t>
            </a:r>
            <a:r>
              <a:rPr lang="en-US" sz="2400">
                <a:latin typeface="Arial"/>
                <a:cs typeface="Arial"/>
              </a:rPr>
              <a:t> the</a:t>
            </a:r>
            <a:r>
              <a:rPr kumimoji="0" lang="en-US" sz="2400" b="0" i="0" u="none" strike="noStrike" cap="none" spc="0" normalizeH="0" baseline="0" noProof="0">
                <a:ln>
                  <a:noFill/>
                </a:ln>
                <a:effectLst/>
                <a:uLnTx/>
                <a:uFillTx/>
                <a:latin typeface="Arial"/>
                <a:cs typeface="Arial"/>
              </a:rPr>
              <a:t> contract award</a:t>
            </a:r>
            <a:endParaRPr lang="en-US" sz="2400">
              <a:latin typeface="Arial"/>
              <a:cs typeface="Arial"/>
            </a:endParaRPr>
          </a:p>
          <a:p>
            <a:pPr marL="342900" marR="0" lvl="0" indent="-228600" fontAlgn="auto">
              <a:lnSpc>
                <a:spcPct val="90000"/>
              </a:lnSpc>
              <a:spcBef>
                <a:spcPts val="0"/>
              </a:spcBef>
              <a:spcAft>
                <a:spcPts val="600"/>
              </a:spcAft>
              <a:buClrTx/>
              <a:buSzTx/>
              <a:buFont typeface="Arial" panose="020B0604020202020204" pitchFamily="34" charset="0"/>
              <a:buChar char="•"/>
              <a:tabLst/>
              <a:defRPr/>
            </a:pPr>
            <a:endParaRPr kumimoji="0" lang="en-US" sz="2400" b="0" i="0" u="none" strike="noStrike" cap="none" spc="0" normalizeH="0" baseline="0" noProof="0">
              <a:ln>
                <a:noFill/>
              </a:ln>
              <a:effectLst/>
              <a:uLnTx/>
              <a:uFillTx/>
              <a:latin typeface="Arial" panose="020B0604020202020204" pitchFamily="34" charset="0"/>
              <a:cs typeface="Arial" panose="020B0604020202020204" pitchFamily="34" charset="0"/>
            </a:endParaRPr>
          </a:p>
          <a:p>
            <a:pPr marL="342900" marR="0" lvl="0" indent="-228600" fontAlgn="auto">
              <a:lnSpc>
                <a:spcPct val="90000"/>
              </a:lnSpc>
              <a:spcBef>
                <a:spcPts val="0"/>
              </a:spcBef>
              <a:spcAft>
                <a:spcPts val="600"/>
              </a:spcAft>
              <a:buClrTx/>
              <a:buSzTx/>
              <a:buFont typeface="Arial" panose="020B0604020202020204" pitchFamily="34" charset="0"/>
              <a:buChar char="•"/>
              <a:tabLst/>
              <a:defRPr/>
            </a:pPr>
            <a:r>
              <a:rPr lang="en-US" sz="2400">
                <a:latin typeface="Arial" panose="020B0604020202020204" pitchFamily="34" charset="0"/>
                <a:cs typeface="Arial" panose="020B0604020202020204" pitchFamily="34" charset="0"/>
              </a:rPr>
              <a:t>W</a:t>
            </a:r>
            <a:r>
              <a:rPr kumimoji="0" lang="en-US" sz="2400" b="0" i="0" u="none" strike="noStrike" cap="none" spc="0" normalizeH="0" baseline="0" noProof="0">
                <a:ln>
                  <a:noFill/>
                </a:ln>
                <a:effectLst/>
                <a:uLnTx/>
                <a:uFillTx/>
                <a:latin typeface="Arial" panose="020B0604020202020204" pitchFamily="34" charset="0"/>
                <a:cs typeface="Arial" panose="020B0604020202020204" pitchFamily="34" charset="0"/>
              </a:rPr>
              <a:t>e began to understand that there were some inconsistencies across localities</a:t>
            </a:r>
          </a:p>
          <a:p>
            <a:pPr marL="342900" marR="0" lvl="0" indent="-228600" fontAlgn="auto">
              <a:lnSpc>
                <a:spcPct val="90000"/>
              </a:lnSpc>
              <a:spcBef>
                <a:spcPts val="0"/>
              </a:spcBef>
              <a:spcAft>
                <a:spcPts val="600"/>
              </a:spcAft>
              <a:buClrTx/>
              <a:buSzTx/>
              <a:buFont typeface="Arial" panose="020B0604020202020204" pitchFamily="34" charset="0"/>
              <a:buChar char="•"/>
              <a:tabLst/>
              <a:defRPr/>
            </a:pPr>
            <a:endParaRPr kumimoji="0" lang="en-US" sz="2400" b="0" i="0" u="none" strike="noStrike" cap="none" spc="0" normalizeH="0" baseline="0" noProof="0">
              <a:ln>
                <a:noFill/>
              </a:ln>
              <a:effectLst/>
              <a:uLnTx/>
              <a:uFillTx/>
              <a:latin typeface="Arial" panose="020B0604020202020204" pitchFamily="34" charset="0"/>
              <a:cs typeface="Arial" panose="020B0604020202020204" pitchFamily="34" charset="0"/>
            </a:endParaRPr>
          </a:p>
          <a:p>
            <a:pPr marL="342900" indent="-228600">
              <a:lnSpc>
                <a:spcPct val="90000"/>
              </a:lnSpc>
              <a:spcAft>
                <a:spcPts val="600"/>
              </a:spcAft>
              <a:buFont typeface="Arial" panose="020B0604020202020204" pitchFamily="34" charset="0"/>
              <a:buChar char="•"/>
              <a:defRPr/>
            </a:pPr>
            <a:r>
              <a:rPr kumimoji="0" lang="en-US" sz="2400" b="0" i="0" u="none" strike="noStrike" cap="none" spc="0" normalizeH="0" baseline="0" noProof="0">
                <a:ln>
                  <a:noFill/>
                </a:ln>
                <a:effectLst/>
                <a:uLnTx/>
                <a:uFillTx/>
                <a:latin typeface="Arial"/>
                <a:cs typeface="Arial"/>
              </a:rPr>
              <a:t>Consistent management of warm introductions, waiting lists, length of stay, </a:t>
            </a:r>
            <a:r>
              <a:rPr lang="en-US" sz="2400">
                <a:latin typeface="Arial"/>
                <a:cs typeface="Arial"/>
              </a:rPr>
              <a:t>and access</a:t>
            </a:r>
            <a:r>
              <a:rPr kumimoji="0" lang="en-US" sz="2400" b="0" i="0" u="none" strike="noStrike" cap="none" spc="0" normalizeH="0" baseline="0" noProof="0">
                <a:ln>
                  <a:noFill/>
                </a:ln>
                <a:effectLst/>
                <a:uLnTx/>
                <a:uFillTx/>
                <a:latin typeface="Arial"/>
                <a:cs typeface="Arial"/>
              </a:rPr>
              <a:t> to the wider offer</a:t>
            </a:r>
            <a:endParaRPr lang="en-US" sz="2400" b="0" i="0" u="none" strike="noStrike" cap="none" spc="0" normalizeH="0" baseline="0" noProof="0">
              <a:ln>
                <a:noFill/>
              </a:ln>
              <a:effectLst/>
              <a:uLnTx/>
              <a:uFillTx/>
              <a:latin typeface="Arial"/>
              <a:cs typeface="Arial"/>
            </a:endParaRPr>
          </a:p>
        </p:txBody>
      </p:sp>
      <p:pic>
        <p:nvPicPr>
          <p:cNvPr id="4" name="Content Placeholder 6" descr="A close up of a sign&#10;&#10;Description automatically generated">
            <a:extLst>
              <a:ext uri="{FF2B5EF4-FFF2-40B4-BE49-F238E27FC236}">
                <a16:creationId xmlns:a16="http://schemas.microsoft.com/office/drawing/2014/main" id="{0671769A-AFB5-D9B5-3E54-DFC43280D824}"/>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677878" y="253223"/>
            <a:ext cx="1321275" cy="1542326"/>
          </a:xfrm>
          <a:prstGeom prst="rect">
            <a:avLst/>
          </a:prstGeom>
        </p:spPr>
      </p:pic>
      <p:pic>
        <p:nvPicPr>
          <p:cNvPr id="2050" name="Picture 2">
            <a:extLst>
              <a:ext uri="{FF2B5EF4-FFF2-40B4-BE49-F238E27FC236}">
                <a16:creationId xmlns:a16="http://schemas.microsoft.com/office/drawing/2014/main" id="{58BC5570-0FBC-6FB0-69FA-7C76C29B38EF}"/>
              </a:ext>
            </a:extLst>
          </p:cNvPr>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8207158" y="2645948"/>
            <a:ext cx="3559018" cy="2375644"/>
          </a:xfrm>
          <a:prstGeom prst="rect">
            <a:avLst/>
          </a:prstGeom>
          <a:noFill/>
          <a:extLst>
            <a:ext uri="{909E8E84-426E-40DD-AFC4-6F175D3DCCD1}">
              <a14:hiddenFill xmlns:a14="http://schemas.microsoft.com/office/drawing/2010/main">
                <a:solidFill>
                  <a:srgbClr val="FFFFFF"/>
                </a:solidFill>
              </a14:hiddenFill>
            </a:ext>
          </a:extLst>
        </p:spPr>
      </p:pic>
      <p:sp>
        <p:nvSpPr>
          <p:cNvPr id="2068" name="Freeform: Shape 2067">
            <a:extLst>
              <a:ext uri="{FF2B5EF4-FFF2-40B4-BE49-F238E27FC236}">
                <a16:creationId xmlns:a16="http://schemas.microsoft.com/office/drawing/2014/main" id="{7900702D-FF4F-4820-9979-F623BBCC6A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5381624" y="6209414"/>
            <a:ext cx="6810375" cy="648586"/>
          </a:xfrm>
          <a:custGeom>
            <a:avLst/>
            <a:gdLst>
              <a:gd name="connsiteX0" fmla="*/ 0 w 10753706"/>
              <a:gd name="connsiteY0" fmla="*/ 0 h 1027260"/>
              <a:gd name="connsiteX1" fmla="*/ 10753706 w 10753706"/>
              <a:gd name="connsiteY1" fmla="*/ 0 h 1027260"/>
              <a:gd name="connsiteX2" fmla="*/ 10748809 w 10753706"/>
              <a:gd name="connsiteY2" fmla="*/ 2522 h 1027260"/>
              <a:gd name="connsiteX3" fmla="*/ 10725330 w 10753706"/>
              <a:gd name="connsiteY3" fmla="*/ 11977 h 1027260"/>
              <a:gd name="connsiteX4" fmla="*/ 10615423 w 10753706"/>
              <a:gd name="connsiteY4" fmla="*/ 52967 h 1027260"/>
              <a:gd name="connsiteX5" fmla="*/ 10533936 w 10753706"/>
              <a:gd name="connsiteY5" fmla="*/ 53095 h 1027260"/>
              <a:gd name="connsiteX6" fmla="*/ 10466876 w 10753706"/>
              <a:gd name="connsiteY6" fmla="*/ 45180 h 1027260"/>
              <a:gd name="connsiteX7" fmla="*/ 10355090 w 10753706"/>
              <a:gd name="connsiteY7" fmla="*/ 89741 h 1027260"/>
              <a:gd name="connsiteX8" fmla="*/ 10087145 w 10753706"/>
              <a:gd name="connsiteY8" fmla="*/ 66115 h 1027260"/>
              <a:gd name="connsiteX9" fmla="*/ 10015902 w 10753706"/>
              <a:gd name="connsiteY9" fmla="*/ 76178 h 1027260"/>
              <a:gd name="connsiteX10" fmla="*/ 9806005 w 10753706"/>
              <a:gd name="connsiteY10" fmla="*/ 102435 h 1027260"/>
              <a:gd name="connsiteX11" fmla="*/ 9602583 w 10753706"/>
              <a:gd name="connsiteY11" fmla="*/ 179170 h 1027260"/>
              <a:gd name="connsiteX12" fmla="*/ 9469719 w 10753706"/>
              <a:gd name="connsiteY12" fmla="*/ 174721 h 1027260"/>
              <a:gd name="connsiteX13" fmla="*/ 9408692 w 10753706"/>
              <a:gd name="connsiteY13" fmla="*/ 189513 h 1027260"/>
              <a:gd name="connsiteX14" fmla="*/ 9364151 w 10753706"/>
              <a:gd name="connsiteY14" fmla="*/ 194072 h 1027260"/>
              <a:gd name="connsiteX15" fmla="*/ 9337751 w 10753706"/>
              <a:gd name="connsiteY15" fmla="*/ 197579 h 1027260"/>
              <a:gd name="connsiteX16" fmla="*/ 9297166 w 10753706"/>
              <a:gd name="connsiteY16" fmla="*/ 216558 h 1027260"/>
              <a:gd name="connsiteX17" fmla="*/ 9123859 w 10753706"/>
              <a:gd name="connsiteY17" fmla="*/ 237356 h 1027260"/>
              <a:gd name="connsiteX18" fmla="*/ 8950741 w 10753706"/>
              <a:gd name="connsiteY18" fmla="*/ 238020 h 1027260"/>
              <a:gd name="connsiteX19" fmla="*/ 8718236 w 10753706"/>
              <a:gd name="connsiteY19" fmla="*/ 303148 h 1027260"/>
              <a:gd name="connsiteX20" fmla="*/ 8694011 w 10753706"/>
              <a:gd name="connsiteY20" fmla="*/ 308812 h 1027260"/>
              <a:gd name="connsiteX21" fmla="*/ 8611976 w 10753706"/>
              <a:gd name="connsiteY21" fmla="*/ 324819 h 1027260"/>
              <a:gd name="connsiteX22" fmla="*/ 8562074 w 10753706"/>
              <a:gd name="connsiteY22" fmla="*/ 337971 h 1027260"/>
              <a:gd name="connsiteX23" fmla="*/ 8501724 w 10753706"/>
              <a:gd name="connsiteY23" fmla="*/ 360865 h 1027260"/>
              <a:gd name="connsiteX24" fmla="*/ 8504489 w 10753706"/>
              <a:gd name="connsiteY24" fmla="*/ 364790 h 1027260"/>
              <a:gd name="connsiteX25" fmla="*/ 8492774 w 10753706"/>
              <a:gd name="connsiteY25" fmla="*/ 366181 h 1027260"/>
              <a:gd name="connsiteX26" fmla="*/ 8466405 w 10753706"/>
              <a:gd name="connsiteY26" fmla="*/ 368724 h 1027260"/>
              <a:gd name="connsiteX27" fmla="*/ 8427069 w 10753706"/>
              <a:gd name="connsiteY27" fmla="*/ 387211 h 1027260"/>
              <a:gd name="connsiteX28" fmla="*/ 8387766 w 10753706"/>
              <a:gd name="connsiteY28" fmla="*/ 377161 h 1027260"/>
              <a:gd name="connsiteX29" fmla="*/ 8315874 w 10753706"/>
              <a:gd name="connsiteY29" fmla="*/ 395527 h 1027260"/>
              <a:gd name="connsiteX30" fmla="*/ 8274474 w 10753706"/>
              <a:gd name="connsiteY30" fmla="*/ 405112 h 1027260"/>
              <a:gd name="connsiteX31" fmla="*/ 8234664 w 10753706"/>
              <a:gd name="connsiteY31" fmla="*/ 410219 h 1027260"/>
              <a:gd name="connsiteX32" fmla="*/ 8211268 w 10753706"/>
              <a:gd name="connsiteY32" fmla="*/ 416791 h 1027260"/>
              <a:gd name="connsiteX33" fmla="*/ 8188615 w 10753706"/>
              <a:gd name="connsiteY33" fmla="*/ 421755 h 1027260"/>
              <a:gd name="connsiteX34" fmla="*/ 8179981 w 10753706"/>
              <a:gd name="connsiteY34" fmla="*/ 420402 h 1027260"/>
              <a:gd name="connsiteX35" fmla="*/ 8179307 w 10753706"/>
              <a:gd name="connsiteY35" fmla="*/ 422516 h 1027260"/>
              <a:gd name="connsiteX36" fmla="*/ 8147929 w 10753706"/>
              <a:gd name="connsiteY36" fmla="*/ 450302 h 1027260"/>
              <a:gd name="connsiteX37" fmla="*/ 8089136 w 10753706"/>
              <a:gd name="connsiteY37" fmla="*/ 465283 h 1027260"/>
              <a:gd name="connsiteX38" fmla="*/ 8049973 w 10753706"/>
              <a:gd name="connsiteY38" fmla="*/ 454121 h 1027260"/>
              <a:gd name="connsiteX39" fmla="*/ 7965913 w 10753706"/>
              <a:gd name="connsiteY39" fmla="*/ 464415 h 1027260"/>
              <a:gd name="connsiteX40" fmla="*/ 7945093 w 10753706"/>
              <a:gd name="connsiteY40" fmla="*/ 464798 h 1027260"/>
              <a:gd name="connsiteX41" fmla="*/ 7935335 w 10753706"/>
              <a:gd name="connsiteY41" fmla="*/ 462442 h 1027260"/>
              <a:gd name="connsiteX42" fmla="*/ 7904779 w 10753706"/>
              <a:gd name="connsiteY42" fmla="*/ 471429 h 1027260"/>
              <a:gd name="connsiteX43" fmla="*/ 7855604 w 10753706"/>
              <a:gd name="connsiteY43" fmla="*/ 480199 h 1027260"/>
              <a:gd name="connsiteX44" fmla="*/ 7832630 w 10753706"/>
              <a:gd name="connsiteY44" fmla="*/ 485371 h 1027260"/>
              <a:gd name="connsiteX45" fmla="*/ 7812438 w 10753706"/>
              <a:gd name="connsiteY45" fmla="*/ 485391 h 1027260"/>
              <a:gd name="connsiteX46" fmla="*/ 7701399 w 10753706"/>
              <a:gd name="connsiteY46" fmla="*/ 495197 h 1027260"/>
              <a:gd name="connsiteX47" fmla="*/ 7674778 w 10753706"/>
              <a:gd name="connsiteY47" fmla="*/ 494723 h 1027260"/>
              <a:gd name="connsiteX48" fmla="*/ 7660445 w 10753706"/>
              <a:gd name="connsiteY48" fmla="*/ 490194 h 1027260"/>
              <a:gd name="connsiteX49" fmla="*/ 7651781 w 10753706"/>
              <a:gd name="connsiteY49" fmla="*/ 493084 h 1027260"/>
              <a:gd name="connsiteX50" fmla="*/ 7584807 w 10753706"/>
              <a:gd name="connsiteY50" fmla="*/ 499490 h 1027260"/>
              <a:gd name="connsiteX51" fmla="*/ 7541324 w 10753706"/>
              <a:gd name="connsiteY51" fmla="*/ 504184 h 1027260"/>
              <a:gd name="connsiteX52" fmla="*/ 7541756 w 10753706"/>
              <a:gd name="connsiteY52" fmla="*/ 512184 h 1027260"/>
              <a:gd name="connsiteX53" fmla="*/ 7503906 w 10753706"/>
              <a:gd name="connsiteY53" fmla="*/ 518551 h 1027260"/>
              <a:gd name="connsiteX54" fmla="*/ 7460411 w 10753706"/>
              <a:gd name="connsiteY54" fmla="*/ 517415 h 1027260"/>
              <a:gd name="connsiteX55" fmla="*/ 7460116 w 10753706"/>
              <a:gd name="connsiteY55" fmla="*/ 517548 h 1027260"/>
              <a:gd name="connsiteX56" fmla="*/ 7297810 w 10753706"/>
              <a:gd name="connsiteY56" fmla="*/ 563947 h 1027260"/>
              <a:gd name="connsiteX57" fmla="*/ 6946388 w 10753706"/>
              <a:gd name="connsiteY57" fmla="*/ 665244 h 1027260"/>
              <a:gd name="connsiteX58" fmla="*/ 6741704 w 10753706"/>
              <a:gd name="connsiteY58" fmla="*/ 679365 h 1027260"/>
              <a:gd name="connsiteX59" fmla="*/ 6624680 w 10753706"/>
              <a:gd name="connsiteY59" fmla="*/ 677674 h 1027260"/>
              <a:gd name="connsiteX60" fmla="*/ 6605700 w 10753706"/>
              <a:gd name="connsiteY60" fmla="*/ 683566 h 1027260"/>
              <a:gd name="connsiteX61" fmla="*/ 6576922 w 10753706"/>
              <a:gd name="connsiteY61" fmla="*/ 683030 h 1027260"/>
              <a:gd name="connsiteX62" fmla="*/ 6405123 w 10753706"/>
              <a:gd name="connsiteY62" fmla="*/ 721946 h 1027260"/>
              <a:gd name="connsiteX63" fmla="*/ 6368938 w 10753706"/>
              <a:gd name="connsiteY63" fmla="*/ 717341 h 1027260"/>
              <a:gd name="connsiteX64" fmla="*/ 6295102 w 10753706"/>
              <a:gd name="connsiteY64" fmla="*/ 729508 h 1027260"/>
              <a:gd name="connsiteX65" fmla="*/ 6202084 w 10753706"/>
              <a:gd name="connsiteY65" fmla="*/ 767091 h 1027260"/>
              <a:gd name="connsiteX66" fmla="*/ 6067157 w 10753706"/>
              <a:gd name="connsiteY66" fmla="*/ 790339 h 1027260"/>
              <a:gd name="connsiteX67" fmla="*/ 6061443 w 10753706"/>
              <a:gd name="connsiteY67" fmla="*/ 796151 h 1027260"/>
              <a:gd name="connsiteX68" fmla="*/ 6051406 w 10753706"/>
              <a:gd name="connsiteY68" fmla="*/ 800684 h 1027260"/>
              <a:gd name="connsiteX69" fmla="*/ 6049097 w 10753706"/>
              <a:gd name="connsiteY69" fmla="*/ 800636 h 1027260"/>
              <a:gd name="connsiteX70" fmla="*/ 6034222 w 10753706"/>
              <a:gd name="connsiteY70" fmla="*/ 804110 h 1027260"/>
              <a:gd name="connsiteX71" fmla="*/ 6033121 w 10753706"/>
              <a:gd name="connsiteY71" fmla="*/ 806078 h 1027260"/>
              <a:gd name="connsiteX72" fmla="*/ 6023593 w 10753706"/>
              <a:gd name="connsiteY72" fmla="*/ 808842 h 1027260"/>
              <a:gd name="connsiteX73" fmla="*/ 6006639 w 10753706"/>
              <a:gd name="connsiteY73" fmla="*/ 815304 h 1027260"/>
              <a:gd name="connsiteX74" fmla="*/ 6001762 w 10753706"/>
              <a:gd name="connsiteY74" fmla="*/ 815557 h 1027260"/>
              <a:gd name="connsiteX75" fmla="*/ 5973534 w 10753706"/>
              <a:gd name="connsiteY75" fmla="*/ 823815 h 1027260"/>
              <a:gd name="connsiteX76" fmla="*/ 5972336 w 10753706"/>
              <a:gd name="connsiteY76" fmla="*/ 823476 h 1027260"/>
              <a:gd name="connsiteX77" fmla="*/ 5960841 w 10753706"/>
              <a:gd name="connsiteY77" fmla="*/ 823819 h 1027260"/>
              <a:gd name="connsiteX78" fmla="*/ 5940719 w 10753706"/>
              <a:gd name="connsiteY78" fmla="*/ 825514 h 1027260"/>
              <a:gd name="connsiteX79" fmla="*/ 5884298 w 10753706"/>
              <a:gd name="connsiteY79" fmla="*/ 823806 h 1027260"/>
              <a:gd name="connsiteX80" fmla="*/ 5854779 w 10753706"/>
              <a:gd name="connsiteY80" fmla="*/ 832365 h 1027260"/>
              <a:gd name="connsiteX81" fmla="*/ 5848382 w 10753706"/>
              <a:gd name="connsiteY81" fmla="*/ 833844 h 1027260"/>
              <a:gd name="connsiteX82" fmla="*/ 5848066 w 10753706"/>
              <a:gd name="connsiteY82" fmla="*/ 833772 h 1027260"/>
              <a:gd name="connsiteX83" fmla="*/ 5840944 w 10753706"/>
              <a:gd name="connsiteY83" fmla="*/ 835132 h 1027260"/>
              <a:gd name="connsiteX84" fmla="*/ 5836719 w 10753706"/>
              <a:gd name="connsiteY84" fmla="*/ 836539 h 1027260"/>
              <a:gd name="connsiteX85" fmla="*/ 5824311 w 10753706"/>
              <a:gd name="connsiteY85" fmla="*/ 839408 h 1027260"/>
              <a:gd name="connsiteX86" fmla="*/ 5818788 w 10753706"/>
              <a:gd name="connsiteY86" fmla="*/ 839727 h 1027260"/>
              <a:gd name="connsiteX87" fmla="*/ 5763953 w 10753706"/>
              <a:gd name="connsiteY87" fmla="*/ 834282 h 1027260"/>
              <a:gd name="connsiteX88" fmla="*/ 5667748 w 10753706"/>
              <a:gd name="connsiteY88" fmla="*/ 840211 h 1027260"/>
              <a:gd name="connsiteX89" fmla="*/ 5573108 w 10753706"/>
              <a:gd name="connsiteY89" fmla="*/ 847611 h 1027260"/>
              <a:gd name="connsiteX90" fmla="*/ 5539137 w 10753706"/>
              <a:gd name="connsiteY90" fmla="*/ 851033 h 1027260"/>
              <a:gd name="connsiteX91" fmla="*/ 5510651 w 10753706"/>
              <a:gd name="connsiteY91" fmla="*/ 844215 h 1027260"/>
              <a:gd name="connsiteX92" fmla="*/ 5457331 w 10753706"/>
              <a:gd name="connsiteY92" fmla="*/ 839159 h 1027260"/>
              <a:gd name="connsiteX93" fmla="*/ 5410613 w 10753706"/>
              <a:gd name="connsiteY93" fmla="*/ 834358 h 1027260"/>
              <a:gd name="connsiteX94" fmla="*/ 5370040 w 10753706"/>
              <a:gd name="connsiteY94" fmla="*/ 862127 h 1027260"/>
              <a:gd name="connsiteX95" fmla="*/ 5318778 w 10753706"/>
              <a:gd name="connsiteY95" fmla="*/ 855310 h 1027260"/>
              <a:gd name="connsiteX96" fmla="*/ 5298645 w 10753706"/>
              <a:gd name="connsiteY96" fmla="*/ 855171 h 1027260"/>
              <a:gd name="connsiteX97" fmla="*/ 5253828 w 10753706"/>
              <a:gd name="connsiteY97" fmla="*/ 859670 h 1027260"/>
              <a:gd name="connsiteX98" fmla="*/ 5216955 w 10753706"/>
              <a:gd name="connsiteY98" fmla="*/ 866245 h 1027260"/>
              <a:gd name="connsiteX99" fmla="*/ 5214344 w 10753706"/>
              <a:gd name="connsiteY99" fmla="*/ 868102 h 1027260"/>
              <a:gd name="connsiteX100" fmla="*/ 5195561 w 10753706"/>
              <a:gd name="connsiteY100" fmla="*/ 869949 h 1027260"/>
              <a:gd name="connsiteX101" fmla="*/ 5182555 w 10753706"/>
              <a:gd name="connsiteY101" fmla="*/ 873542 h 1027260"/>
              <a:gd name="connsiteX102" fmla="*/ 5172552 w 10753706"/>
              <a:gd name="connsiteY102" fmla="*/ 878801 h 1027260"/>
              <a:gd name="connsiteX103" fmla="*/ 5027993 w 10753706"/>
              <a:gd name="connsiteY103" fmla="*/ 889666 h 1027260"/>
              <a:gd name="connsiteX104" fmla="*/ 4939844 w 10753706"/>
              <a:gd name="connsiteY104" fmla="*/ 934802 h 1027260"/>
              <a:gd name="connsiteX105" fmla="*/ 4792576 w 10753706"/>
              <a:gd name="connsiteY105" fmla="*/ 934820 h 1027260"/>
              <a:gd name="connsiteX106" fmla="*/ 4602423 w 10753706"/>
              <a:gd name="connsiteY106" fmla="*/ 958063 h 1027260"/>
              <a:gd name="connsiteX107" fmla="*/ 4290656 w 10753706"/>
              <a:gd name="connsiteY107" fmla="*/ 969152 h 1027260"/>
              <a:gd name="connsiteX108" fmla="*/ 3952334 w 10753706"/>
              <a:gd name="connsiteY108" fmla="*/ 954043 h 1027260"/>
              <a:gd name="connsiteX109" fmla="*/ 3858560 w 10753706"/>
              <a:gd name="connsiteY109" fmla="*/ 948781 h 1027260"/>
              <a:gd name="connsiteX110" fmla="*/ 3846597 w 10753706"/>
              <a:gd name="connsiteY110" fmla="*/ 948382 h 1027260"/>
              <a:gd name="connsiteX111" fmla="*/ 3736044 w 10753706"/>
              <a:gd name="connsiteY111" fmla="*/ 947759 h 1027260"/>
              <a:gd name="connsiteX112" fmla="*/ 3713136 w 10753706"/>
              <a:gd name="connsiteY112" fmla="*/ 946963 h 1027260"/>
              <a:gd name="connsiteX113" fmla="*/ 3695939 w 10753706"/>
              <a:gd name="connsiteY113" fmla="*/ 943639 h 1027260"/>
              <a:gd name="connsiteX114" fmla="*/ 3694125 w 10753706"/>
              <a:gd name="connsiteY114" fmla="*/ 940567 h 1027260"/>
              <a:gd name="connsiteX115" fmla="*/ 3681925 w 10753706"/>
              <a:gd name="connsiteY115" fmla="*/ 939706 h 1027260"/>
              <a:gd name="connsiteX116" fmla="*/ 3679204 w 10753706"/>
              <a:gd name="connsiteY116" fmla="*/ 938926 h 1027260"/>
              <a:gd name="connsiteX117" fmla="*/ 3615656 w 10753706"/>
              <a:gd name="connsiteY117" fmla="*/ 940320 h 1027260"/>
              <a:gd name="connsiteX118" fmla="*/ 3567983 w 10753706"/>
              <a:gd name="connsiteY118" fmla="*/ 935596 h 1027260"/>
              <a:gd name="connsiteX119" fmla="*/ 3422423 w 10753706"/>
              <a:gd name="connsiteY119" fmla="*/ 932129 h 1027260"/>
              <a:gd name="connsiteX120" fmla="*/ 3310925 w 10753706"/>
              <a:gd name="connsiteY120" fmla="*/ 911072 h 1027260"/>
              <a:gd name="connsiteX121" fmla="*/ 3139421 w 10753706"/>
              <a:gd name="connsiteY121" fmla="*/ 934151 h 1027260"/>
              <a:gd name="connsiteX122" fmla="*/ 2996922 w 10753706"/>
              <a:gd name="connsiteY122" fmla="*/ 927537 h 1027260"/>
              <a:gd name="connsiteX123" fmla="*/ 2982785 w 10753706"/>
              <a:gd name="connsiteY123" fmla="*/ 931453 h 1027260"/>
              <a:gd name="connsiteX124" fmla="*/ 2967478 w 10753706"/>
              <a:gd name="connsiteY124" fmla="*/ 933397 h 1027260"/>
              <a:gd name="connsiteX125" fmla="*/ 2948552 w 10753706"/>
              <a:gd name="connsiteY125" fmla="*/ 932961 h 1027260"/>
              <a:gd name="connsiteX126" fmla="*/ 2944404 w 10753706"/>
              <a:gd name="connsiteY126" fmla="*/ 934452 h 1027260"/>
              <a:gd name="connsiteX127" fmla="*/ 2908608 w 10753706"/>
              <a:gd name="connsiteY127" fmla="*/ 937205 h 1027260"/>
              <a:gd name="connsiteX128" fmla="*/ 2904443 w 10753706"/>
              <a:gd name="connsiteY128" fmla="*/ 936455 h 1027260"/>
              <a:gd name="connsiteX129" fmla="*/ 2868935 w 10753706"/>
              <a:gd name="connsiteY129" fmla="*/ 938022 h 1027260"/>
              <a:gd name="connsiteX130" fmla="*/ 2868586 w 10753706"/>
              <a:gd name="connsiteY130" fmla="*/ 937487 h 1027260"/>
              <a:gd name="connsiteX131" fmla="*/ 2859191 w 10753706"/>
              <a:gd name="connsiteY131" fmla="*/ 935503 h 1027260"/>
              <a:gd name="connsiteX132" fmla="*/ 2840915 w 10753706"/>
              <a:gd name="connsiteY132" fmla="*/ 932977 h 1027260"/>
              <a:gd name="connsiteX133" fmla="*/ 2763509 w 10753706"/>
              <a:gd name="connsiteY133" fmla="*/ 921850 h 1027260"/>
              <a:gd name="connsiteX134" fmla="*/ 2756121 w 10753706"/>
              <a:gd name="connsiteY134" fmla="*/ 921864 h 1027260"/>
              <a:gd name="connsiteX135" fmla="*/ 2755998 w 10753706"/>
              <a:gd name="connsiteY135" fmla="*/ 921739 h 1027260"/>
              <a:gd name="connsiteX136" fmla="*/ 2748255 w 10753706"/>
              <a:gd name="connsiteY136" fmla="*/ 921505 h 1027260"/>
              <a:gd name="connsiteX137" fmla="*/ 2694601 w 10753706"/>
              <a:gd name="connsiteY137" fmla="*/ 915575 h 1027260"/>
              <a:gd name="connsiteX138" fmla="*/ 2635357 w 10753706"/>
              <a:gd name="connsiteY138" fmla="*/ 910976 h 1027260"/>
              <a:gd name="connsiteX139" fmla="*/ 2601047 w 10753706"/>
              <a:gd name="connsiteY139" fmla="*/ 910263 h 1027260"/>
              <a:gd name="connsiteX140" fmla="*/ 2507482 w 10753706"/>
              <a:gd name="connsiteY140" fmla="*/ 906211 h 1027260"/>
              <a:gd name="connsiteX141" fmla="*/ 2413884 w 10753706"/>
              <a:gd name="connsiteY141" fmla="*/ 900545 h 1027260"/>
              <a:gd name="connsiteX142" fmla="*/ 2368912 w 10753706"/>
              <a:gd name="connsiteY142" fmla="*/ 888755 h 1027260"/>
              <a:gd name="connsiteX143" fmla="*/ 2349490 w 10753706"/>
              <a:gd name="connsiteY143" fmla="*/ 889719 h 1027260"/>
              <a:gd name="connsiteX144" fmla="*/ 2344290 w 10753706"/>
              <a:gd name="connsiteY144" fmla="*/ 890584 h 1027260"/>
              <a:gd name="connsiteX145" fmla="*/ 2336488 w 10753706"/>
              <a:gd name="connsiteY145" fmla="*/ 891058 h 1027260"/>
              <a:gd name="connsiteX146" fmla="*/ 2329015 w 10753706"/>
              <a:gd name="connsiteY146" fmla="*/ 891627 h 1027260"/>
              <a:gd name="connsiteX147" fmla="*/ 2293898 w 10753706"/>
              <a:gd name="connsiteY147" fmla="*/ 896431 h 1027260"/>
              <a:gd name="connsiteX148" fmla="*/ 2243927 w 10753706"/>
              <a:gd name="connsiteY148" fmla="*/ 888076 h 1027260"/>
              <a:gd name="connsiteX149" fmla="*/ 2223920 w 10753706"/>
              <a:gd name="connsiteY149" fmla="*/ 887331 h 1027260"/>
              <a:gd name="connsiteX150" fmla="*/ 2213081 w 10753706"/>
              <a:gd name="connsiteY150" fmla="*/ 886302 h 1027260"/>
              <a:gd name="connsiteX151" fmla="*/ 2212307 w 10753706"/>
              <a:gd name="connsiteY151" fmla="*/ 885829 h 1027260"/>
              <a:gd name="connsiteX152" fmla="*/ 2152321 w 10753706"/>
              <a:gd name="connsiteY152" fmla="*/ 894418 h 1027260"/>
              <a:gd name="connsiteX153" fmla="*/ 2140985 w 10753706"/>
              <a:gd name="connsiteY153" fmla="*/ 895968 h 1027260"/>
              <a:gd name="connsiteX154" fmla="*/ 2121210 w 10753706"/>
              <a:gd name="connsiteY154" fmla="*/ 899354 h 1027260"/>
              <a:gd name="connsiteX155" fmla="*/ 2119146 w 10753706"/>
              <a:gd name="connsiteY155" fmla="*/ 899033 h 1027260"/>
              <a:gd name="connsiteX156" fmla="*/ 2105666 w 10753706"/>
              <a:gd name="connsiteY156" fmla="*/ 902240 h 1027260"/>
              <a:gd name="connsiteX157" fmla="*/ 2094924 w 10753706"/>
              <a:gd name="connsiteY157" fmla="*/ 907203 h 1027260"/>
              <a:gd name="connsiteX158" fmla="*/ 1949478 w 10753706"/>
              <a:gd name="connsiteY158" fmla="*/ 913748 h 1027260"/>
              <a:gd name="connsiteX159" fmla="*/ 1749684 w 10753706"/>
              <a:gd name="connsiteY159" fmla="*/ 942223 h 1027260"/>
              <a:gd name="connsiteX160" fmla="*/ 1585576 w 10753706"/>
              <a:gd name="connsiteY160" fmla="*/ 954170 h 1027260"/>
              <a:gd name="connsiteX161" fmla="*/ 1476250 w 10753706"/>
              <a:gd name="connsiteY161" fmla="*/ 950653 h 1027260"/>
              <a:gd name="connsiteX162" fmla="*/ 1433927 w 10753706"/>
              <a:gd name="connsiteY162" fmla="*/ 959926 h 1027260"/>
              <a:gd name="connsiteX163" fmla="*/ 1414893 w 10753706"/>
              <a:gd name="connsiteY163" fmla="*/ 957671 h 1027260"/>
              <a:gd name="connsiteX164" fmla="*/ 1411585 w 10753706"/>
              <a:gd name="connsiteY164" fmla="*/ 957179 h 1027260"/>
              <a:gd name="connsiteX165" fmla="*/ 1398896 w 10753706"/>
              <a:gd name="connsiteY165" fmla="*/ 957460 h 1027260"/>
              <a:gd name="connsiteX166" fmla="*/ 1394632 w 10753706"/>
              <a:gd name="connsiteY166" fmla="*/ 954725 h 1027260"/>
              <a:gd name="connsiteX167" fmla="*/ 1375043 w 10753706"/>
              <a:gd name="connsiteY167" fmla="*/ 953132 h 1027260"/>
              <a:gd name="connsiteX168" fmla="*/ 1351876 w 10753706"/>
              <a:gd name="connsiteY168" fmla="*/ 954436 h 1027260"/>
              <a:gd name="connsiteX169" fmla="*/ 1242676 w 10753706"/>
              <a:gd name="connsiteY169" fmla="*/ 963767 h 1027260"/>
              <a:gd name="connsiteX170" fmla="*/ 1205993 w 10753706"/>
              <a:gd name="connsiteY170" fmla="*/ 974080 h 1027260"/>
              <a:gd name="connsiteX171" fmla="*/ 1052221 w 10753706"/>
              <a:gd name="connsiteY171" fmla="*/ 963954 h 1027260"/>
              <a:gd name="connsiteX172" fmla="*/ 968270 w 10753706"/>
              <a:gd name="connsiteY172" fmla="*/ 964761 h 1027260"/>
              <a:gd name="connsiteX173" fmla="*/ 874493 w 10753706"/>
              <a:gd name="connsiteY173" fmla="*/ 998122 h 1027260"/>
              <a:gd name="connsiteX174" fmla="*/ 814411 w 10753706"/>
              <a:gd name="connsiteY174" fmla="*/ 1007391 h 1027260"/>
              <a:gd name="connsiteX175" fmla="*/ 688604 w 10753706"/>
              <a:gd name="connsiteY175" fmla="*/ 1015631 h 1027260"/>
              <a:gd name="connsiteX176" fmla="*/ 618171 w 10753706"/>
              <a:gd name="connsiteY176" fmla="*/ 1027260 h 1027260"/>
              <a:gd name="connsiteX177" fmla="*/ 570379 w 10753706"/>
              <a:gd name="connsiteY177" fmla="*/ 1023487 h 1027260"/>
              <a:gd name="connsiteX178" fmla="*/ 482519 w 10753706"/>
              <a:gd name="connsiteY178" fmla="*/ 1002108 h 1027260"/>
              <a:gd name="connsiteX179" fmla="*/ 475319 w 10753706"/>
              <a:gd name="connsiteY179" fmla="*/ 1009922 h 1027260"/>
              <a:gd name="connsiteX180" fmla="*/ 431104 w 10753706"/>
              <a:gd name="connsiteY180" fmla="*/ 1009317 h 1027260"/>
              <a:gd name="connsiteX181" fmla="*/ 363782 w 10753706"/>
              <a:gd name="connsiteY181" fmla="*/ 1007585 h 1027260"/>
              <a:gd name="connsiteX182" fmla="*/ 325533 w 10753706"/>
              <a:gd name="connsiteY182" fmla="*/ 1008502 h 1027260"/>
              <a:gd name="connsiteX183" fmla="*/ 220429 w 10753706"/>
              <a:gd name="connsiteY183" fmla="*/ 1008927 h 1027260"/>
              <a:gd name="connsiteX184" fmla="*/ 114676 w 10753706"/>
              <a:gd name="connsiteY184" fmla="*/ 1007765 h 1027260"/>
              <a:gd name="connsiteX185" fmla="*/ 13470 w 10753706"/>
              <a:gd name="connsiteY185" fmla="*/ 998544 h 1027260"/>
              <a:gd name="connsiteX186" fmla="*/ 0 w 10753706"/>
              <a:gd name="connsiteY186" fmla="*/ 997355 h 1027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10753706" h="1027260">
                <a:moveTo>
                  <a:pt x="0" y="0"/>
                </a:moveTo>
                <a:lnTo>
                  <a:pt x="10753706" y="0"/>
                </a:lnTo>
                <a:lnTo>
                  <a:pt x="10748809" y="2522"/>
                </a:lnTo>
                <a:cubicBezTo>
                  <a:pt x="10744031" y="4644"/>
                  <a:pt x="10737551" y="7204"/>
                  <a:pt x="10725330" y="11977"/>
                </a:cubicBezTo>
                <a:cubicBezTo>
                  <a:pt x="10700888" y="21523"/>
                  <a:pt x="10652058" y="39304"/>
                  <a:pt x="10615423" y="52967"/>
                </a:cubicBezTo>
                <a:cubicBezTo>
                  <a:pt x="10598524" y="49017"/>
                  <a:pt x="10550674" y="61360"/>
                  <a:pt x="10533936" y="53095"/>
                </a:cubicBezTo>
                <a:cubicBezTo>
                  <a:pt x="10519435" y="55674"/>
                  <a:pt x="10480156" y="49393"/>
                  <a:pt x="10466876" y="45180"/>
                </a:cubicBezTo>
                <a:cubicBezTo>
                  <a:pt x="10443145" y="68059"/>
                  <a:pt x="10382269" y="71294"/>
                  <a:pt x="10355090" y="89741"/>
                </a:cubicBezTo>
                <a:cubicBezTo>
                  <a:pt x="10286222" y="95376"/>
                  <a:pt x="10146285" y="63529"/>
                  <a:pt x="10087145" y="66115"/>
                </a:cubicBezTo>
                <a:cubicBezTo>
                  <a:pt x="10067575" y="79584"/>
                  <a:pt x="10043111" y="68921"/>
                  <a:pt x="10015902" y="76178"/>
                </a:cubicBezTo>
                <a:cubicBezTo>
                  <a:pt x="9952302" y="84628"/>
                  <a:pt x="9893286" y="103337"/>
                  <a:pt x="9806005" y="102435"/>
                </a:cubicBezTo>
                <a:cubicBezTo>
                  <a:pt x="9782247" y="141133"/>
                  <a:pt x="9674787" y="151643"/>
                  <a:pt x="9602583" y="179170"/>
                </a:cubicBezTo>
                <a:cubicBezTo>
                  <a:pt x="9557658" y="187584"/>
                  <a:pt x="9478290" y="154235"/>
                  <a:pt x="9469719" y="174721"/>
                </a:cubicBezTo>
                <a:cubicBezTo>
                  <a:pt x="9443779" y="165070"/>
                  <a:pt x="9431317" y="185692"/>
                  <a:pt x="9408692" y="189513"/>
                </a:cubicBezTo>
                <a:cubicBezTo>
                  <a:pt x="9387154" y="183843"/>
                  <a:pt x="9380475" y="191089"/>
                  <a:pt x="9364151" y="194072"/>
                </a:cubicBezTo>
                <a:cubicBezTo>
                  <a:pt x="9354686" y="190222"/>
                  <a:pt x="9340485" y="191782"/>
                  <a:pt x="9337751" y="197579"/>
                </a:cubicBezTo>
                <a:cubicBezTo>
                  <a:pt x="9349566" y="209270"/>
                  <a:pt x="9297468" y="207714"/>
                  <a:pt x="9297166" y="216558"/>
                </a:cubicBezTo>
                <a:cubicBezTo>
                  <a:pt x="9269057" y="220999"/>
                  <a:pt x="9139630" y="221783"/>
                  <a:pt x="9123859" y="237356"/>
                </a:cubicBezTo>
                <a:cubicBezTo>
                  <a:pt x="9068176" y="249209"/>
                  <a:pt x="8975349" y="235349"/>
                  <a:pt x="8950741" y="238020"/>
                </a:cubicBezTo>
                <a:cubicBezTo>
                  <a:pt x="8916265" y="215428"/>
                  <a:pt x="8822808" y="292026"/>
                  <a:pt x="8718236" y="303148"/>
                </a:cubicBezTo>
                <a:cubicBezTo>
                  <a:pt x="8703111" y="302060"/>
                  <a:pt x="8695551" y="302792"/>
                  <a:pt x="8694011" y="308812"/>
                </a:cubicBezTo>
                <a:cubicBezTo>
                  <a:pt x="8661810" y="312764"/>
                  <a:pt x="8637956" y="329628"/>
                  <a:pt x="8611976" y="324819"/>
                </a:cubicBezTo>
                <a:cubicBezTo>
                  <a:pt x="8621849" y="336388"/>
                  <a:pt x="8562809" y="325917"/>
                  <a:pt x="8562074" y="337971"/>
                </a:cubicBezTo>
                <a:cubicBezTo>
                  <a:pt x="8543699" y="343978"/>
                  <a:pt x="8511321" y="356396"/>
                  <a:pt x="8501724" y="360865"/>
                </a:cubicBezTo>
                <a:lnTo>
                  <a:pt x="8504489" y="364790"/>
                </a:lnTo>
                <a:lnTo>
                  <a:pt x="8492774" y="366181"/>
                </a:lnTo>
                <a:lnTo>
                  <a:pt x="8466405" y="368724"/>
                </a:lnTo>
                <a:cubicBezTo>
                  <a:pt x="8455454" y="372229"/>
                  <a:pt x="8440175" y="385805"/>
                  <a:pt x="8427069" y="387211"/>
                </a:cubicBezTo>
                <a:cubicBezTo>
                  <a:pt x="8400442" y="392215"/>
                  <a:pt x="8397079" y="382989"/>
                  <a:pt x="8387766" y="377161"/>
                </a:cubicBezTo>
                <a:cubicBezTo>
                  <a:pt x="8369233" y="378548"/>
                  <a:pt x="8334756" y="390869"/>
                  <a:pt x="8315874" y="395527"/>
                </a:cubicBezTo>
                <a:cubicBezTo>
                  <a:pt x="8306664" y="400500"/>
                  <a:pt x="8272845" y="393679"/>
                  <a:pt x="8274474" y="405112"/>
                </a:cubicBezTo>
                <a:cubicBezTo>
                  <a:pt x="8255483" y="406194"/>
                  <a:pt x="8244963" y="408376"/>
                  <a:pt x="8234664" y="410219"/>
                </a:cubicBezTo>
                <a:lnTo>
                  <a:pt x="8211268" y="416791"/>
                </a:lnTo>
                <a:cubicBezTo>
                  <a:pt x="8204720" y="419941"/>
                  <a:pt x="8197411" y="422004"/>
                  <a:pt x="8188615" y="421755"/>
                </a:cubicBezTo>
                <a:lnTo>
                  <a:pt x="8179981" y="420402"/>
                </a:lnTo>
                <a:lnTo>
                  <a:pt x="8179307" y="422516"/>
                </a:lnTo>
                <a:cubicBezTo>
                  <a:pt x="8179027" y="425797"/>
                  <a:pt x="8175790" y="448341"/>
                  <a:pt x="8147929" y="450302"/>
                </a:cubicBezTo>
                <a:cubicBezTo>
                  <a:pt x="8130300" y="457967"/>
                  <a:pt x="8114933" y="461015"/>
                  <a:pt x="8089136" y="465283"/>
                </a:cubicBezTo>
                <a:cubicBezTo>
                  <a:pt x="8072810" y="465920"/>
                  <a:pt x="8069376" y="451569"/>
                  <a:pt x="8049973" y="454121"/>
                </a:cubicBezTo>
                <a:cubicBezTo>
                  <a:pt x="7974508" y="471465"/>
                  <a:pt x="8006050" y="447139"/>
                  <a:pt x="7965913" y="464415"/>
                </a:cubicBezTo>
                <a:cubicBezTo>
                  <a:pt x="7958234" y="466025"/>
                  <a:pt x="7951405" y="465800"/>
                  <a:pt x="7945093" y="464798"/>
                </a:cubicBezTo>
                <a:lnTo>
                  <a:pt x="7935335" y="462442"/>
                </a:lnTo>
                <a:lnTo>
                  <a:pt x="7904779" y="471429"/>
                </a:lnTo>
                <a:cubicBezTo>
                  <a:pt x="7889387" y="474999"/>
                  <a:pt x="7872867" y="477951"/>
                  <a:pt x="7855604" y="480199"/>
                </a:cubicBezTo>
                <a:cubicBezTo>
                  <a:pt x="7850005" y="476378"/>
                  <a:pt x="7838628" y="483595"/>
                  <a:pt x="7832630" y="485371"/>
                </a:cubicBezTo>
                <a:cubicBezTo>
                  <a:pt x="7831473" y="482645"/>
                  <a:pt x="7816623" y="482661"/>
                  <a:pt x="7812438" y="485391"/>
                </a:cubicBezTo>
                <a:cubicBezTo>
                  <a:pt x="7709470" y="505049"/>
                  <a:pt x="7759426" y="473956"/>
                  <a:pt x="7701399" y="495197"/>
                </a:cubicBezTo>
                <a:cubicBezTo>
                  <a:pt x="7690986" y="496989"/>
                  <a:pt x="7682397" y="496365"/>
                  <a:pt x="7674778" y="494723"/>
                </a:cubicBezTo>
                <a:lnTo>
                  <a:pt x="7660445" y="490194"/>
                </a:lnTo>
                <a:lnTo>
                  <a:pt x="7651781" y="493084"/>
                </a:lnTo>
                <a:cubicBezTo>
                  <a:pt x="7616113" y="496548"/>
                  <a:pt x="7603273" y="491735"/>
                  <a:pt x="7584807" y="499490"/>
                </a:cubicBezTo>
                <a:cubicBezTo>
                  <a:pt x="7549256" y="490212"/>
                  <a:pt x="7563949" y="500167"/>
                  <a:pt x="7541324" y="504184"/>
                </a:cubicBezTo>
                <a:cubicBezTo>
                  <a:pt x="7523851" y="508307"/>
                  <a:pt x="7559546" y="509825"/>
                  <a:pt x="7541756" y="512184"/>
                </a:cubicBezTo>
                <a:cubicBezTo>
                  <a:pt x="7520963" y="510864"/>
                  <a:pt x="7525755" y="520497"/>
                  <a:pt x="7503906" y="518551"/>
                </a:cubicBezTo>
                <a:cubicBezTo>
                  <a:pt x="7505924" y="510774"/>
                  <a:pt x="7464361" y="523683"/>
                  <a:pt x="7460411" y="517415"/>
                </a:cubicBezTo>
                <a:lnTo>
                  <a:pt x="7460116" y="517548"/>
                </a:lnTo>
                <a:cubicBezTo>
                  <a:pt x="7447785" y="530928"/>
                  <a:pt x="7310141" y="550568"/>
                  <a:pt x="7297810" y="563947"/>
                </a:cubicBezTo>
                <a:cubicBezTo>
                  <a:pt x="7221791" y="605698"/>
                  <a:pt x="7039072" y="646008"/>
                  <a:pt x="6946388" y="665244"/>
                </a:cubicBezTo>
                <a:cubicBezTo>
                  <a:pt x="6853704" y="684480"/>
                  <a:pt x="6804875" y="677485"/>
                  <a:pt x="6741704" y="679365"/>
                </a:cubicBezTo>
                <a:lnTo>
                  <a:pt x="6624680" y="677674"/>
                </a:lnTo>
                <a:lnTo>
                  <a:pt x="6605700" y="683566"/>
                </a:lnTo>
                <a:cubicBezTo>
                  <a:pt x="6603309" y="685184"/>
                  <a:pt x="6599550" y="685647"/>
                  <a:pt x="6576922" y="683030"/>
                </a:cubicBezTo>
                <a:cubicBezTo>
                  <a:pt x="6527275" y="698355"/>
                  <a:pt x="6440981" y="702347"/>
                  <a:pt x="6405123" y="721946"/>
                </a:cubicBezTo>
                <a:cubicBezTo>
                  <a:pt x="6407963" y="715467"/>
                  <a:pt x="6383450" y="712913"/>
                  <a:pt x="6368938" y="717341"/>
                </a:cubicBezTo>
                <a:cubicBezTo>
                  <a:pt x="6377914" y="692119"/>
                  <a:pt x="6315316" y="744281"/>
                  <a:pt x="6295102" y="729508"/>
                </a:cubicBezTo>
                <a:cubicBezTo>
                  <a:pt x="6300358" y="744473"/>
                  <a:pt x="6240070" y="776254"/>
                  <a:pt x="6202084" y="767091"/>
                </a:cubicBezTo>
                <a:cubicBezTo>
                  <a:pt x="6152826" y="774744"/>
                  <a:pt x="6122010" y="790367"/>
                  <a:pt x="6067157" y="790339"/>
                </a:cubicBezTo>
                <a:cubicBezTo>
                  <a:pt x="6066310" y="792484"/>
                  <a:pt x="6064283" y="794403"/>
                  <a:pt x="6061443" y="796151"/>
                </a:cubicBezTo>
                <a:lnTo>
                  <a:pt x="6051406" y="800684"/>
                </a:lnTo>
                <a:lnTo>
                  <a:pt x="6049097" y="800636"/>
                </a:lnTo>
                <a:cubicBezTo>
                  <a:pt x="6040408" y="801393"/>
                  <a:pt x="6036299" y="802645"/>
                  <a:pt x="6034222" y="804110"/>
                </a:cubicBezTo>
                <a:lnTo>
                  <a:pt x="6033121" y="806078"/>
                </a:lnTo>
                <a:lnTo>
                  <a:pt x="6023593" y="808842"/>
                </a:lnTo>
                <a:lnTo>
                  <a:pt x="6006639" y="815304"/>
                </a:lnTo>
                <a:lnTo>
                  <a:pt x="6001762" y="815557"/>
                </a:lnTo>
                <a:lnTo>
                  <a:pt x="5973534" y="823815"/>
                </a:lnTo>
                <a:lnTo>
                  <a:pt x="5972336" y="823476"/>
                </a:lnTo>
                <a:cubicBezTo>
                  <a:pt x="5969004" y="822901"/>
                  <a:pt x="5965329" y="822833"/>
                  <a:pt x="5960841" y="823819"/>
                </a:cubicBezTo>
                <a:cubicBezTo>
                  <a:pt x="5955860" y="815655"/>
                  <a:pt x="5953515" y="821882"/>
                  <a:pt x="5940719" y="825514"/>
                </a:cubicBezTo>
                <a:cubicBezTo>
                  <a:pt x="5930130" y="813644"/>
                  <a:pt x="5900943" y="827979"/>
                  <a:pt x="5884298" y="823806"/>
                </a:cubicBezTo>
                <a:cubicBezTo>
                  <a:pt x="5875133" y="826741"/>
                  <a:pt x="5865250" y="829630"/>
                  <a:pt x="5854779" y="832365"/>
                </a:cubicBezTo>
                <a:lnTo>
                  <a:pt x="5848382" y="833844"/>
                </a:lnTo>
                <a:lnTo>
                  <a:pt x="5848066" y="833772"/>
                </a:lnTo>
                <a:cubicBezTo>
                  <a:pt x="5846273" y="833879"/>
                  <a:pt x="5844018" y="834284"/>
                  <a:pt x="5840944" y="835132"/>
                </a:cubicBezTo>
                <a:lnTo>
                  <a:pt x="5836719" y="836539"/>
                </a:lnTo>
                <a:lnTo>
                  <a:pt x="5824311" y="839408"/>
                </a:lnTo>
                <a:lnTo>
                  <a:pt x="5818788" y="839727"/>
                </a:lnTo>
                <a:cubicBezTo>
                  <a:pt x="5797008" y="838594"/>
                  <a:pt x="5786883" y="822081"/>
                  <a:pt x="5763953" y="834282"/>
                </a:cubicBezTo>
                <a:cubicBezTo>
                  <a:pt x="5726813" y="837521"/>
                  <a:pt x="5699446" y="830949"/>
                  <a:pt x="5667748" y="840211"/>
                </a:cubicBezTo>
                <a:cubicBezTo>
                  <a:pt x="5632959" y="843205"/>
                  <a:pt x="5601436" y="842280"/>
                  <a:pt x="5573108" y="847611"/>
                </a:cubicBezTo>
                <a:cubicBezTo>
                  <a:pt x="5560030" y="845832"/>
                  <a:pt x="5549547" y="851598"/>
                  <a:pt x="5539137" y="851033"/>
                </a:cubicBezTo>
                <a:cubicBezTo>
                  <a:pt x="5528728" y="850467"/>
                  <a:pt x="5529256" y="837509"/>
                  <a:pt x="5510651" y="844215"/>
                </a:cubicBezTo>
                <a:cubicBezTo>
                  <a:pt x="5494241" y="833607"/>
                  <a:pt x="5466101" y="839171"/>
                  <a:pt x="5457331" y="839159"/>
                </a:cubicBezTo>
                <a:lnTo>
                  <a:pt x="5410613" y="834358"/>
                </a:lnTo>
                <a:lnTo>
                  <a:pt x="5370040" y="862127"/>
                </a:lnTo>
                <a:cubicBezTo>
                  <a:pt x="5357863" y="856469"/>
                  <a:pt x="5319115" y="868069"/>
                  <a:pt x="5318778" y="855310"/>
                </a:cubicBezTo>
                <a:cubicBezTo>
                  <a:pt x="5303920" y="857760"/>
                  <a:pt x="5296727" y="863736"/>
                  <a:pt x="5298645" y="855171"/>
                </a:cubicBezTo>
                <a:cubicBezTo>
                  <a:pt x="5287819" y="855897"/>
                  <a:pt x="5267444" y="857825"/>
                  <a:pt x="5253828" y="859670"/>
                </a:cubicBezTo>
                <a:lnTo>
                  <a:pt x="5216955" y="866245"/>
                </a:lnTo>
                <a:lnTo>
                  <a:pt x="5214344" y="868102"/>
                </a:lnTo>
                <a:cubicBezTo>
                  <a:pt x="5210778" y="868719"/>
                  <a:pt x="5200859" y="869042"/>
                  <a:pt x="5195561" y="869949"/>
                </a:cubicBezTo>
                <a:lnTo>
                  <a:pt x="5182555" y="873542"/>
                </a:lnTo>
                <a:cubicBezTo>
                  <a:pt x="5178496" y="875023"/>
                  <a:pt x="5175066" y="876746"/>
                  <a:pt x="5172552" y="878801"/>
                </a:cubicBezTo>
                <a:cubicBezTo>
                  <a:pt x="5121406" y="873797"/>
                  <a:pt x="5080096" y="886529"/>
                  <a:pt x="5027993" y="889666"/>
                </a:cubicBezTo>
                <a:cubicBezTo>
                  <a:pt x="4999924" y="877115"/>
                  <a:pt x="4946973" y="919452"/>
                  <a:pt x="4939844" y="934802"/>
                </a:cubicBezTo>
                <a:cubicBezTo>
                  <a:pt x="4895154" y="940701"/>
                  <a:pt x="4844006" y="928240"/>
                  <a:pt x="4792576" y="934820"/>
                </a:cubicBezTo>
                <a:lnTo>
                  <a:pt x="4602423" y="958063"/>
                </a:lnTo>
                <a:cubicBezTo>
                  <a:pt x="4488530" y="967131"/>
                  <a:pt x="4399004" y="969822"/>
                  <a:pt x="4290656" y="969152"/>
                </a:cubicBezTo>
                <a:cubicBezTo>
                  <a:pt x="4182308" y="968482"/>
                  <a:pt x="4046938" y="971167"/>
                  <a:pt x="3952334" y="954043"/>
                </a:cubicBezTo>
                <a:lnTo>
                  <a:pt x="3858560" y="948781"/>
                </a:lnTo>
                <a:lnTo>
                  <a:pt x="3846597" y="948382"/>
                </a:lnTo>
                <a:cubicBezTo>
                  <a:pt x="3807516" y="956616"/>
                  <a:pt x="3767475" y="941640"/>
                  <a:pt x="3736044" y="947759"/>
                </a:cubicBezTo>
                <a:cubicBezTo>
                  <a:pt x="3727323" y="948128"/>
                  <a:pt x="3719828" y="947771"/>
                  <a:pt x="3713136" y="946963"/>
                </a:cubicBezTo>
                <a:lnTo>
                  <a:pt x="3695939" y="943639"/>
                </a:lnTo>
                <a:lnTo>
                  <a:pt x="3694125" y="940567"/>
                </a:lnTo>
                <a:lnTo>
                  <a:pt x="3681925" y="939706"/>
                </a:lnTo>
                <a:lnTo>
                  <a:pt x="3679204" y="938926"/>
                </a:lnTo>
                <a:cubicBezTo>
                  <a:pt x="3668160" y="939028"/>
                  <a:pt x="3634193" y="940875"/>
                  <a:pt x="3615656" y="940320"/>
                </a:cubicBezTo>
                <a:cubicBezTo>
                  <a:pt x="3582626" y="936974"/>
                  <a:pt x="3593904" y="949140"/>
                  <a:pt x="3567983" y="935596"/>
                </a:cubicBezTo>
                <a:cubicBezTo>
                  <a:pt x="3504185" y="939048"/>
                  <a:pt x="3482818" y="922224"/>
                  <a:pt x="3422423" y="932129"/>
                </a:cubicBezTo>
                <a:cubicBezTo>
                  <a:pt x="3369166" y="933413"/>
                  <a:pt x="3329486" y="910108"/>
                  <a:pt x="3310925" y="911072"/>
                </a:cubicBezTo>
                <a:cubicBezTo>
                  <a:pt x="3261363" y="909787"/>
                  <a:pt x="3198415" y="933574"/>
                  <a:pt x="3139421" y="934151"/>
                </a:cubicBezTo>
                <a:cubicBezTo>
                  <a:pt x="3088799" y="931012"/>
                  <a:pt x="3038941" y="938464"/>
                  <a:pt x="2996922" y="927537"/>
                </a:cubicBezTo>
                <a:cubicBezTo>
                  <a:pt x="2992673" y="929234"/>
                  <a:pt x="2987900" y="930498"/>
                  <a:pt x="2982785" y="931453"/>
                </a:cubicBezTo>
                <a:lnTo>
                  <a:pt x="2967478" y="933397"/>
                </a:lnTo>
                <a:lnTo>
                  <a:pt x="2948552" y="932961"/>
                </a:lnTo>
                <a:lnTo>
                  <a:pt x="2944404" y="934452"/>
                </a:lnTo>
                <a:lnTo>
                  <a:pt x="2908608" y="937205"/>
                </a:lnTo>
                <a:lnTo>
                  <a:pt x="2904443" y="936455"/>
                </a:lnTo>
                <a:lnTo>
                  <a:pt x="2868935" y="938022"/>
                </a:lnTo>
                <a:lnTo>
                  <a:pt x="2868586" y="937487"/>
                </a:lnTo>
                <a:cubicBezTo>
                  <a:pt x="2866994" y="936327"/>
                  <a:pt x="2864292" y="935538"/>
                  <a:pt x="2859191" y="935503"/>
                </a:cubicBezTo>
                <a:cubicBezTo>
                  <a:pt x="2869075" y="927418"/>
                  <a:pt x="2856828" y="932364"/>
                  <a:pt x="2840915" y="932977"/>
                </a:cubicBezTo>
                <a:lnTo>
                  <a:pt x="2763509" y="921850"/>
                </a:lnTo>
                <a:lnTo>
                  <a:pt x="2756121" y="921864"/>
                </a:lnTo>
                <a:cubicBezTo>
                  <a:pt x="2756081" y="921822"/>
                  <a:pt x="2756039" y="921781"/>
                  <a:pt x="2755998" y="921739"/>
                </a:cubicBezTo>
                <a:cubicBezTo>
                  <a:pt x="2754445" y="921476"/>
                  <a:pt x="2752036" y="921380"/>
                  <a:pt x="2748255" y="921505"/>
                </a:cubicBezTo>
                <a:lnTo>
                  <a:pt x="2694601" y="915575"/>
                </a:lnTo>
                <a:cubicBezTo>
                  <a:pt x="2671223" y="919874"/>
                  <a:pt x="2666972" y="913376"/>
                  <a:pt x="2635357" y="910976"/>
                </a:cubicBezTo>
                <a:cubicBezTo>
                  <a:pt x="2621906" y="915051"/>
                  <a:pt x="2611315" y="913542"/>
                  <a:pt x="2601047" y="910263"/>
                </a:cubicBezTo>
                <a:cubicBezTo>
                  <a:pt x="2570084" y="912074"/>
                  <a:pt x="2542135" y="907435"/>
                  <a:pt x="2507482" y="906211"/>
                </a:cubicBezTo>
                <a:cubicBezTo>
                  <a:pt x="2469706" y="911437"/>
                  <a:pt x="2450920" y="901812"/>
                  <a:pt x="2413884" y="900545"/>
                </a:cubicBezTo>
                <a:cubicBezTo>
                  <a:pt x="2381338" y="909664"/>
                  <a:pt x="2387753" y="892438"/>
                  <a:pt x="2368912" y="888755"/>
                </a:cubicBezTo>
                <a:lnTo>
                  <a:pt x="2349490" y="889719"/>
                </a:lnTo>
                <a:lnTo>
                  <a:pt x="2344290" y="890584"/>
                </a:lnTo>
                <a:cubicBezTo>
                  <a:pt x="2340673" y="891041"/>
                  <a:pt x="2338228" y="891167"/>
                  <a:pt x="2336488" y="891058"/>
                </a:cubicBezTo>
                <a:lnTo>
                  <a:pt x="2329015" y="891627"/>
                </a:lnTo>
                <a:cubicBezTo>
                  <a:pt x="2316843" y="893039"/>
                  <a:pt x="2305064" y="894669"/>
                  <a:pt x="2293898" y="896431"/>
                </a:cubicBezTo>
                <a:cubicBezTo>
                  <a:pt x="2282637" y="890404"/>
                  <a:pt x="2242346" y="900851"/>
                  <a:pt x="2243927" y="888076"/>
                </a:cubicBezTo>
                <a:cubicBezTo>
                  <a:pt x="2228778" y="890081"/>
                  <a:pt x="2220725" y="895845"/>
                  <a:pt x="2223920" y="887331"/>
                </a:cubicBezTo>
                <a:cubicBezTo>
                  <a:pt x="2218877" y="887756"/>
                  <a:pt x="2215583" y="887254"/>
                  <a:pt x="2213081" y="886302"/>
                </a:cubicBezTo>
                <a:lnTo>
                  <a:pt x="2212307" y="885829"/>
                </a:lnTo>
                <a:lnTo>
                  <a:pt x="2152321" y="894418"/>
                </a:lnTo>
                <a:lnTo>
                  <a:pt x="2140985" y="895968"/>
                </a:lnTo>
                <a:lnTo>
                  <a:pt x="2121210" y="899354"/>
                </a:lnTo>
                <a:lnTo>
                  <a:pt x="2119146" y="899033"/>
                </a:lnTo>
                <a:lnTo>
                  <a:pt x="2105666" y="902240"/>
                </a:lnTo>
                <a:cubicBezTo>
                  <a:pt x="2101407" y="903601"/>
                  <a:pt x="2097735" y="905221"/>
                  <a:pt x="2094924" y="907203"/>
                </a:cubicBezTo>
                <a:cubicBezTo>
                  <a:pt x="2044793" y="900664"/>
                  <a:pt x="2001785" y="912168"/>
                  <a:pt x="1949478" y="913748"/>
                </a:cubicBezTo>
                <a:cubicBezTo>
                  <a:pt x="1891937" y="919585"/>
                  <a:pt x="1810334" y="935486"/>
                  <a:pt x="1749684" y="942223"/>
                </a:cubicBezTo>
                <a:lnTo>
                  <a:pt x="1585576" y="954170"/>
                </a:lnTo>
                <a:cubicBezTo>
                  <a:pt x="1549165" y="943719"/>
                  <a:pt x="1511425" y="950847"/>
                  <a:pt x="1476250" y="950653"/>
                </a:cubicBezTo>
                <a:cubicBezTo>
                  <a:pt x="1488515" y="961596"/>
                  <a:pt x="1432660" y="946795"/>
                  <a:pt x="1433927" y="959926"/>
                </a:cubicBezTo>
                <a:cubicBezTo>
                  <a:pt x="1427485" y="959475"/>
                  <a:pt x="1421205" y="958623"/>
                  <a:pt x="1414893" y="957671"/>
                </a:cubicBezTo>
                <a:lnTo>
                  <a:pt x="1411585" y="957179"/>
                </a:lnTo>
                <a:lnTo>
                  <a:pt x="1398896" y="957460"/>
                </a:lnTo>
                <a:lnTo>
                  <a:pt x="1394632" y="954725"/>
                </a:lnTo>
                <a:lnTo>
                  <a:pt x="1375043" y="953132"/>
                </a:lnTo>
                <a:cubicBezTo>
                  <a:pt x="1367813" y="952970"/>
                  <a:pt x="1360155" y="953305"/>
                  <a:pt x="1351876" y="954436"/>
                </a:cubicBezTo>
                <a:cubicBezTo>
                  <a:pt x="1325912" y="963028"/>
                  <a:pt x="1274459" y="952492"/>
                  <a:pt x="1242676" y="963767"/>
                </a:cubicBezTo>
                <a:cubicBezTo>
                  <a:pt x="1230276" y="966918"/>
                  <a:pt x="1216715" y="977098"/>
                  <a:pt x="1205993" y="974080"/>
                </a:cubicBezTo>
                <a:cubicBezTo>
                  <a:pt x="1174251" y="974112"/>
                  <a:pt x="1086982" y="964420"/>
                  <a:pt x="1052221" y="963954"/>
                </a:cubicBezTo>
                <a:cubicBezTo>
                  <a:pt x="1038515" y="970622"/>
                  <a:pt x="1009522" y="962342"/>
                  <a:pt x="968270" y="964761"/>
                </a:cubicBezTo>
                <a:cubicBezTo>
                  <a:pt x="943437" y="973698"/>
                  <a:pt x="900136" y="991017"/>
                  <a:pt x="874493" y="998122"/>
                </a:cubicBezTo>
                <a:cubicBezTo>
                  <a:pt x="848849" y="1005226"/>
                  <a:pt x="853424" y="1009427"/>
                  <a:pt x="814411" y="1007391"/>
                </a:cubicBezTo>
                <a:cubicBezTo>
                  <a:pt x="765926" y="1022821"/>
                  <a:pt x="732885" y="1009859"/>
                  <a:pt x="688604" y="1015631"/>
                </a:cubicBezTo>
                <a:cubicBezTo>
                  <a:pt x="638045" y="1020877"/>
                  <a:pt x="677999" y="1011556"/>
                  <a:pt x="618171" y="1027260"/>
                </a:cubicBezTo>
                <a:cubicBezTo>
                  <a:pt x="609680" y="1023165"/>
                  <a:pt x="583253" y="1020277"/>
                  <a:pt x="570379" y="1023487"/>
                </a:cubicBezTo>
                <a:cubicBezTo>
                  <a:pt x="543992" y="1022523"/>
                  <a:pt x="505183" y="1001686"/>
                  <a:pt x="482519" y="1002108"/>
                </a:cubicBezTo>
                <a:cubicBezTo>
                  <a:pt x="464011" y="1002285"/>
                  <a:pt x="495211" y="1007995"/>
                  <a:pt x="475319" y="1009922"/>
                </a:cubicBezTo>
                <a:cubicBezTo>
                  <a:pt x="450818" y="1011135"/>
                  <a:pt x="454804" y="1022539"/>
                  <a:pt x="431104" y="1009317"/>
                </a:cubicBezTo>
                <a:cubicBezTo>
                  <a:pt x="406857" y="1014651"/>
                  <a:pt x="399686" y="1008456"/>
                  <a:pt x="363782" y="1007585"/>
                </a:cubicBezTo>
                <a:cubicBezTo>
                  <a:pt x="350440" y="1012231"/>
                  <a:pt x="338145" y="1011245"/>
                  <a:pt x="325533" y="1008502"/>
                </a:cubicBezTo>
                <a:cubicBezTo>
                  <a:pt x="291944" y="1011745"/>
                  <a:pt x="259251" y="1008497"/>
                  <a:pt x="220429" y="1008927"/>
                </a:cubicBezTo>
                <a:cubicBezTo>
                  <a:pt x="180594" y="1015852"/>
                  <a:pt x="156150" y="1007265"/>
                  <a:pt x="114676" y="1007765"/>
                </a:cubicBezTo>
                <a:cubicBezTo>
                  <a:pt x="85718" y="1006195"/>
                  <a:pt x="43316" y="1001491"/>
                  <a:pt x="13470" y="998544"/>
                </a:cubicBezTo>
                <a:lnTo>
                  <a:pt x="0" y="997355"/>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Block Arc 1">
            <a:extLst>
              <a:ext uri="{FF2B5EF4-FFF2-40B4-BE49-F238E27FC236}">
                <a16:creationId xmlns:a16="http://schemas.microsoft.com/office/drawing/2014/main" id="{A9F75BD8-4B5A-33E7-B7B3-B5EFC79FFCC5}"/>
              </a:ext>
            </a:extLst>
          </p:cNvPr>
          <p:cNvSpPr/>
          <p:nvPr/>
        </p:nvSpPr>
        <p:spPr>
          <a:xfrm rot="13208680">
            <a:off x="7652504" y="3847067"/>
            <a:ext cx="1726106" cy="1813627"/>
          </a:xfrm>
          <a:prstGeom prst="blockArc">
            <a:avLst>
              <a:gd name="adj1" fmla="val 10800000"/>
              <a:gd name="adj2" fmla="val 199592"/>
              <a:gd name="adj3" fmla="val 10124"/>
            </a:avLst>
          </a:prstGeom>
          <a:solidFill>
            <a:srgbClr val="FFC91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6" name="Oval 5">
            <a:extLst>
              <a:ext uri="{FF2B5EF4-FFF2-40B4-BE49-F238E27FC236}">
                <a16:creationId xmlns:a16="http://schemas.microsoft.com/office/drawing/2014/main" id="{5E8A01BD-AE89-3BA0-D1B3-A47480307DDF}"/>
              </a:ext>
            </a:extLst>
          </p:cNvPr>
          <p:cNvSpPr/>
          <p:nvPr/>
        </p:nvSpPr>
        <p:spPr>
          <a:xfrm>
            <a:off x="11561895" y="2114971"/>
            <a:ext cx="408562" cy="428017"/>
          </a:xfrm>
          <a:prstGeom prst="ellipse">
            <a:avLst/>
          </a:prstGeom>
          <a:solidFill>
            <a:srgbClr val="FFC91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311247749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ABA952FE-6883-25B3-EEBB-4D1520DF0A8A}"/>
            </a:ext>
          </a:extLst>
        </p:cNvPr>
        <p:cNvGrpSpPr/>
        <p:nvPr/>
      </p:nvGrpSpPr>
      <p:grpSpPr>
        <a:xfrm>
          <a:off x="0" y="0"/>
          <a:ext cx="0" cy="0"/>
          <a:chOff x="0" y="0"/>
          <a:chExt cx="0" cy="0"/>
        </a:xfrm>
      </p:grpSpPr>
      <p:sp useBgFill="1">
        <p:nvSpPr>
          <p:cNvPr id="15" name="Rectangle 14">
            <a:extLst>
              <a:ext uri="{FF2B5EF4-FFF2-40B4-BE49-F238E27FC236}">
                <a16:creationId xmlns:a16="http://schemas.microsoft.com/office/drawing/2014/main" id="{5D13CC36-B950-4F02-9BAF-9A7EB267398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itle 1">
            <a:extLst>
              <a:ext uri="{FF2B5EF4-FFF2-40B4-BE49-F238E27FC236}">
                <a16:creationId xmlns:a16="http://schemas.microsoft.com/office/drawing/2014/main" id="{CFF46D4E-E46D-37AF-A26C-79D141FF5B7D}"/>
              </a:ext>
            </a:extLst>
          </p:cNvPr>
          <p:cNvSpPr txBox="1">
            <a:spLocks/>
          </p:cNvSpPr>
          <p:nvPr/>
        </p:nvSpPr>
        <p:spPr>
          <a:xfrm>
            <a:off x="1137034" y="649097"/>
            <a:ext cx="6478417" cy="132288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fontAlgn="auto">
              <a:spcAft>
                <a:spcPts val="600"/>
              </a:spcAft>
              <a:buClrTx/>
              <a:buSzTx/>
              <a:tabLst/>
              <a:defRPr/>
            </a:pPr>
            <a:r>
              <a:rPr kumimoji="0" lang="en-US" sz="4800" b="0" i="0" u="none" strike="noStrike" kern="1200" cap="none" spc="0" normalizeH="0" baseline="0" noProof="0">
                <a:ln>
                  <a:noFill/>
                </a:ln>
                <a:solidFill>
                  <a:schemeClr val="tx1"/>
                </a:solidFill>
                <a:effectLst/>
                <a:uLnTx/>
                <a:uFillTx/>
                <a:latin typeface="Arial" panose="020B0604020202020204" pitchFamily="34" charset="0"/>
                <a:cs typeface="Arial" panose="020B0604020202020204" pitchFamily="34" charset="0"/>
              </a:rPr>
              <a:t>Data and Dashboards</a:t>
            </a:r>
          </a:p>
        </p:txBody>
      </p:sp>
      <p:sp>
        <p:nvSpPr>
          <p:cNvPr id="17" name="Freeform: Shape 16">
            <a:extLst>
              <a:ext uri="{FF2B5EF4-FFF2-40B4-BE49-F238E27FC236}">
                <a16:creationId xmlns:a16="http://schemas.microsoft.com/office/drawing/2014/main" id="{C1657055-16FE-41A2-B207-7880F6DCAB2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4589924" y="2"/>
            <a:ext cx="7602076" cy="470844"/>
          </a:xfrm>
          <a:custGeom>
            <a:avLst/>
            <a:gdLst>
              <a:gd name="connsiteX0" fmla="*/ 9683888 w 9683888"/>
              <a:gd name="connsiteY0" fmla="*/ 0 h 743457"/>
              <a:gd name="connsiteX1" fmla="*/ 0 w 9683888"/>
              <a:gd name="connsiteY1" fmla="*/ 0 h 743457"/>
              <a:gd name="connsiteX2" fmla="*/ 0 w 9683888"/>
              <a:gd name="connsiteY2" fmla="*/ 365878 h 743457"/>
              <a:gd name="connsiteX3" fmla="*/ 11844 w 9683888"/>
              <a:gd name="connsiteY3" fmla="*/ 367909 h 743457"/>
              <a:gd name="connsiteX4" fmla="*/ 106208 w 9683888"/>
              <a:gd name="connsiteY4" fmla="*/ 385974 h 743457"/>
              <a:gd name="connsiteX5" fmla="*/ 183667 w 9683888"/>
              <a:gd name="connsiteY5" fmla="*/ 399162 h 743457"/>
              <a:gd name="connsiteX6" fmla="*/ 292430 w 9683888"/>
              <a:gd name="connsiteY6" fmla="*/ 390408 h 743457"/>
              <a:gd name="connsiteX7" fmla="*/ 386942 w 9683888"/>
              <a:gd name="connsiteY7" fmla="*/ 395582 h 743457"/>
              <a:gd name="connsiteX8" fmla="*/ 485751 w 9683888"/>
              <a:gd name="connsiteY8" fmla="*/ 408404 h 743457"/>
              <a:gd name="connsiteX9" fmla="*/ 604107 w 9683888"/>
              <a:gd name="connsiteY9" fmla="*/ 418647 h 743457"/>
              <a:gd name="connsiteX10" fmla="*/ 694081 w 9683888"/>
              <a:gd name="connsiteY10" fmla="*/ 449524 h 743457"/>
              <a:gd name="connsiteX11" fmla="*/ 762452 w 9683888"/>
              <a:gd name="connsiteY11" fmla="*/ 456090 h 743457"/>
              <a:gd name="connsiteX12" fmla="*/ 987872 w 9683888"/>
              <a:gd name="connsiteY12" fmla="*/ 481862 h 743457"/>
              <a:gd name="connsiteX13" fmla="*/ 1077163 w 9683888"/>
              <a:gd name="connsiteY13" fmla="*/ 524467 h 743457"/>
              <a:gd name="connsiteX14" fmla="*/ 1258716 w 9683888"/>
              <a:gd name="connsiteY14" fmla="*/ 587975 h 743457"/>
              <a:gd name="connsiteX15" fmla="*/ 1298056 w 9683888"/>
              <a:gd name="connsiteY15" fmla="*/ 595413 h 743457"/>
              <a:gd name="connsiteX16" fmla="*/ 1327017 w 9683888"/>
              <a:gd name="connsiteY16" fmla="*/ 617412 h 743457"/>
              <a:gd name="connsiteX17" fmla="*/ 1347909 w 9683888"/>
              <a:gd name="connsiteY17" fmla="*/ 620209 h 743457"/>
              <a:gd name="connsiteX18" fmla="*/ 1421792 w 9683888"/>
              <a:gd name="connsiteY18" fmla="*/ 626139 h 743457"/>
              <a:gd name="connsiteX19" fmla="*/ 1519789 w 9683888"/>
              <a:gd name="connsiteY19" fmla="*/ 645011 h 743457"/>
              <a:gd name="connsiteX20" fmla="*/ 1620886 w 9683888"/>
              <a:gd name="connsiteY20" fmla="*/ 687715 h 743457"/>
              <a:gd name="connsiteX21" fmla="*/ 1676745 w 9683888"/>
              <a:gd name="connsiteY21" fmla="*/ 690130 h 743457"/>
              <a:gd name="connsiteX22" fmla="*/ 1832228 w 9683888"/>
              <a:gd name="connsiteY22" fmla="*/ 690860 h 743457"/>
              <a:gd name="connsiteX23" fmla="*/ 1980464 w 9683888"/>
              <a:gd name="connsiteY23" fmla="*/ 704858 h 743457"/>
              <a:gd name="connsiteX24" fmla="*/ 2051150 w 9683888"/>
              <a:gd name="connsiteY24" fmla="*/ 711187 h 743457"/>
              <a:gd name="connsiteX25" fmla="*/ 2162824 w 9683888"/>
              <a:gd name="connsiteY25" fmla="*/ 709178 h 743457"/>
              <a:gd name="connsiteX26" fmla="*/ 2259859 w 9683888"/>
              <a:gd name="connsiteY26" fmla="*/ 718188 h 743457"/>
              <a:gd name="connsiteX27" fmla="*/ 2378290 w 9683888"/>
              <a:gd name="connsiteY27" fmla="*/ 738748 h 743457"/>
              <a:gd name="connsiteX28" fmla="*/ 2407828 w 9683888"/>
              <a:gd name="connsiteY28" fmla="*/ 743457 h 743457"/>
              <a:gd name="connsiteX29" fmla="*/ 2428936 w 9683888"/>
              <a:gd name="connsiteY29" fmla="*/ 734697 h 743457"/>
              <a:gd name="connsiteX30" fmla="*/ 2646106 w 9683888"/>
              <a:gd name="connsiteY30" fmla="*/ 660204 h 743457"/>
              <a:gd name="connsiteX31" fmla="*/ 2799920 w 9683888"/>
              <a:gd name="connsiteY31" fmla="*/ 630451 h 743457"/>
              <a:gd name="connsiteX32" fmla="*/ 2953556 w 9683888"/>
              <a:gd name="connsiteY32" fmla="*/ 607173 h 743457"/>
              <a:gd name="connsiteX33" fmla="*/ 3009839 w 9683888"/>
              <a:gd name="connsiteY33" fmla="*/ 601743 h 743457"/>
              <a:gd name="connsiteX34" fmla="*/ 3115016 w 9683888"/>
              <a:gd name="connsiteY34" fmla="*/ 584982 h 743457"/>
              <a:gd name="connsiteX35" fmla="*/ 3185844 w 9683888"/>
              <a:gd name="connsiteY35" fmla="*/ 595356 h 743457"/>
              <a:gd name="connsiteX36" fmla="*/ 3246013 w 9683888"/>
              <a:gd name="connsiteY36" fmla="*/ 592418 h 743457"/>
              <a:gd name="connsiteX37" fmla="*/ 3313565 w 9683888"/>
              <a:gd name="connsiteY37" fmla="*/ 574138 h 743457"/>
              <a:gd name="connsiteX38" fmla="*/ 3414143 w 9683888"/>
              <a:gd name="connsiteY38" fmla="*/ 553730 h 743457"/>
              <a:gd name="connsiteX39" fmla="*/ 3552895 w 9683888"/>
              <a:gd name="connsiteY39" fmla="*/ 548563 h 743457"/>
              <a:gd name="connsiteX40" fmla="*/ 3753012 w 9683888"/>
              <a:gd name="connsiteY40" fmla="*/ 599520 h 743457"/>
              <a:gd name="connsiteX41" fmla="*/ 3804392 w 9683888"/>
              <a:gd name="connsiteY41" fmla="*/ 604131 h 743457"/>
              <a:gd name="connsiteX42" fmla="*/ 3916696 w 9683888"/>
              <a:gd name="connsiteY42" fmla="*/ 606540 h 743457"/>
              <a:gd name="connsiteX43" fmla="*/ 4063849 w 9683888"/>
              <a:gd name="connsiteY43" fmla="*/ 604058 h 743457"/>
              <a:gd name="connsiteX44" fmla="*/ 4172179 w 9683888"/>
              <a:gd name="connsiteY44" fmla="*/ 592355 h 743457"/>
              <a:gd name="connsiteX45" fmla="*/ 4276294 w 9683888"/>
              <a:gd name="connsiteY45" fmla="*/ 587119 h 743457"/>
              <a:gd name="connsiteX46" fmla="*/ 4411090 w 9683888"/>
              <a:gd name="connsiteY46" fmla="*/ 575600 h 743457"/>
              <a:gd name="connsiteX47" fmla="*/ 4540465 w 9683888"/>
              <a:gd name="connsiteY47" fmla="*/ 567464 h 743457"/>
              <a:gd name="connsiteX48" fmla="*/ 4545352 w 9683888"/>
              <a:gd name="connsiteY48" fmla="*/ 555554 h 743457"/>
              <a:gd name="connsiteX49" fmla="*/ 4564014 w 9683888"/>
              <a:gd name="connsiteY49" fmla="*/ 553660 h 743457"/>
              <a:gd name="connsiteX50" fmla="*/ 4568602 w 9683888"/>
              <a:gd name="connsiteY50" fmla="*/ 550913 h 743457"/>
              <a:gd name="connsiteX51" fmla="*/ 4595289 w 9683888"/>
              <a:gd name="connsiteY51" fmla="*/ 537407 h 743457"/>
              <a:gd name="connsiteX52" fmla="*/ 4739026 w 9683888"/>
              <a:gd name="connsiteY52" fmla="*/ 532483 h 743457"/>
              <a:gd name="connsiteX53" fmla="*/ 5061335 w 9683888"/>
              <a:gd name="connsiteY53" fmla="*/ 545635 h 743457"/>
              <a:gd name="connsiteX54" fmla="*/ 5338634 w 9683888"/>
              <a:gd name="connsiteY54" fmla="*/ 595754 h 743457"/>
              <a:gd name="connsiteX55" fmla="*/ 5529430 w 9683888"/>
              <a:gd name="connsiteY55" fmla="*/ 606335 h 743457"/>
              <a:gd name="connsiteX56" fmla="*/ 5604039 w 9683888"/>
              <a:gd name="connsiteY56" fmla="*/ 607676 h 743457"/>
              <a:gd name="connsiteX57" fmla="*/ 5625281 w 9683888"/>
              <a:gd name="connsiteY57" fmla="*/ 617253 h 743457"/>
              <a:gd name="connsiteX58" fmla="*/ 5628138 w 9683888"/>
              <a:gd name="connsiteY58" fmla="*/ 615483 h 743457"/>
              <a:gd name="connsiteX59" fmla="*/ 5653593 w 9683888"/>
              <a:gd name="connsiteY59" fmla="*/ 617873 h 743457"/>
              <a:gd name="connsiteX60" fmla="*/ 5658658 w 9683888"/>
              <a:gd name="connsiteY60" fmla="*/ 624279 h 743457"/>
              <a:gd name="connsiteX61" fmla="*/ 5675963 w 9683888"/>
              <a:gd name="connsiteY61" fmla="*/ 627762 h 743457"/>
              <a:gd name="connsiteX62" fmla="*/ 5709625 w 9683888"/>
              <a:gd name="connsiteY62" fmla="*/ 639593 h 743457"/>
              <a:gd name="connsiteX63" fmla="*/ 5716324 w 9683888"/>
              <a:gd name="connsiteY63" fmla="*/ 637148 h 743457"/>
              <a:gd name="connsiteX64" fmla="*/ 5767720 w 9683888"/>
              <a:gd name="connsiteY64" fmla="*/ 647737 h 743457"/>
              <a:gd name="connsiteX65" fmla="*/ 5768619 w 9683888"/>
              <a:gd name="connsiteY65" fmla="*/ 645671 h 743457"/>
              <a:gd name="connsiteX66" fmla="*/ 5858696 w 9683888"/>
              <a:gd name="connsiteY66" fmla="*/ 628099 h 743457"/>
              <a:gd name="connsiteX67" fmla="*/ 5935260 w 9683888"/>
              <a:gd name="connsiteY67" fmla="*/ 596904 h 743457"/>
              <a:gd name="connsiteX68" fmla="*/ 5946176 w 9683888"/>
              <a:gd name="connsiteY68" fmla="*/ 597874 h 743457"/>
              <a:gd name="connsiteX69" fmla="*/ 5946447 w 9683888"/>
              <a:gd name="connsiteY69" fmla="*/ 597396 h 743457"/>
              <a:gd name="connsiteX70" fmla="*/ 5958069 w 9683888"/>
              <a:gd name="connsiteY70" fmla="*/ 597432 h 743457"/>
              <a:gd name="connsiteX71" fmla="*/ 5966081 w 9683888"/>
              <a:gd name="connsiteY71" fmla="*/ 599643 h 743457"/>
              <a:gd name="connsiteX72" fmla="*/ 5987259 w 9683888"/>
              <a:gd name="connsiteY72" fmla="*/ 601523 h 743457"/>
              <a:gd name="connsiteX73" fmla="*/ 5994905 w 9683888"/>
              <a:gd name="connsiteY73" fmla="*/ 598873 h 743457"/>
              <a:gd name="connsiteX74" fmla="*/ 6054803 w 9683888"/>
              <a:gd name="connsiteY74" fmla="*/ 541202 h 743457"/>
              <a:gd name="connsiteX75" fmla="*/ 6188672 w 9683888"/>
              <a:gd name="connsiteY75" fmla="*/ 496389 h 743457"/>
              <a:gd name="connsiteX76" fmla="*/ 6323280 w 9683888"/>
              <a:gd name="connsiteY76" fmla="*/ 458013 h 743457"/>
              <a:gd name="connsiteX77" fmla="*/ 6457257 w 9683888"/>
              <a:gd name="connsiteY77" fmla="*/ 414621 h 743457"/>
              <a:gd name="connsiteX78" fmla="*/ 6530019 w 9683888"/>
              <a:gd name="connsiteY78" fmla="*/ 423168 h 743457"/>
              <a:gd name="connsiteX79" fmla="*/ 6626800 w 9683888"/>
              <a:gd name="connsiteY79" fmla="*/ 375078 h 743457"/>
              <a:gd name="connsiteX80" fmla="*/ 6689231 w 9683888"/>
              <a:gd name="connsiteY80" fmla="*/ 353501 h 743457"/>
              <a:gd name="connsiteX81" fmla="*/ 6726440 w 9683888"/>
              <a:gd name="connsiteY81" fmla="*/ 340276 h 743457"/>
              <a:gd name="connsiteX82" fmla="*/ 6835228 w 9683888"/>
              <a:gd name="connsiteY82" fmla="*/ 329393 h 743457"/>
              <a:gd name="connsiteX83" fmla="*/ 7039363 w 9683888"/>
              <a:gd name="connsiteY83" fmla="*/ 370823 h 743457"/>
              <a:gd name="connsiteX84" fmla="*/ 7095156 w 9683888"/>
              <a:gd name="connsiteY84" fmla="*/ 366075 h 743457"/>
              <a:gd name="connsiteX85" fmla="*/ 7187061 w 9683888"/>
              <a:gd name="connsiteY85" fmla="*/ 383876 h 743457"/>
              <a:gd name="connsiteX86" fmla="*/ 7295039 w 9683888"/>
              <a:gd name="connsiteY86" fmla="*/ 355046 h 743457"/>
              <a:gd name="connsiteX87" fmla="*/ 7373651 w 9683888"/>
              <a:gd name="connsiteY87" fmla="*/ 322299 h 743457"/>
              <a:gd name="connsiteX88" fmla="*/ 7418964 w 9683888"/>
              <a:gd name="connsiteY88" fmla="*/ 308685 h 743457"/>
              <a:gd name="connsiteX89" fmla="*/ 7450568 w 9683888"/>
              <a:gd name="connsiteY89" fmla="*/ 293511 h 743457"/>
              <a:gd name="connsiteX90" fmla="*/ 7538380 w 9683888"/>
              <a:gd name="connsiteY90" fmla="*/ 283235 h 743457"/>
              <a:gd name="connsiteX91" fmla="*/ 7786348 w 9683888"/>
              <a:gd name="connsiteY91" fmla="*/ 225377 h 743457"/>
              <a:gd name="connsiteX92" fmla="*/ 7849534 w 9683888"/>
              <a:gd name="connsiteY92" fmla="*/ 245434 h 743457"/>
              <a:gd name="connsiteX93" fmla="*/ 7981165 w 9683888"/>
              <a:gd name="connsiteY93" fmla="*/ 222252 h 743457"/>
              <a:gd name="connsiteX94" fmla="*/ 8171882 w 9683888"/>
              <a:gd name="connsiteY94" fmla="*/ 222497 h 743457"/>
              <a:gd name="connsiteX95" fmla="*/ 8242270 w 9683888"/>
              <a:gd name="connsiteY95" fmla="*/ 180535 h 743457"/>
              <a:gd name="connsiteX96" fmla="*/ 8490152 w 9683888"/>
              <a:gd name="connsiteY96" fmla="*/ 209193 h 743457"/>
              <a:gd name="connsiteX97" fmla="*/ 8622272 w 9683888"/>
              <a:gd name="connsiteY97" fmla="*/ 188859 h 743457"/>
              <a:gd name="connsiteX98" fmla="*/ 8738606 w 9683888"/>
              <a:gd name="connsiteY98" fmla="*/ 208945 h 743457"/>
              <a:gd name="connsiteX99" fmla="*/ 8831307 w 9683888"/>
              <a:gd name="connsiteY99" fmla="*/ 207738 h 743457"/>
              <a:gd name="connsiteX100" fmla="*/ 8891432 w 9683888"/>
              <a:gd name="connsiteY100" fmla="*/ 184510 h 743457"/>
              <a:gd name="connsiteX101" fmla="*/ 8946980 w 9683888"/>
              <a:gd name="connsiteY101" fmla="*/ 145578 h 743457"/>
              <a:gd name="connsiteX102" fmla="*/ 9107760 w 9683888"/>
              <a:gd name="connsiteY102" fmla="*/ 128052 h 743457"/>
              <a:gd name="connsiteX103" fmla="*/ 9195623 w 9683888"/>
              <a:gd name="connsiteY103" fmla="*/ 100212 h 743457"/>
              <a:gd name="connsiteX104" fmla="*/ 9256898 w 9683888"/>
              <a:gd name="connsiteY104" fmla="*/ 73900 h 743457"/>
              <a:gd name="connsiteX105" fmla="*/ 9351740 w 9683888"/>
              <a:gd name="connsiteY105" fmla="*/ 80439 h 743457"/>
              <a:gd name="connsiteX106" fmla="*/ 9539796 w 9683888"/>
              <a:gd name="connsiteY106" fmla="*/ 87069 h 743457"/>
              <a:gd name="connsiteX107" fmla="*/ 9619109 w 9683888"/>
              <a:gd name="connsiteY107" fmla="*/ 39994 h 74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9683888" h="743457">
                <a:moveTo>
                  <a:pt x="9683888" y="0"/>
                </a:moveTo>
                <a:lnTo>
                  <a:pt x="0" y="0"/>
                </a:lnTo>
                <a:lnTo>
                  <a:pt x="0" y="365878"/>
                </a:lnTo>
                <a:lnTo>
                  <a:pt x="11844" y="367909"/>
                </a:lnTo>
                <a:cubicBezTo>
                  <a:pt x="50423" y="374387"/>
                  <a:pt x="87879" y="380746"/>
                  <a:pt x="106208" y="385974"/>
                </a:cubicBezTo>
                <a:cubicBezTo>
                  <a:pt x="119919" y="389979"/>
                  <a:pt x="149687" y="402128"/>
                  <a:pt x="183667" y="399162"/>
                </a:cubicBezTo>
                <a:cubicBezTo>
                  <a:pt x="228274" y="394575"/>
                  <a:pt x="256969" y="398315"/>
                  <a:pt x="292430" y="390408"/>
                </a:cubicBezTo>
                <a:cubicBezTo>
                  <a:pt x="325377" y="395694"/>
                  <a:pt x="374510" y="420053"/>
                  <a:pt x="386942" y="395582"/>
                </a:cubicBezTo>
                <a:cubicBezTo>
                  <a:pt x="400429" y="416427"/>
                  <a:pt x="451168" y="399411"/>
                  <a:pt x="485751" y="408404"/>
                </a:cubicBezTo>
                <a:cubicBezTo>
                  <a:pt x="520399" y="423586"/>
                  <a:pt x="570416" y="404235"/>
                  <a:pt x="604107" y="418647"/>
                </a:cubicBezTo>
                <a:cubicBezTo>
                  <a:pt x="633631" y="425521"/>
                  <a:pt x="672063" y="446364"/>
                  <a:pt x="694081" y="449524"/>
                </a:cubicBezTo>
                <a:cubicBezTo>
                  <a:pt x="700528" y="463278"/>
                  <a:pt x="713487" y="450700"/>
                  <a:pt x="762452" y="456090"/>
                </a:cubicBezTo>
                <a:cubicBezTo>
                  <a:pt x="811417" y="461479"/>
                  <a:pt x="935420" y="470466"/>
                  <a:pt x="987872" y="481862"/>
                </a:cubicBezTo>
                <a:cubicBezTo>
                  <a:pt x="1018493" y="475799"/>
                  <a:pt x="1019470" y="516810"/>
                  <a:pt x="1077163" y="524467"/>
                </a:cubicBezTo>
                <a:cubicBezTo>
                  <a:pt x="1124222" y="535807"/>
                  <a:pt x="1202940" y="574855"/>
                  <a:pt x="1258716" y="587975"/>
                </a:cubicBezTo>
                <a:cubicBezTo>
                  <a:pt x="1274181" y="586466"/>
                  <a:pt x="1286859" y="589632"/>
                  <a:pt x="1298056" y="595413"/>
                </a:cubicBezTo>
                <a:lnTo>
                  <a:pt x="1327017" y="617412"/>
                </a:lnTo>
                <a:lnTo>
                  <a:pt x="1347909" y="620209"/>
                </a:lnTo>
                <a:cubicBezTo>
                  <a:pt x="1377004" y="628445"/>
                  <a:pt x="1394712" y="616344"/>
                  <a:pt x="1421792" y="626139"/>
                </a:cubicBezTo>
                <a:cubicBezTo>
                  <a:pt x="1466260" y="647543"/>
                  <a:pt x="1506099" y="610975"/>
                  <a:pt x="1519789" y="645011"/>
                </a:cubicBezTo>
                <a:cubicBezTo>
                  <a:pt x="1556219" y="665699"/>
                  <a:pt x="1578776" y="668950"/>
                  <a:pt x="1620886" y="687715"/>
                </a:cubicBezTo>
                <a:cubicBezTo>
                  <a:pt x="1658228" y="693647"/>
                  <a:pt x="1636224" y="694371"/>
                  <a:pt x="1676745" y="690130"/>
                </a:cubicBezTo>
                <a:cubicBezTo>
                  <a:pt x="1713709" y="697532"/>
                  <a:pt x="1774627" y="701403"/>
                  <a:pt x="1832228" y="690860"/>
                </a:cubicBezTo>
                <a:cubicBezTo>
                  <a:pt x="1866586" y="689181"/>
                  <a:pt x="1949046" y="755765"/>
                  <a:pt x="1980464" y="704858"/>
                </a:cubicBezTo>
                <a:cubicBezTo>
                  <a:pt x="2001472" y="716610"/>
                  <a:pt x="2020758" y="710467"/>
                  <a:pt x="2051150" y="711187"/>
                </a:cubicBezTo>
                <a:cubicBezTo>
                  <a:pt x="2081543" y="711907"/>
                  <a:pt x="2117567" y="736153"/>
                  <a:pt x="2162824" y="709178"/>
                </a:cubicBezTo>
                <a:cubicBezTo>
                  <a:pt x="2219712" y="701824"/>
                  <a:pt x="2181421" y="742368"/>
                  <a:pt x="2259859" y="718188"/>
                </a:cubicBezTo>
                <a:cubicBezTo>
                  <a:pt x="2296623" y="733933"/>
                  <a:pt x="2337412" y="741012"/>
                  <a:pt x="2378290" y="738748"/>
                </a:cubicBezTo>
                <a:cubicBezTo>
                  <a:pt x="2380041" y="725410"/>
                  <a:pt x="2399659" y="741017"/>
                  <a:pt x="2407828" y="743457"/>
                </a:cubicBezTo>
                <a:cubicBezTo>
                  <a:pt x="2406113" y="735180"/>
                  <a:pt x="2421642" y="728742"/>
                  <a:pt x="2428936" y="734697"/>
                </a:cubicBezTo>
                <a:cubicBezTo>
                  <a:pt x="2468648" y="720822"/>
                  <a:pt x="2584275" y="677579"/>
                  <a:pt x="2646106" y="660204"/>
                </a:cubicBezTo>
                <a:cubicBezTo>
                  <a:pt x="2706894" y="652346"/>
                  <a:pt x="2738390" y="612318"/>
                  <a:pt x="2799920" y="630451"/>
                </a:cubicBezTo>
                <a:cubicBezTo>
                  <a:pt x="2856798" y="622940"/>
                  <a:pt x="2902940" y="602232"/>
                  <a:pt x="2953556" y="607173"/>
                </a:cubicBezTo>
                <a:cubicBezTo>
                  <a:pt x="2970626" y="593247"/>
                  <a:pt x="2988095" y="586399"/>
                  <a:pt x="3009839" y="601743"/>
                </a:cubicBezTo>
                <a:cubicBezTo>
                  <a:pt x="3046166" y="594868"/>
                  <a:pt x="3085682" y="586046"/>
                  <a:pt x="3115016" y="584982"/>
                </a:cubicBezTo>
                <a:cubicBezTo>
                  <a:pt x="3144992" y="587935"/>
                  <a:pt x="3158740" y="599045"/>
                  <a:pt x="3185844" y="595356"/>
                </a:cubicBezTo>
                <a:cubicBezTo>
                  <a:pt x="3209939" y="576197"/>
                  <a:pt x="3221731" y="614583"/>
                  <a:pt x="3246013" y="592418"/>
                </a:cubicBezTo>
                <a:cubicBezTo>
                  <a:pt x="3228976" y="565486"/>
                  <a:pt x="3320172" y="599686"/>
                  <a:pt x="3313565" y="574138"/>
                </a:cubicBezTo>
                <a:cubicBezTo>
                  <a:pt x="3341586" y="564515"/>
                  <a:pt x="3371901" y="555346"/>
                  <a:pt x="3414143" y="553730"/>
                </a:cubicBezTo>
                <a:cubicBezTo>
                  <a:pt x="3463229" y="557630"/>
                  <a:pt x="3476532" y="539673"/>
                  <a:pt x="3552895" y="548563"/>
                </a:cubicBezTo>
                <a:cubicBezTo>
                  <a:pt x="3620356" y="561042"/>
                  <a:pt x="3688830" y="574962"/>
                  <a:pt x="3753012" y="599520"/>
                </a:cubicBezTo>
                <a:cubicBezTo>
                  <a:pt x="3769580" y="615048"/>
                  <a:pt x="3777112" y="602961"/>
                  <a:pt x="3804392" y="604131"/>
                </a:cubicBezTo>
                <a:cubicBezTo>
                  <a:pt x="3831672" y="605301"/>
                  <a:pt x="3878076" y="605222"/>
                  <a:pt x="3916696" y="606540"/>
                </a:cubicBezTo>
                <a:cubicBezTo>
                  <a:pt x="3970533" y="603881"/>
                  <a:pt x="3981244" y="618066"/>
                  <a:pt x="4063849" y="604058"/>
                </a:cubicBezTo>
                <a:cubicBezTo>
                  <a:pt x="4074473" y="605185"/>
                  <a:pt x="4134611" y="589365"/>
                  <a:pt x="4172179" y="592355"/>
                </a:cubicBezTo>
                <a:cubicBezTo>
                  <a:pt x="4180554" y="576172"/>
                  <a:pt x="4255433" y="602075"/>
                  <a:pt x="4276294" y="587119"/>
                </a:cubicBezTo>
                <a:cubicBezTo>
                  <a:pt x="4326119" y="586973"/>
                  <a:pt x="4361692" y="573867"/>
                  <a:pt x="4411090" y="575600"/>
                </a:cubicBezTo>
                <a:cubicBezTo>
                  <a:pt x="4465125" y="575500"/>
                  <a:pt x="4518088" y="570805"/>
                  <a:pt x="4540465" y="567464"/>
                </a:cubicBezTo>
                <a:lnTo>
                  <a:pt x="4545352" y="555554"/>
                </a:lnTo>
                <a:lnTo>
                  <a:pt x="4564014" y="553660"/>
                </a:lnTo>
                <a:lnTo>
                  <a:pt x="4568602" y="550913"/>
                </a:lnTo>
                <a:cubicBezTo>
                  <a:pt x="4577353" y="545618"/>
                  <a:pt x="4586105" y="540734"/>
                  <a:pt x="4595289" y="537407"/>
                </a:cubicBezTo>
                <a:cubicBezTo>
                  <a:pt x="4623104" y="537511"/>
                  <a:pt x="4660764" y="533229"/>
                  <a:pt x="4739026" y="532483"/>
                </a:cubicBezTo>
                <a:cubicBezTo>
                  <a:pt x="4806238" y="527255"/>
                  <a:pt x="4944577" y="524439"/>
                  <a:pt x="5061335" y="545635"/>
                </a:cubicBezTo>
                <a:cubicBezTo>
                  <a:pt x="5167156" y="553533"/>
                  <a:pt x="5251789" y="586167"/>
                  <a:pt x="5338634" y="595754"/>
                </a:cubicBezTo>
                <a:cubicBezTo>
                  <a:pt x="5415763" y="589622"/>
                  <a:pt x="5434719" y="609365"/>
                  <a:pt x="5529430" y="606335"/>
                </a:cubicBezTo>
                <a:cubicBezTo>
                  <a:pt x="5534498" y="613561"/>
                  <a:pt x="5597157" y="603269"/>
                  <a:pt x="5604039" y="607676"/>
                </a:cubicBezTo>
                <a:lnTo>
                  <a:pt x="5625281" y="617253"/>
                </a:lnTo>
                <a:lnTo>
                  <a:pt x="5628138" y="615483"/>
                </a:lnTo>
                <a:cubicBezTo>
                  <a:pt x="5640641" y="612245"/>
                  <a:pt x="5648217" y="613966"/>
                  <a:pt x="5653593" y="617873"/>
                </a:cubicBezTo>
                <a:lnTo>
                  <a:pt x="5658658" y="624279"/>
                </a:lnTo>
                <a:lnTo>
                  <a:pt x="5675963" y="627762"/>
                </a:lnTo>
                <a:lnTo>
                  <a:pt x="5709625" y="639593"/>
                </a:lnTo>
                <a:lnTo>
                  <a:pt x="5716324" y="637148"/>
                </a:lnTo>
                <a:lnTo>
                  <a:pt x="5767720" y="647737"/>
                </a:lnTo>
                <a:lnTo>
                  <a:pt x="5768619" y="645671"/>
                </a:lnTo>
                <a:cubicBezTo>
                  <a:pt x="5776130" y="642927"/>
                  <a:pt x="5830922" y="636226"/>
                  <a:pt x="5858696" y="628099"/>
                </a:cubicBezTo>
                <a:lnTo>
                  <a:pt x="5935260" y="596904"/>
                </a:lnTo>
                <a:lnTo>
                  <a:pt x="5946176" y="597874"/>
                </a:lnTo>
                <a:lnTo>
                  <a:pt x="5946447" y="597396"/>
                </a:lnTo>
                <a:cubicBezTo>
                  <a:pt x="5948934" y="596546"/>
                  <a:pt x="5952567" y="596468"/>
                  <a:pt x="5958069" y="597432"/>
                </a:cubicBezTo>
                <a:lnTo>
                  <a:pt x="5966081" y="599643"/>
                </a:lnTo>
                <a:lnTo>
                  <a:pt x="5987259" y="601523"/>
                </a:lnTo>
                <a:lnTo>
                  <a:pt x="5994905" y="598873"/>
                </a:lnTo>
                <a:cubicBezTo>
                  <a:pt x="6020610" y="579716"/>
                  <a:pt x="6016968" y="560235"/>
                  <a:pt x="6054803" y="541202"/>
                </a:cubicBezTo>
                <a:cubicBezTo>
                  <a:pt x="6108247" y="527358"/>
                  <a:pt x="6130976" y="484538"/>
                  <a:pt x="6188672" y="496389"/>
                </a:cubicBezTo>
                <a:cubicBezTo>
                  <a:pt x="6238659" y="483279"/>
                  <a:pt x="6277194" y="458153"/>
                  <a:pt x="6323280" y="458013"/>
                </a:cubicBezTo>
                <a:cubicBezTo>
                  <a:pt x="6368044" y="444385"/>
                  <a:pt x="6422801" y="420428"/>
                  <a:pt x="6457257" y="414621"/>
                </a:cubicBezTo>
                <a:cubicBezTo>
                  <a:pt x="6483424" y="410645"/>
                  <a:pt x="6508964" y="423228"/>
                  <a:pt x="6530019" y="423168"/>
                </a:cubicBezTo>
                <a:cubicBezTo>
                  <a:pt x="6558276" y="416578"/>
                  <a:pt x="6600264" y="386690"/>
                  <a:pt x="6626800" y="375078"/>
                </a:cubicBezTo>
                <a:cubicBezTo>
                  <a:pt x="6664418" y="400828"/>
                  <a:pt x="6655535" y="354302"/>
                  <a:pt x="6689231" y="353501"/>
                </a:cubicBezTo>
                <a:cubicBezTo>
                  <a:pt x="6708837" y="361122"/>
                  <a:pt x="6719642" y="359485"/>
                  <a:pt x="6726440" y="340276"/>
                </a:cubicBezTo>
                <a:cubicBezTo>
                  <a:pt x="6818329" y="378763"/>
                  <a:pt x="6765502" y="328183"/>
                  <a:pt x="6835228" y="329393"/>
                </a:cubicBezTo>
                <a:cubicBezTo>
                  <a:pt x="6897464" y="335048"/>
                  <a:pt x="6962224" y="329085"/>
                  <a:pt x="7039363" y="370823"/>
                </a:cubicBezTo>
                <a:cubicBezTo>
                  <a:pt x="7056368" y="384567"/>
                  <a:pt x="7070539" y="363899"/>
                  <a:pt x="7095156" y="366075"/>
                </a:cubicBezTo>
                <a:cubicBezTo>
                  <a:pt x="7119772" y="368250"/>
                  <a:pt x="7153748" y="385714"/>
                  <a:pt x="7187061" y="383876"/>
                </a:cubicBezTo>
                <a:cubicBezTo>
                  <a:pt x="7242115" y="377604"/>
                  <a:pt x="7270954" y="334249"/>
                  <a:pt x="7295039" y="355046"/>
                </a:cubicBezTo>
                <a:cubicBezTo>
                  <a:pt x="7320104" y="344159"/>
                  <a:pt x="7343179" y="301443"/>
                  <a:pt x="7373651" y="322299"/>
                </a:cubicBezTo>
                <a:cubicBezTo>
                  <a:pt x="7367160" y="298575"/>
                  <a:pt x="7410095" y="329040"/>
                  <a:pt x="7418964" y="308685"/>
                </a:cubicBezTo>
                <a:cubicBezTo>
                  <a:pt x="7424243" y="291807"/>
                  <a:pt x="7438503" y="297117"/>
                  <a:pt x="7450568" y="293511"/>
                </a:cubicBezTo>
                <a:cubicBezTo>
                  <a:pt x="7461276" y="277652"/>
                  <a:pt x="7519437" y="275664"/>
                  <a:pt x="7538380" y="283235"/>
                </a:cubicBezTo>
                <a:cubicBezTo>
                  <a:pt x="7594343" y="271879"/>
                  <a:pt x="7734488" y="231676"/>
                  <a:pt x="7786348" y="225377"/>
                </a:cubicBezTo>
                <a:cubicBezTo>
                  <a:pt x="7797693" y="277094"/>
                  <a:pt x="7847327" y="236176"/>
                  <a:pt x="7849534" y="245434"/>
                </a:cubicBezTo>
                <a:cubicBezTo>
                  <a:pt x="7894253" y="231282"/>
                  <a:pt x="7937937" y="238796"/>
                  <a:pt x="7981165" y="222252"/>
                </a:cubicBezTo>
                <a:cubicBezTo>
                  <a:pt x="8066564" y="234459"/>
                  <a:pt x="8127007" y="235277"/>
                  <a:pt x="8171882" y="222497"/>
                </a:cubicBezTo>
                <a:cubicBezTo>
                  <a:pt x="8183092" y="205785"/>
                  <a:pt x="8217423" y="177145"/>
                  <a:pt x="8242270" y="180535"/>
                </a:cubicBezTo>
                <a:cubicBezTo>
                  <a:pt x="8294138" y="178846"/>
                  <a:pt x="8410926" y="208334"/>
                  <a:pt x="8490152" y="209193"/>
                </a:cubicBezTo>
                <a:cubicBezTo>
                  <a:pt x="8558493" y="195433"/>
                  <a:pt x="8564727" y="233466"/>
                  <a:pt x="8622272" y="188859"/>
                </a:cubicBezTo>
                <a:cubicBezTo>
                  <a:pt x="8659556" y="191317"/>
                  <a:pt x="8666988" y="178214"/>
                  <a:pt x="8738606" y="208945"/>
                </a:cubicBezTo>
                <a:cubicBezTo>
                  <a:pt x="8769507" y="208543"/>
                  <a:pt x="8800406" y="224019"/>
                  <a:pt x="8831307" y="207738"/>
                </a:cubicBezTo>
                <a:cubicBezTo>
                  <a:pt x="8836477" y="191612"/>
                  <a:pt x="8870109" y="182455"/>
                  <a:pt x="8891432" y="184510"/>
                </a:cubicBezTo>
                <a:cubicBezTo>
                  <a:pt x="8876795" y="135260"/>
                  <a:pt x="8938553" y="173381"/>
                  <a:pt x="8946980" y="145578"/>
                </a:cubicBezTo>
                <a:cubicBezTo>
                  <a:pt x="9010957" y="156064"/>
                  <a:pt x="9046552" y="157746"/>
                  <a:pt x="9107760" y="128052"/>
                </a:cubicBezTo>
                <a:cubicBezTo>
                  <a:pt x="9135191" y="151813"/>
                  <a:pt x="9184204" y="114911"/>
                  <a:pt x="9195623" y="100212"/>
                </a:cubicBezTo>
                <a:cubicBezTo>
                  <a:pt x="9222736" y="85917"/>
                  <a:pt x="9230892" y="98248"/>
                  <a:pt x="9256898" y="73900"/>
                </a:cubicBezTo>
                <a:cubicBezTo>
                  <a:pt x="9276443" y="63724"/>
                  <a:pt x="9334001" y="80454"/>
                  <a:pt x="9351740" y="80439"/>
                </a:cubicBezTo>
                <a:cubicBezTo>
                  <a:pt x="9398889" y="82633"/>
                  <a:pt x="9473718" y="102566"/>
                  <a:pt x="9539796" y="87069"/>
                </a:cubicBezTo>
                <a:cubicBezTo>
                  <a:pt x="9565852" y="70987"/>
                  <a:pt x="9591569" y="56211"/>
                  <a:pt x="9619109" y="39994"/>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 name="TextBox 9">
            <a:extLst>
              <a:ext uri="{FF2B5EF4-FFF2-40B4-BE49-F238E27FC236}">
                <a16:creationId xmlns:a16="http://schemas.microsoft.com/office/drawing/2014/main" id="{1D2D0CAD-9510-2596-551B-B65305F67D24}"/>
              </a:ext>
            </a:extLst>
          </p:cNvPr>
          <p:cNvSpPr txBox="1"/>
          <p:nvPr/>
        </p:nvSpPr>
        <p:spPr>
          <a:xfrm>
            <a:off x="891483" y="1813558"/>
            <a:ext cx="10163483" cy="3230883"/>
          </a:xfrm>
          <a:prstGeom prst="rect">
            <a:avLst/>
          </a:prstGeom>
        </p:spPr>
        <p:txBody>
          <a:bodyPr vert="horz" lIns="91440" tIns="45720" rIns="91440" bIns="45720" rtlCol="0" anchor="t">
            <a:noAutofit/>
          </a:bodyPr>
          <a:lstStyle/>
          <a:p>
            <a:pPr marL="342900" marR="0" lvl="0" indent="-228600" fontAlgn="auto">
              <a:lnSpc>
                <a:spcPct val="90000"/>
              </a:lnSpc>
              <a:spcBef>
                <a:spcPts val="0"/>
              </a:spcBef>
              <a:spcAft>
                <a:spcPts val="600"/>
              </a:spcAft>
              <a:buClrTx/>
              <a:buSzTx/>
              <a:buFont typeface="Arial" panose="020B0604020202020204" pitchFamily="34" charset="0"/>
              <a:buChar char="•"/>
              <a:tabLst/>
              <a:defRPr/>
            </a:pPr>
            <a:r>
              <a:rPr kumimoji="0" lang="en-US" sz="2400" b="0" i="0" u="none" strike="noStrike" cap="none" spc="0" normalizeH="0" baseline="0" noProof="0">
                <a:ln>
                  <a:noFill/>
                </a:ln>
                <a:effectLst/>
                <a:uLnTx/>
                <a:uFillTx/>
                <a:latin typeface="Arial" panose="020B0604020202020204" pitchFamily="34" charset="0"/>
                <a:cs typeface="Arial" panose="020B0604020202020204" pitchFamily="34" charset="0"/>
              </a:rPr>
              <a:t>Huge strides made in data collection, recording and reporting</a:t>
            </a:r>
          </a:p>
          <a:p>
            <a:pPr marL="342900" marR="0" lvl="0" indent="-228600" fontAlgn="auto">
              <a:lnSpc>
                <a:spcPct val="90000"/>
              </a:lnSpc>
              <a:spcBef>
                <a:spcPts val="0"/>
              </a:spcBef>
              <a:spcAft>
                <a:spcPts val="600"/>
              </a:spcAft>
              <a:buClrTx/>
              <a:buSzTx/>
              <a:buFont typeface="Arial" panose="020B0604020202020204" pitchFamily="34" charset="0"/>
              <a:buChar char="•"/>
              <a:tabLst/>
              <a:defRPr/>
            </a:pPr>
            <a:endParaRPr kumimoji="0" lang="en-US" sz="900" b="0" i="0" u="none" strike="noStrike" cap="none" spc="0" normalizeH="0" baseline="0" noProof="0">
              <a:ln>
                <a:noFill/>
              </a:ln>
              <a:effectLst/>
              <a:uLnTx/>
              <a:uFillTx/>
              <a:latin typeface="Arial" panose="020B0604020202020204" pitchFamily="34" charset="0"/>
              <a:cs typeface="Arial" panose="020B0604020202020204" pitchFamily="34" charset="0"/>
            </a:endParaRPr>
          </a:p>
          <a:p>
            <a:pPr marL="342900" marR="0" lvl="0" indent="-228600" fontAlgn="auto">
              <a:lnSpc>
                <a:spcPct val="90000"/>
              </a:lnSpc>
              <a:spcBef>
                <a:spcPts val="0"/>
              </a:spcBef>
              <a:spcAft>
                <a:spcPts val="600"/>
              </a:spcAft>
              <a:buClrTx/>
              <a:buSzTx/>
              <a:buFont typeface="Arial" panose="020B0604020202020204" pitchFamily="34" charset="0"/>
              <a:buChar char="•"/>
              <a:tabLst/>
              <a:defRPr/>
            </a:pPr>
            <a:r>
              <a:rPr kumimoji="0" lang="en-US" sz="2400" b="0" i="0" u="none" strike="noStrike" cap="none" spc="0" normalizeH="0" baseline="0" noProof="0">
                <a:ln>
                  <a:noFill/>
                </a:ln>
                <a:effectLst/>
                <a:uLnTx/>
                <a:uFillTx/>
                <a:latin typeface="Arial" panose="020B0604020202020204" pitchFamily="34" charset="0"/>
                <a:cs typeface="Arial" panose="020B0604020202020204" pitchFamily="34" charset="0"/>
              </a:rPr>
              <a:t>Evidencing the impact of the services provided across OMH</a:t>
            </a:r>
          </a:p>
          <a:p>
            <a:pPr marL="342900" marR="0" lvl="0" indent="-228600" fontAlgn="auto">
              <a:lnSpc>
                <a:spcPct val="90000"/>
              </a:lnSpc>
              <a:spcBef>
                <a:spcPts val="0"/>
              </a:spcBef>
              <a:spcAft>
                <a:spcPts val="600"/>
              </a:spcAft>
              <a:buClrTx/>
              <a:buSzTx/>
              <a:buFont typeface="Arial" panose="020B0604020202020204" pitchFamily="34" charset="0"/>
              <a:buChar char="•"/>
              <a:tabLst/>
              <a:defRPr/>
            </a:pPr>
            <a:endParaRPr kumimoji="0" lang="en-US" sz="900" b="0" i="0" u="none" strike="noStrike" cap="none" spc="0" normalizeH="0" baseline="0" noProof="0">
              <a:ln>
                <a:noFill/>
              </a:ln>
              <a:effectLst/>
              <a:uLnTx/>
              <a:uFillTx/>
              <a:latin typeface="Arial" panose="020B0604020202020204" pitchFamily="34" charset="0"/>
              <a:cs typeface="Arial" panose="020B0604020202020204" pitchFamily="34" charset="0"/>
            </a:endParaRPr>
          </a:p>
          <a:p>
            <a:pPr marL="342900" marR="0" lvl="0" indent="-228600" fontAlgn="auto">
              <a:lnSpc>
                <a:spcPct val="90000"/>
              </a:lnSpc>
              <a:spcBef>
                <a:spcPts val="0"/>
              </a:spcBef>
              <a:spcAft>
                <a:spcPts val="600"/>
              </a:spcAft>
              <a:buClrTx/>
              <a:buSzTx/>
              <a:buFont typeface="Arial" panose="020B0604020202020204" pitchFamily="34" charset="0"/>
              <a:buChar char="•"/>
              <a:tabLst/>
              <a:defRPr/>
            </a:pPr>
            <a:r>
              <a:rPr kumimoji="0" lang="en-US" sz="2400" b="0" i="0" u="none" strike="noStrike" cap="none" spc="0" normalizeH="0" baseline="0" noProof="0">
                <a:ln>
                  <a:noFill/>
                </a:ln>
                <a:effectLst/>
                <a:uLnTx/>
                <a:uFillTx/>
                <a:latin typeface="Arial" panose="020B0604020202020204" pitchFamily="34" charset="0"/>
                <a:cs typeface="Arial" panose="020B0604020202020204" pitchFamily="34" charset="0"/>
              </a:rPr>
              <a:t>Supporting better operational delivery and understanding of our capacity and demand on services</a:t>
            </a:r>
          </a:p>
          <a:p>
            <a:pPr marL="342900" marR="0" lvl="0" indent="-228600" fontAlgn="auto">
              <a:lnSpc>
                <a:spcPct val="90000"/>
              </a:lnSpc>
              <a:spcBef>
                <a:spcPts val="0"/>
              </a:spcBef>
              <a:spcAft>
                <a:spcPts val="600"/>
              </a:spcAft>
              <a:buClrTx/>
              <a:buSzTx/>
              <a:buFont typeface="Arial" panose="020B0604020202020204" pitchFamily="34" charset="0"/>
              <a:buChar char="•"/>
              <a:tabLst/>
              <a:defRPr/>
            </a:pPr>
            <a:endParaRPr kumimoji="0" lang="en-US" sz="900" b="0" i="0" u="none" strike="noStrike" cap="none" spc="0" normalizeH="0" baseline="0" noProof="0">
              <a:ln>
                <a:noFill/>
              </a:ln>
              <a:effectLst/>
              <a:uLnTx/>
              <a:uFillTx/>
              <a:latin typeface="Arial" panose="020B0604020202020204" pitchFamily="34" charset="0"/>
              <a:cs typeface="Arial" panose="020B0604020202020204" pitchFamily="34" charset="0"/>
            </a:endParaRPr>
          </a:p>
          <a:p>
            <a:pPr marL="342900" marR="0" lvl="0" indent="-228600" fontAlgn="auto">
              <a:lnSpc>
                <a:spcPct val="90000"/>
              </a:lnSpc>
              <a:spcBef>
                <a:spcPts val="0"/>
              </a:spcBef>
              <a:spcAft>
                <a:spcPts val="600"/>
              </a:spcAft>
              <a:buClrTx/>
              <a:buSzTx/>
              <a:buFont typeface="Arial" panose="020B0604020202020204" pitchFamily="34" charset="0"/>
              <a:buChar char="•"/>
              <a:tabLst/>
              <a:defRPr/>
            </a:pPr>
            <a:r>
              <a:rPr kumimoji="0" lang="en-US" sz="2400" b="0" i="0" u="none" strike="noStrike" cap="none" spc="0" normalizeH="0" baseline="0" noProof="0">
                <a:ln>
                  <a:noFill/>
                </a:ln>
                <a:effectLst/>
                <a:uLnTx/>
                <a:uFillTx/>
                <a:latin typeface="Arial" panose="020B0604020202020204" pitchFamily="34" charset="0"/>
                <a:cs typeface="Arial" panose="020B0604020202020204" pitchFamily="34" charset="0"/>
              </a:rPr>
              <a:t>Open and transparent display of data – from service delivery, management, oversight and governance</a:t>
            </a:r>
          </a:p>
          <a:p>
            <a:pPr marL="342900" marR="0" lvl="0" indent="-228600" fontAlgn="auto">
              <a:lnSpc>
                <a:spcPct val="90000"/>
              </a:lnSpc>
              <a:spcBef>
                <a:spcPts val="0"/>
              </a:spcBef>
              <a:spcAft>
                <a:spcPts val="600"/>
              </a:spcAft>
              <a:buClrTx/>
              <a:buSzTx/>
              <a:buFont typeface="Arial" panose="020B0604020202020204" pitchFamily="34" charset="0"/>
              <a:buChar char="•"/>
              <a:tabLst/>
              <a:defRPr/>
            </a:pPr>
            <a:endParaRPr kumimoji="0" lang="en-US" sz="900" b="0" i="0" u="none" strike="noStrike" cap="none" spc="0" normalizeH="0" baseline="0" noProof="0">
              <a:ln>
                <a:noFill/>
              </a:ln>
              <a:effectLst/>
              <a:uLnTx/>
              <a:uFillTx/>
              <a:latin typeface="Arial" panose="020B0604020202020204" pitchFamily="34" charset="0"/>
              <a:cs typeface="Arial" panose="020B0604020202020204" pitchFamily="34" charset="0"/>
            </a:endParaRPr>
          </a:p>
          <a:p>
            <a:pPr marL="342900" marR="0" lvl="0" indent="-228600" fontAlgn="auto">
              <a:lnSpc>
                <a:spcPct val="90000"/>
              </a:lnSpc>
              <a:spcBef>
                <a:spcPts val="0"/>
              </a:spcBef>
              <a:spcAft>
                <a:spcPts val="600"/>
              </a:spcAft>
              <a:buClrTx/>
              <a:buSzTx/>
              <a:buFont typeface="Arial" panose="020B0604020202020204" pitchFamily="34" charset="0"/>
              <a:buChar char="•"/>
              <a:tabLst/>
              <a:defRPr/>
            </a:pPr>
            <a:r>
              <a:rPr kumimoji="0" lang="en-US" sz="2400" b="0" i="0" u="none" strike="noStrike" cap="none" spc="0" normalizeH="0" baseline="0" noProof="0">
                <a:ln>
                  <a:noFill/>
                </a:ln>
                <a:effectLst/>
                <a:uLnTx/>
                <a:uFillTx/>
                <a:latin typeface="Arial"/>
                <a:cs typeface="Arial"/>
              </a:rPr>
              <a:t>Supporting </a:t>
            </a:r>
            <a:r>
              <a:rPr lang="en-US" sz="2400">
                <a:latin typeface="Arial"/>
                <a:cs typeface="Arial"/>
              </a:rPr>
              <a:t>shoulder-to-shoulder</a:t>
            </a:r>
            <a:r>
              <a:rPr kumimoji="0" lang="en-US" sz="2400" b="0" i="0" u="none" strike="noStrike" cap="none" spc="0" normalizeH="0" baseline="0" noProof="0">
                <a:ln>
                  <a:noFill/>
                </a:ln>
                <a:effectLst/>
                <a:uLnTx/>
                <a:uFillTx/>
                <a:latin typeface="Arial"/>
                <a:cs typeface="Arial"/>
              </a:rPr>
              <a:t> locality management between NHS and VCFSE – building further collaboration and trust</a:t>
            </a:r>
            <a:endParaRPr lang="en-US" sz="2400" b="0" i="0" u="none" strike="noStrike" cap="none" spc="0" normalizeH="0" baseline="0" noProof="0">
              <a:ln>
                <a:noFill/>
              </a:ln>
              <a:effectLst/>
              <a:uLnTx/>
              <a:uFillTx/>
              <a:latin typeface="Arial"/>
              <a:cs typeface="Arial"/>
            </a:endParaRPr>
          </a:p>
          <a:p>
            <a:pPr marL="342900" marR="0" lvl="0" indent="-228600" fontAlgn="auto">
              <a:lnSpc>
                <a:spcPct val="90000"/>
              </a:lnSpc>
              <a:spcBef>
                <a:spcPts val="0"/>
              </a:spcBef>
              <a:spcAft>
                <a:spcPts val="600"/>
              </a:spcAft>
              <a:buClrTx/>
              <a:buSzTx/>
              <a:buFont typeface="Arial" panose="020B0604020202020204" pitchFamily="34" charset="0"/>
              <a:buChar char="•"/>
              <a:tabLst/>
              <a:defRPr/>
            </a:pPr>
            <a:endParaRPr kumimoji="0" lang="en-US" sz="2400" b="0" i="0" u="none" strike="noStrike" cap="none" spc="0" normalizeH="0" baseline="0" noProof="0">
              <a:ln>
                <a:noFill/>
              </a:ln>
              <a:effectLst/>
              <a:uLnTx/>
              <a:uFillTx/>
              <a:latin typeface="Arial" panose="020B0604020202020204" pitchFamily="34" charset="0"/>
              <a:cs typeface="Arial" panose="020B0604020202020204" pitchFamily="34" charset="0"/>
            </a:endParaRPr>
          </a:p>
        </p:txBody>
      </p:sp>
      <p:sp>
        <p:nvSpPr>
          <p:cNvPr id="19" name="Freeform: Shape 18">
            <a:extLst>
              <a:ext uri="{FF2B5EF4-FFF2-40B4-BE49-F238E27FC236}">
                <a16:creationId xmlns:a16="http://schemas.microsoft.com/office/drawing/2014/main" id="{F3BD3BB9-3CB5-4253-A27D-6B7904723DE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5779827"/>
            <a:ext cx="10680562" cy="1078174"/>
          </a:xfrm>
          <a:custGeom>
            <a:avLst/>
            <a:gdLst>
              <a:gd name="connsiteX0" fmla="*/ 3617689 w 10680562"/>
              <a:gd name="connsiteY0" fmla="*/ 0 h 1605023"/>
              <a:gd name="connsiteX1" fmla="*/ 3635901 w 10680562"/>
              <a:gd name="connsiteY1" fmla="*/ 7738 h 1605023"/>
              <a:gd name="connsiteX2" fmla="*/ 3690891 w 10680562"/>
              <a:gd name="connsiteY2" fmla="*/ 7049 h 1605023"/>
              <a:gd name="connsiteX3" fmla="*/ 3832247 w 10680562"/>
              <a:gd name="connsiteY3" fmla="*/ 13937 h 1605023"/>
              <a:gd name="connsiteX4" fmla="*/ 3999111 w 10680562"/>
              <a:gd name="connsiteY4" fmla="*/ 44624 h 1605023"/>
              <a:gd name="connsiteX5" fmla="*/ 4034676 w 10680562"/>
              <a:gd name="connsiteY5" fmla="*/ 48775 h 1605023"/>
              <a:gd name="connsiteX6" fmla="*/ 4065394 w 10680562"/>
              <a:gd name="connsiteY6" fmla="*/ 42879 h 1605023"/>
              <a:gd name="connsiteX7" fmla="*/ 4072648 w 10680562"/>
              <a:gd name="connsiteY7" fmla="*/ 33262 h 1605023"/>
              <a:gd name="connsiteX8" fmla="*/ 4092232 w 10680562"/>
              <a:gd name="connsiteY8" fmla="*/ 34026 h 1605023"/>
              <a:gd name="connsiteX9" fmla="*/ 4097470 w 10680562"/>
              <a:gd name="connsiteY9" fmla="*/ 32252 h 1605023"/>
              <a:gd name="connsiteX10" fmla="*/ 4127488 w 10680562"/>
              <a:gd name="connsiteY10" fmla="*/ 24056 h 1605023"/>
              <a:gd name="connsiteX11" fmla="*/ 4190803 w 10680562"/>
              <a:gd name="connsiteY11" fmla="*/ 55685 h 1605023"/>
              <a:gd name="connsiteX12" fmla="*/ 4269333 w 10680562"/>
              <a:gd name="connsiteY12" fmla="*/ 54186 h 1605023"/>
              <a:gd name="connsiteX13" fmla="*/ 4481486 w 10680562"/>
              <a:gd name="connsiteY13" fmla="*/ 116915 h 1605023"/>
              <a:gd name="connsiteX14" fmla="*/ 4651418 w 10680562"/>
              <a:gd name="connsiteY14" fmla="*/ 150071 h 1605023"/>
              <a:gd name="connsiteX15" fmla="*/ 4863575 w 10680562"/>
              <a:gd name="connsiteY15" fmla="*/ 175458 h 1605023"/>
              <a:gd name="connsiteX16" fmla="*/ 5013635 w 10680562"/>
              <a:gd name="connsiteY16" fmla="*/ 213928 h 1605023"/>
              <a:gd name="connsiteX17" fmla="*/ 5203044 w 10680562"/>
              <a:gd name="connsiteY17" fmla="*/ 228946 h 1605023"/>
              <a:gd name="connsiteX18" fmla="*/ 5207070 w 10680562"/>
              <a:gd name="connsiteY18" fmla="*/ 235105 h 1605023"/>
              <a:gd name="connsiteX19" fmla="*/ 5224253 w 10680562"/>
              <a:gd name="connsiteY19" fmla="*/ 240320 h 1605023"/>
              <a:gd name="connsiteX20" fmla="*/ 5256736 w 10680562"/>
              <a:gd name="connsiteY20" fmla="*/ 254811 h 1605023"/>
              <a:gd name="connsiteX21" fmla="*/ 5264095 w 10680562"/>
              <a:gd name="connsiteY21" fmla="*/ 253567 h 1605023"/>
              <a:gd name="connsiteX22" fmla="*/ 5315084 w 10680562"/>
              <a:gd name="connsiteY22" fmla="*/ 269264 h 1605023"/>
              <a:gd name="connsiteX23" fmla="*/ 5316393 w 10680562"/>
              <a:gd name="connsiteY23" fmla="*/ 267603 h 1605023"/>
              <a:gd name="connsiteX24" fmla="*/ 5333427 w 10680562"/>
              <a:gd name="connsiteY24" fmla="*/ 263823 h 1605023"/>
              <a:gd name="connsiteX25" fmla="*/ 5364589 w 10680562"/>
              <a:gd name="connsiteY25" fmla="*/ 260882 h 1605023"/>
              <a:gd name="connsiteX26" fmla="*/ 5443973 w 10680562"/>
              <a:gd name="connsiteY26" fmla="*/ 230866 h 1605023"/>
              <a:gd name="connsiteX27" fmla="*/ 5497201 w 10680562"/>
              <a:gd name="connsiteY27" fmla="*/ 247023 h 1605023"/>
              <a:gd name="connsiteX28" fmla="*/ 5508269 w 10680562"/>
              <a:gd name="connsiteY28" fmla="*/ 249256 h 1605023"/>
              <a:gd name="connsiteX29" fmla="*/ 5508636 w 10680562"/>
              <a:gd name="connsiteY29" fmla="*/ 248880 h 1605023"/>
              <a:gd name="connsiteX30" fmla="*/ 5520606 w 10680562"/>
              <a:gd name="connsiteY30" fmla="*/ 250400 h 1605023"/>
              <a:gd name="connsiteX31" fmla="*/ 5528451 w 10680562"/>
              <a:gd name="connsiteY31" fmla="*/ 253330 h 1605023"/>
              <a:gd name="connsiteX32" fmla="*/ 5549923 w 10680562"/>
              <a:gd name="connsiteY32" fmla="*/ 257662 h 1605023"/>
              <a:gd name="connsiteX33" fmla="*/ 5558295 w 10680562"/>
              <a:gd name="connsiteY33" fmla="*/ 256364 h 1605023"/>
              <a:gd name="connsiteX34" fmla="*/ 5664799 w 10680562"/>
              <a:gd name="connsiteY34" fmla="*/ 278924 h 1605023"/>
              <a:gd name="connsiteX35" fmla="*/ 5796160 w 10680562"/>
              <a:gd name="connsiteY35" fmla="*/ 307979 h 1605023"/>
              <a:gd name="connsiteX36" fmla="*/ 5897647 w 10680562"/>
              <a:gd name="connsiteY36" fmla="*/ 339431 h 1605023"/>
              <a:gd name="connsiteX37" fmla="*/ 5978838 w 10680562"/>
              <a:gd name="connsiteY37" fmla="*/ 367970 h 1605023"/>
              <a:gd name="connsiteX38" fmla="*/ 6050367 w 10680562"/>
              <a:gd name="connsiteY38" fmla="*/ 386341 h 1605023"/>
              <a:gd name="connsiteX39" fmla="*/ 6140609 w 10680562"/>
              <a:gd name="connsiteY39" fmla="*/ 385135 h 1605023"/>
              <a:gd name="connsiteX40" fmla="*/ 6302950 w 10680562"/>
              <a:gd name="connsiteY40" fmla="*/ 448183 h 1605023"/>
              <a:gd name="connsiteX41" fmla="*/ 6308533 w 10680562"/>
              <a:gd name="connsiteY41" fmla="*/ 448551 h 1605023"/>
              <a:gd name="connsiteX42" fmla="*/ 6340278 w 10680562"/>
              <a:gd name="connsiteY42" fmla="*/ 468555 h 1605023"/>
              <a:gd name="connsiteX43" fmla="*/ 6341685 w 10680562"/>
              <a:gd name="connsiteY43" fmla="*/ 467587 h 1605023"/>
              <a:gd name="connsiteX44" fmla="*/ 6354862 w 10680562"/>
              <a:gd name="connsiteY44" fmla="*/ 467794 h 1605023"/>
              <a:gd name="connsiteX45" fmla="*/ 6377840 w 10680562"/>
              <a:gd name="connsiteY45" fmla="*/ 471024 h 1605023"/>
              <a:gd name="connsiteX46" fmla="*/ 6442804 w 10680562"/>
              <a:gd name="connsiteY46" fmla="*/ 463091 h 1605023"/>
              <a:gd name="connsiteX47" fmla="*/ 6476009 w 10680562"/>
              <a:gd name="connsiteY47" fmla="*/ 483807 h 1605023"/>
              <a:gd name="connsiteX48" fmla="*/ 6483237 w 10680562"/>
              <a:gd name="connsiteY48" fmla="*/ 487308 h 1605023"/>
              <a:gd name="connsiteX49" fmla="*/ 6483605 w 10680562"/>
              <a:gd name="connsiteY49" fmla="*/ 487102 h 1605023"/>
              <a:gd name="connsiteX50" fmla="*/ 6491673 w 10680562"/>
              <a:gd name="connsiteY50" fmla="*/ 490243 h 1605023"/>
              <a:gd name="connsiteX51" fmla="*/ 6496411 w 10680562"/>
              <a:gd name="connsiteY51" fmla="*/ 493689 h 1605023"/>
              <a:gd name="connsiteX52" fmla="*/ 6510429 w 10680562"/>
              <a:gd name="connsiteY52" fmla="*/ 500479 h 1605023"/>
              <a:gd name="connsiteX53" fmla="*/ 6516750 w 10680562"/>
              <a:gd name="connsiteY53" fmla="*/ 500983 h 1605023"/>
              <a:gd name="connsiteX54" fmla="*/ 6580199 w 10680562"/>
              <a:gd name="connsiteY54" fmla="*/ 483318 h 1605023"/>
              <a:gd name="connsiteX55" fmla="*/ 6690237 w 10680562"/>
              <a:gd name="connsiteY55" fmla="*/ 493051 h 1605023"/>
              <a:gd name="connsiteX56" fmla="*/ 6798356 w 10680562"/>
              <a:gd name="connsiteY56" fmla="*/ 506748 h 1605023"/>
              <a:gd name="connsiteX57" fmla="*/ 6837102 w 10680562"/>
              <a:gd name="connsiteY57" fmla="*/ 513677 h 1605023"/>
              <a:gd name="connsiteX58" fmla="*/ 6907934 w 10680562"/>
              <a:gd name="connsiteY58" fmla="*/ 517339 h 1605023"/>
              <a:gd name="connsiteX59" fmla="*/ 6941474 w 10680562"/>
              <a:gd name="connsiteY59" fmla="*/ 513632 h 1605023"/>
              <a:gd name="connsiteX60" fmla="*/ 6942754 w 10680562"/>
              <a:gd name="connsiteY60" fmla="*/ 514394 h 1605023"/>
              <a:gd name="connsiteX61" fmla="*/ 6946363 w 10680562"/>
              <a:gd name="connsiteY61" fmla="*/ 511066 h 1605023"/>
              <a:gd name="connsiteX62" fmla="*/ 6952592 w 10680562"/>
              <a:gd name="connsiteY62" fmla="*/ 510252 h 1605023"/>
              <a:gd name="connsiteX63" fmla="*/ 6968398 w 10680562"/>
              <a:gd name="connsiteY63" fmla="*/ 513946 h 1605023"/>
              <a:gd name="connsiteX64" fmla="*/ 6974142 w 10680562"/>
              <a:gd name="connsiteY64" fmla="*/ 516310 h 1605023"/>
              <a:gd name="connsiteX65" fmla="*/ 6982971 w 10680562"/>
              <a:gd name="connsiteY65" fmla="*/ 517694 h 1605023"/>
              <a:gd name="connsiteX66" fmla="*/ 6983252 w 10680562"/>
              <a:gd name="connsiteY66" fmla="*/ 517416 h 1605023"/>
              <a:gd name="connsiteX67" fmla="*/ 6991400 w 10680562"/>
              <a:gd name="connsiteY67" fmla="*/ 519321 h 1605023"/>
              <a:gd name="connsiteX68" fmla="*/ 7030460 w 10680562"/>
              <a:gd name="connsiteY68" fmla="*/ 532556 h 1605023"/>
              <a:gd name="connsiteX69" fmla="*/ 7089916 w 10680562"/>
              <a:gd name="connsiteY69" fmla="*/ 511503 h 1605023"/>
              <a:gd name="connsiteX70" fmla="*/ 7113059 w 10680562"/>
              <a:gd name="connsiteY70" fmla="*/ 509904 h 1605023"/>
              <a:gd name="connsiteX71" fmla="*/ 7125755 w 10680562"/>
              <a:gd name="connsiteY71" fmla="*/ 507393 h 1605023"/>
              <a:gd name="connsiteX72" fmla="*/ 7126765 w 10680562"/>
              <a:gd name="connsiteY72" fmla="*/ 506166 h 1605023"/>
              <a:gd name="connsiteX73" fmla="*/ 7164175 w 10680562"/>
              <a:gd name="connsiteY73" fmla="*/ 519011 h 1605023"/>
              <a:gd name="connsiteX74" fmla="*/ 7169654 w 10680562"/>
              <a:gd name="connsiteY74" fmla="*/ 518219 h 1605023"/>
              <a:gd name="connsiteX75" fmla="*/ 7193386 w 10680562"/>
              <a:gd name="connsiteY75" fmla="*/ 529788 h 1605023"/>
              <a:gd name="connsiteX76" fmla="*/ 7205997 w 10680562"/>
              <a:gd name="connsiteY76" fmla="*/ 534060 h 1605023"/>
              <a:gd name="connsiteX77" fmla="*/ 7208842 w 10680562"/>
              <a:gd name="connsiteY77" fmla="*/ 538783 h 1605023"/>
              <a:gd name="connsiteX78" fmla="*/ 7227817 w 10680562"/>
              <a:gd name="connsiteY78" fmla="*/ 543304 h 1605023"/>
              <a:gd name="connsiteX79" fmla="*/ 7230267 w 10680562"/>
              <a:gd name="connsiteY79" fmla="*/ 542497 h 1605023"/>
              <a:gd name="connsiteX80" fmla="*/ 7244913 w 10680562"/>
              <a:gd name="connsiteY80" fmla="*/ 551160 h 1605023"/>
              <a:gd name="connsiteX81" fmla="*/ 7255970 w 10680562"/>
              <a:gd name="connsiteY81" fmla="*/ 564383 h 1605023"/>
              <a:gd name="connsiteX82" fmla="*/ 7421156 w 10680562"/>
              <a:gd name="connsiteY82" fmla="*/ 584155 h 1605023"/>
              <a:gd name="connsiteX83" fmla="*/ 7553166 w 10680562"/>
              <a:gd name="connsiteY83" fmla="*/ 653085 h 1605023"/>
              <a:gd name="connsiteX84" fmla="*/ 7643092 w 10680562"/>
              <a:gd name="connsiteY84" fmla="*/ 662482 h 1605023"/>
              <a:gd name="connsiteX85" fmla="*/ 7896429 w 10680562"/>
              <a:gd name="connsiteY85" fmla="*/ 689054 h 1605023"/>
              <a:gd name="connsiteX86" fmla="*/ 7954620 w 10680562"/>
              <a:gd name="connsiteY86" fmla="*/ 689481 h 1605023"/>
              <a:gd name="connsiteX87" fmla="*/ 8000803 w 10680562"/>
              <a:gd name="connsiteY87" fmla="*/ 714583 h 1605023"/>
              <a:gd name="connsiteX88" fmla="*/ 8023216 w 10680562"/>
              <a:gd name="connsiteY88" fmla="*/ 709000 h 1605023"/>
              <a:gd name="connsiteX89" fmla="*/ 8027136 w 10680562"/>
              <a:gd name="connsiteY89" fmla="*/ 707765 h 1605023"/>
              <a:gd name="connsiteX90" fmla="*/ 8041622 w 10680562"/>
              <a:gd name="connsiteY90" fmla="*/ 708731 h 1605023"/>
              <a:gd name="connsiteX91" fmla="*/ 8047209 w 10680562"/>
              <a:gd name="connsiteY91" fmla="*/ 701624 h 1605023"/>
              <a:gd name="connsiteX92" fmla="*/ 8070088 w 10680562"/>
              <a:gd name="connsiteY92" fmla="*/ 697789 h 1605023"/>
              <a:gd name="connsiteX93" fmla="*/ 8096332 w 10680562"/>
              <a:gd name="connsiteY93" fmla="*/ 701624 h 1605023"/>
              <a:gd name="connsiteX94" fmla="*/ 8219225 w 10680562"/>
              <a:gd name="connsiteY94" fmla="*/ 728069 h 1605023"/>
              <a:gd name="connsiteX95" fmla="*/ 8293793 w 10680562"/>
              <a:gd name="connsiteY95" fmla="*/ 739200 h 1605023"/>
              <a:gd name="connsiteX96" fmla="*/ 8323753 w 10680562"/>
              <a:gd name="connsiteY96" fmla="*/ 736063 h 1605023"/>
              <a:gd name="connsiteX97" fmla="*/ 8364496 w 10680562"/>
              <a:gd name="connsiteY97" fmla="*/ 736635 h 1605023"/>
              <a:gd name="connsiteX98" fmla="*/ 8437662 w 10680562"/>
              <a:gd name="connsiteY98" fmla="*/ 731942 h 1605023"/>
              <a:gd name="connsiteX99" fmla="*/ 8533764 w 10680562"/>
              <a:gd name="connsiteY99" fmla="*/ 735554 h 1605023"/>
              <a:gd name="connsiteX100" fmla="*/ 8596769 w 10680562"/>
              <a:gd name="connsiteY100" fmla="*/ 769632 h 1605023"/>
              <a:gd name="connsiteX101" fmla="*/ 8604035 w 10680562"/>
              <a:gd name="connsiteY101" fmla="*/ 764982 h 1605023"/>
              <a:gd name="connsiteX102" fmla="*/ 8650929 w 10680562"/>
              <a:gd name="connsiteY102" fmla="*/ 773164 h 1605023"/>
              <a:gd name="connsiteX103" fmla="*/ 8806497 w 10680562"/>
              <a:gd name="connsiteY103" fmla="*/ 839707 h 1605023"/>
              <a:gd name="connsiteX104" fmla="*/ 8898377 w 10680562"/>
              <a:gd name="connsiteY104" fmla="*/ 854651 h 1605023"/>
              <a:gd name="connsiteX105" fmla="*/ 8932389 w 10680562"/>
              <a:gd name="connsiteY105" fmla="*/ 853846 h 1605023"/>
              <a:gd name="connsiteX106" fmla="*/ 8989288 w 10680562"/>
              <a:gd name="connsiteY106" fmla="*/ 852877 h 1605023"/>
              <a:gd name="connsiteX107" fmla="*/ 9035275 w 10680562"/>
              <a:gd name="connsiteY107" fmla="*/ 837110 h 1605023"/>
              <a:gd name="connsiteX108" fmla="*/ 9138626 w 10680562"/>
              <a:gd name="connsiteY108" fmla="*/ 862106 h 1605023"/>
              <a:gd name="connsiteX109" fmla="*/ 9216298 w 10680562"/>
              <a:gd name="connsiteY109" fmla="*/ 858754 h 1605023"/>
              <a:gd name="connsiteX110" fmla="*/ 9259941 w 10680562"/>
              <a:gd name="connsiteY110" fmla="*/ 861843 h 1605023"/>
              <a:gd name="connsiteX111" fmla="*/ 9380407 w 10680562"/>
              <a:gd name="connsiteY111" fmla="*/ 864825 h 1605023"/>
              <a:gd name="connsiteX112" fmla="*/ 9490772 w 10680562"/>
              <a:gd name="connsiteY112" fmla="*/ 901190 h 1605023"/>
              <a:gd name="connsiteX113" fmla="*/ 9584982 w 10680562"/>
              <a:gd name="connsiteY113" fmla="*/ 935980 h 1605023"/>
              <a:gd name="connsiteX114" fmla="*/ 9759797 w 10680562"/>
              <a:gd name="connsiteY114" fmla="*/ 1010923 h 1605023"/>
              <a:gd name="connsiteX115" fmla="*/ 9834455 w 10680562"/>
              <a:gd name="connsiteY115" fmla="*/ 1082908 h 1605023"/>
              <a:gd name="connsiteX116" fmla="*/ 9939504 w 10680562"/>
              <a:gd name="connsiteY116" fmla="*/ 1110614 h 1605023"/>
              <a:gd name="connsiteX117" fmla="*/ 10077001 w 10680562"/>
              <a:gd name="connsiteY117" fmla="*/ 1160906 h 1605023"/>
              <a:gd name="connsiteX118" fmla="*/ 10178431 w 10680562"/>
              <a:gd name="connsiteY118" fmla="*/ 1244920 h 1605023"/>
              <a:gd name="connsiteX119" fmla="*/ 10248658 w 10680562"/>
              <a:gd name="connsiteY119" fmla="*/ 1309335 h 1605023"/>
              <a:gd name="connsiteX120" fmla="*/ 10414709 w 10680562"/>
              <a:gd name="connsiteY120" fmla="*/ 1388645 h 1605023"/>
              <a:gd name="connsiteX121" fmla="*/ 10592469 w 10680562"/>
              <a:gd name="connsiteY121" fmla="*/ 1543828 h 1605023"/>
              <a:gd name="connsiteX122" fmla="*/ 10674941 w 10680562"/>
              <a:gd name="connsiteY122" fmla="*/ 1597388 h 1605023"/>
              <a:gd name="connsiteX123" fmla="*/ 10680562 w 10680562"/>
              <a:gd name="connsiteY123" fmla="*/ 1605023 h 1605023"/>
              <a:gd name="connsiteX124" fmla="*/ 0 w 10680562"/>
              <a:gd name="connsiteY124" fmla="*/ 1605023 h 1605023"/>
              <a:gd name="connsiteX125" fmla="*/ 0 w 10680562"/>
              <a:gd name="connsiteY125" fmla="*/ 415048 h 1605023"/>
              <a:gd name="connsiteX126" fmla="*/ 9656 w 10680562"/>
              <a:gd name="connsiteY126" fmla="*/ 416044 h 1605023"/>
              <a:gd name="connsiteX127" fmla="*/ 179196 w 10680562"/>
              <a:gd name="connsiteY127" fmla="*/ 423071 h 1605023"/>
              <a:gd name="connsiteX128" fmla="*/ 250912 w 10680562"/>
              <a:gd name="connsiteY128" fmla="*/ 408617 h 1605023"/>
              <a:gd name="connsiteX129" fmla="*/ 291375 w 10680562"/>
              <a:gd name="connsiteY129" fmla="*/ 403710 h 1605023"/>
              <a:gd name="connsiteX130" fmla="*/ 320542 w 10680562"/>
              <a:gd name="connsiteY130" fmla="*/ 396592 h 1605023"/>
              <a:gd name="connsiteX131" fmla="*/ 522426 w 10680562"/>
              <a:gd name="connsiteY131" fmla="*/ 407158 h 1605023"/>
              <a:gd name="connsiteX132" fmla="*/ 549068 w 10680562"/>
              <a:gd name="connsiteY132" fmla="*/ 407418 h 1605023"/>
              <a:gd name="connsiteX133" fmla="*/ 571100 w 10680562"/>
              <a:gd name="connsiteY133" fmla="*/ 400562 h 1605023"/>
              <a:gd name="connsiteX134" fmla="*/ 575457 w 10680562"/>
              <a:gd name="connsiteY134" fmla="*/ 392801 h 1605023"/>
              <a:gd name="connsiteX135" fmla="*/ 589968 w 10680562"/>
              <a:gd name="connsiteY135" fmla="*/ 391807 h 1605023"/>
              <a:gd name="connsiteX136" fmla="*/ 593649 w 10680562"/>
              <a:gd name="connsiteY136" fmla="*/ 390062 h 1605023"/>
              <a:gd name="connsiteX137" fmla="*/ 614928 w 10680562"/>
              <a:gd name="connsiteY137" fmla="*/ 381544 h 1605023"/>
              <a:gd name="connsiteX138" fmla="*/ 722580 w 10680562"/>
              <a:gd name="connsiteY138" fmla="*/ 392722 h 1605023"/>
              <a:gd name="connsiteX139" fmla="*/ 946884 w 10680562"/>
              <a:gd name="connsiteY139" fmla="*/ 411854 h 1605023"/>
              <a:gd name="connsiteX140" fmla="*/ 1210905 w 10680562"/>
              <a:gd name="connsiteY140" fmla="*/ 432414 h 1605023"/>
              <a:gd name="connsiteX141" fmla="*/ 1377854 w 10680562"/>
              <a:gd name="connsiteY141" fmla="*/ 429745 h 1605023"/>
              <a:gd name="connsiteX142" fmla="*/ 1391004 w 10680562"/>
              <a:gd name="connsiteY142" fmla="*/ 441307 h 1605023"/>
              <a:gd name="connsiteX143" fmla="*/ 1406953 w 10680562"/>
              <a:gd name="connsiteY143" fmla="*/ 447889 h 1605023"/>
              <a:gd name="connsiteX144" fmla="*/ 1409246 w 10680562"/>
              <a:gd name="connsiteY144" fmla="*/ 446765 h 1605023"/>
              <a:gd name="connsiteX145" fmla="*/ 1428800 w 10680562"/>
              <a:gd name="connsiteY145" fmla="*/ 448677 h 1605023"/>
              <a:gd name="connsiteX146" fmla="*/ 1432402 w 10680562"/>
              <a:gd name="connsiteY146" fmla="*/ 452956 h 1605023"/>
              <a:gd name="connsiteX147" fmla="*/ 1606578 w 10680562"/>
              <a:gd name="connsiteY147" fmla="*/ 430870 h 1605023"/>
              <a:gd name="connsiteX148" fmla="*/ 1647476 w 10680562"/>
              <a:gd name="connsiteY148" fmla="*/ 438687 h 1605023"/>
              <a:gd name="connsiteX149" fmla="*/ 1655866 w 10680562"/>
              <a:gd name="connsiteY149" fmla="*/ 439472 h 1605023"/>
              <a:gd name="connsiteX150" fmla="*/ 1656096 w 10680562"/>
              <a:gd name="connsiteY150" fmla="*/ 439162 h 1605023"/>
              <a:gd name="connsiteX151" fmla="*/ 1670708 w 10680562"/>
              <a:gd name="connsiteY151" fmla="*/ 412530 h 1605023"/>
              <a:gd name="connsiteX152" fmla="*/ 1737953 w 10680562"/>
              <a:gd name="connsiteY152" fmla="*/ 399496 h 1605023"/>
              <a:gd name="connsiteX153" fmla="*/ 1848192 w 10680562"/>
              <a:gd name="connsiteY153" fmla="*/ 376032 h 1605023"/>
              <a:gd name="connsiteX154" fmla="*/ 1954077 w 10680562"/>
              <a:gd name="connsiteY154" fmla="*/ 352621 h 1605023"/>
              <a:gd name="connsiteX155" fmla="*/ 1993047 w 10680562"/>
              <a:gd name="connsiteY155" fmla="*/ 346068 h 1605023"/>
              <a:gd name="connsiteX156" fmla="*/ 2059719 w 10680562"/>
              <a:gd name="connsiteY156" fmla="*/ 325903 h 1605023"/>
              <a:gd name="connsiteX157" fmla="*/ 2088528 w 10680562"/>
              <a:gd name="connsiteY157" fmla="*/ 311409 h 1605023"/>
              <a:gd name="connsiteX158" fmla="*/ 2090087 w 10680562"/>
              <a:gd name="connsiteY158" fmla="*/ 311676 h 1605023"/>
              <a:gd name="connsiteX159" fmla="*/ 2091700 w 10680562"/>
              <a:gd name="connsiteY159" fmla="*/ 307455 h 1605023"/>
              <a:gd name="connsiteX160" fmla="*/ 2096989 w 10680562"/>
              <a:gd name="connsiteY160" fmla="*/ 304649 h 1605023"/>
              <a:gd name="connsiteX161" fmla="*/ 2113325 w 10680562"/>
              <a:gd name="connsiteY161" fmla="*/ 302764 h 1605023"/>
              <a:gd name="connsiteX162" fmla="*/ 2119780 w 10680562"/>
              <a:gd name="connsiteY162" fmla="*/ 303007 h 1605023"/>
              <a:gd name="connsiteX163" fmla="*/ 2128562 w 10680562"/>
              <a:gd name="connsiteY163" fmla="*/ 301336 h 1605023"/>
              <a:gd name="connsiteX164" fmla="*/ 2128679 w 10680562"/>
              <a:gd name="connsiteY164" fmla="*/ 300991 h 1605023"/>
              <a:gd name="connsiteX165" fmla="*/ 2179558 w 10680562"/>
              <a:gd name="connsiteY165" fmla="*/ 299095 h 1605023"/>
              <a:gd name="connsiteX166" fmla="*/ 2223277 w 10680562"/>
              <a:gd name="connsiteY166" fmla="*/ 260239 h 1605023"/>
              <a:gd name="connsiteX167" fmla="*/ 2243644 w 10680562"/>
              <a:gd name="connsiteY167" fmla="*/ 251110 h 1605023"/>
              <a:gd name="connsiteX168" fmla="*/ 2253986 w 10680562"/>
              <a:gd name="connsiteY168" fmla="*/ 244616 h 1605023"/>
              <a:gd name="connsiteX169" fmla="*/ 2254285 w 10680562"/>
              <a:gd name="connsiteY169" fmla="*/ 243167 h 1605023"/>
              <a:gd name="connsiteX170" fmla="*/ 2295037 w 10680562"/>
              <a:gd name="connsiteY170" fmla="*/ 242433 h 1605023"/>
              <a:gd name="connsiteX171" fmla="*/ 2299648 w 10680562"/>
              <a:gd name="connsiteY171" fmla="*/ 239896 h 1605023"/>
              <a:gd name="connsiteX172" fmla="*/ 2327237 w 10680562"/>
              <a:gd name="connsiteY172" fmla="*/ 242539 h 1605023"/>
              <a:gd name="connsiteX173" fmla="*/ 2340943 w 10680562"/>
              <a:gd name="connsiteY173" fmla="*/ 242239 h 1605023"/>
              <a:gd name="connsiteX174" fmla="*/ 2345943 w 10680562"/>
              <a:gd name="connsiteY174" fmla="*/ 245589 h 1605023"/>
              <a:gd name="connsiteX175" fmla="*/ 2365602 w 10680562"/>
              <a:gd name="connsiteY175" fmla="*/ 243403 h 1605023"/>
              <a:gd name="connsiteX176" fmla="*/ 2367433 w 10680562"/>
              <a:gd name="connsiteY176" fmla="*/ 241858 h 1605023"/>
              <a:gd name="connsiteX177" fmla="*/ 2385231 w 10680562"/>
              <a:gd name="connsiteY177" fmla="*/ 244873 h 1605023"/>
              <a:gd name="connsiteX178" fmla="*/ 2402059 w 10680562"/>
              <a:gd name="connsiteY178" fmla="*/ 253223 h 1605023"/>
              <a:gd name="connsiteX179" fmla="*/ 2719020 w 10680562"/>
              <a:gd name="connsiteY179" fmla="*/ 235271 h 1605023"/>
              <a:gd name="connsiteX180" fmla="*/ 2877308 w 10680562"/>
              <a:gd name="connsiteY180" fmla="*/ 208630 h 1605023"/>
              <a:gd name="connsiteX181" fmla="*/ 3051375 w 10680562"/>
              <a:gd name="connsiteY181" fmla="*/ 154110 h 1605023"/>
              <a:gd name="connsiteX182" fmla="*/ 3104837 w 10680562"/>
              <a:gd name="connsiteY182" fmla="*/ 135199 h 1605023"/>
              <a:gd name="connsiteX183" fmla="*/ 3159836 w 10680562"/>
              <a:gd name="connsiteY183" fmla="*/ 142694 h 1605023"/>
              <a:gd name="connsiteX184" fmla="*/ 3177510 w 10680562"/>
              <a:gd name="connsiteY184" fmla="*/ 130186 h 1605023"/>
              <a:gd name="connsiteX185" fmla="*/ 3180470 w 10680562"/>
              <a:gd name="connsiteY185" fmla="*/ 127764 h 1605023"/>
              <a:gd name="connsiteX186" fmla="*/ 3194216 w 10680562"/>
              <a:gd name="connsiteY186" fmla="*/ 123837 h 1605023"/>
              <a:gd name="connsiteX187" fmla="*/ 3214710 w 10680562"/>
              <a:gd name="connsiteY187" fmla="*/ 104451 h 1605023"/>
              <a:gd name="connsiteX188" fmla="*/ 3240671 w 10680562"/>
              <a:gd name="connsiteY188" fmla="*/ 99232 h 1605023"/>
              <a:gd name="connsiteX189" fmla="*/ 3366544 w 10680562"/>
              <a:gd name="connsiteY189" fmla="*/ 82506 h 1605023"/>
              <a:gd name="connsiteX190" fmla="*/ 3440424 w 10680562"/>
              <a:gd name="connsiteY190" fmla="*/ 67891 h 1605023"/>
              <a:gd name="connsiteX191" fmla="*/ 3466248 w 10680562"/>
              <a:gd name="connsiteY191" fmla="*/ 55103 h 1605023"/>
              <a:gd name="connsiteX192" fmla="*/ 3503820 w 10680562"/>
              <a:gd name="connsiteY192" fmla="*/ 42110 h 1605023"/>
              <a:gd name="connsiteX193" fmla="*/ 3568389 w 10680562"/>
              <a:gd name="connsiteY193" fmla="*/ 13576 h 1605023"/>
              <a:gd name="connsiteX194" fmla="*/ 3604089 w 10680562"/>
              <a:gd name="connsiteY194" fmla="*/ 6980 h 1605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0680562" h="1605023">
                <a:moveTo>
                  <a:pt x="3617689" y="0"/>
                </a:moveTo>
                <a:lnTo>
                  <a:pt x="3635901" y="7738"/>
                </a:lnTo>
                <a:cubicBezTo>
                  <a:pt x="3636815" y="-13593"/>
                  <a:pt x="3674070" y="21953"/>
                  <a:pt x="3690891" y="7049"/>
                </a:cubicBezTo>
                <a:cubicBezTo>
                  <a:pt x="3723615" y="8082"/>
                  <a:pt x="3780877" y="7675"/>
                  <a:pt x="3832247" y="13937"/>
                </a:cubicBezTo>
                <a:cubicBezTo>
                  <a:pt x="3878761" y="52737"/>
                  <a:pt x="3960967" y="15082"/>
                  <a:pt x="3999111" y="44624"/>
                </a:cubicBezTo>
                <a:cubicBezTo>
                  <a:pt x="4011661" y="48427"/>
                  <a:pt x="4023440" y="49464"/>
                  <a:pt x="4034676" y="48775"/>
                </a:cubicBezTo>
                <a:lnTo>
                  <a:pt x="4065394" y="42879"/>
                </a:lnTo>
                <a:lnTo>
                  <a:pt x="4072648" y="33262"/>
                </a:lnTo>
                <a:lnTo>
                  <a:pt x="4092232" y="34026"/>
                </a:lnTo>
                <a:lnTo>
                  <a:pt x="4097470" y="32252"/>
                </a:lnTo>
                <a:cubicBezTo>
                  <a:pt x="4107476" y="28819"/>
                  <a:pt x="4117405" y="25741"/>
                  <a:pt x="4127488" y="24056"/>
                </a:cubicBezTo>
                <a:cubicBezTo>
                  <a:pt x="4122379" y="69900"/>
                  <a:pt x="4212421" y="17287"/>
                  <a:pt x="4190803" y="55685"/>
                </a:cubicBezTo>
                <a:cubicBezTo>
                  <a:pt x="4245322" y="54405"/>
                  <a:pt x="4210442" y="91290"/>
                  <a:pt x="4269333" y="54186"/>
                </a:cubicBezTo>
                <a:cubicBezTo>
                  <a:pt x="4360007" y="84494"/>
                  <a:pt x="4405441" y="66275"/>
                  <a:pt x="4481486" y="116915"/>
                </a:cubicBezTo>
                <a:cubicBezTo>
                  <a:pt x="4469366" y="96298"/>
                  <a:pt x="4624978" y="141388"/>
                  <a:pt x="4651418" y="150071"/>
                </a:cubicBezTo>
                <a:lnTo>
                  <a:pt x="4863575" y="175458"/>
                </a:lnTo>
                <a:cubicBezTo>
                  <a:pt x="4867452" y="182323"/>
                  <a:pt x="5007365" y="209256"/>
                  <a:pt x="5013635" y="213928"/>
                </a:cubicBezTo>
                <a:lnTo>
                  <a:pt x="5203044" y="228946"/>
                </a:lnTo>
                <a:lnTo>
                  <a:pt x="5207070" y="235105"/>
                </a:lnTo>
                <a:lnTo>
                  <a:pt x="5224253" y="240320"/>
                </a:lnTo>
                <a:lnTo>
                  <a:pt x="5256736" y="254811"/>
                </a:lnTo>
                <a:lnTo>
                  <a:pt x="5264095" y="253567"/>
                </a:lnTo>
                <a:lnTo>
                  <a:pt x="5315084" y="269264"/>
                </a:lnTo>
                <a:lnTo>
                  <a:pt x="5316393" y="267603"/>
                </a:lnTo>
                <a:cubicBezTo>
                  <a:pt x="5320500" y="264235"/>
                  <a:pt x="5325719" y="262424"/>
                  <a:pt x="5333427" y="263823"/>
                </a:cubicBezTo>
                <a:cubicBezTo>
                  <a:pt x="5330520" y="234164"/>
                  <a:pt x="5341605" y="254143"/>
                  <a:pt x="5364589" y="260882"/>
                </a:cubicBezTo>
                <a:cubicBezTo>
                  <a:pt x="5365199" y="216323"/>
                  <a:pt x="5425089" y="252089"/>
                  <a:pt x="5443973" y="230866"/>
                </a:cubicBezTo>
                <a:cubicBezTo>
                  <a:pt x="5460840" y="236821"/>
                  <a:pt x="5478689" y="242307"/>
                  <a:pt x="5497201" y="247023"/>
                </a:cubicBezTo>
                <a:lnTo>
                  <a:pt x="5508269" y="249256"/>
                </a:lnTo>
                <a:lnTo>
                  <a:pt x="5508636" y="248880"/>
                </a:lnTo>
                <a:cubicBezTo>
                  <a:pt x="5511356" y="248469"/>
                  <a:pt x="5515116" y="248867"/>
                  <a:pt x="5520606" y="250400"/>
                </a:cubicBezTo>
                <a:lnTo>
                  <a:pt x="5528451" y="253330"/>
                </a:lnTo>
                <a:lnTo>
                  <a:pt x="5549923" y="257662"/>
                </a:lnTo>
                <a:lnTo>
                  <a:pt x="5558295" y="256364"/>
                </a:lnTo>
                <a:lnTo>
                  <a:pt x="5664799" y="278924"/>
                </a:lnTo>
                <a:lnTo>
                  <a:pt x="5796160" y="307979"/>
                </a:lnTo>
                <a:lnTo>
                  <a:pt x="5897647" y="339431"/>
                </a:lnTo>
                <a:cubicBezTo>
                  <a:pt x="5894921" y="322560"/>
                  <a:pt x="5962532" y="357207"/>
                  <a:pt x="5978838" y="367970"/>
                </a:cubicBezTo>
                <a:cubicBezTo>
                  <a:pt x="6035145" y="375765"/>
                  <a:pt x="6006578" y="380813"/>
                  <a:pt x="6050367" y="386341"/>
                </a:cubicBezTo>
                <a:cubicBezTo>
                  <a:pt x="6051161" y="391932"/>
                  <a:pt x="6137489" y="380709"/>
                  <a:pt x="6140609" y="385135"/>
                </a:cubicBezTo>
                <a:cubicBezTo>
                  <a:pt x="6205928" y="424013"/>
                  <a:pt x="6248816" y="452185"/>
                  <a:pt x="6302950" y="448183"/>
                </a:cubicBezTo>
                <a:lnTo>
                  <a:pt x="6308533" y="448551"/>
                </a:lnTo>
                <a:lnTo>
                  <a:pt x="6340278" y="468555"/>
                </a:lnTo>
                <a:lnTo>
                  <a:pt x="6341685" y="467587"/>
                </a:lnTo>
                <a:cubicBezTo>
                  <a:pt x="6345560" y="465876"/>
                  <a:pt x="6349786" y="465470"/>
                  <a:pt x="6354862" y="467794"/>
                </a:cubicBezTo>
                <a:cubicBezTo>
                  <a:pt x="6361260" y="446013"/>
                  <a:pt x="6363438" y="462250"/>
                  <a:pt x="6377840" y="471024"/>
                </a:cubicBezTo>
                <a:cubicBezTo>
                  <a:pt x="6390990" y="439154"/>
                  <a:pt x="6423334" y="475084"/>
                  <a:pt x="6442804" y="463091"/>
                </a:cubicBezTo>
                <a:cubicBezTo>
                  <a:pt x="6453090" y="470255"/>
                  <a:pt x="6464204" y="477252"/>
                  <a:pt x="6476009" y="483807"/>
                </a:cubicBezTo>
                <a:lnTo>
                  <a:pt x="6483237" y="487308"/>
                </a:lnTo>
                <a:lnTo>
                  <a:pt x="6483605" y="487102"/>
                </a:lnTo>
                <a:cubicBezTo>
                  <a:pt x="6485654" y="487272"/>
                  <a:pt x="6488212" y="488201"/>
                  <a:pt x="6491673" y="490243"/>
                </a:cubicBezTo>
                <a:lnTo>
                  <a:pt x="6496411" y="493689"/>
                </a:lnTo>
                <a:lnTo>
                  <a:pt x="6510429" y="500479"/>
                </a:lnTo>
                <a:lnTo>
                  <a:pt x="6516750" y="500983"/>
                </a:lnTo>
                <a:cubicBezTo>
                  <a:pt x="6541864" y="496675"/>
                  <a:pt x="6554866" y="452619"/>
                  <a:pt x="6580199" y="483318"/>
                </a:cubicBezTo>
                <a:cubicBezTo>
                  <a:pt x="6622601" y="489571"/>
                  <a:pt x="6654587" y="470617"/>
                  <a:pt x="6690237" y="493051"/>
                </a:cubicBezTo>
                <a:cubicBezTo>
                  <a:pt x="6729957" y="498806"/>
                  <a:pt x="6766252" y="494451"/>
                  <a:pt x="6798356" y="506748"/>
                </a:cubicBezTo>
                <a:cubicBezTo>
                  <a:pt x="6813529" y="501270"/>
                  <a:pt x="6826992" y="500232"/>
                  <a:pt x="6837102" y="513677"/>
                </a:cubicBezTo>
                <a:cubicBezTo>
                  <a:pt x="6874837" y="515764"/>
                  <a:pt x="6887115" y="500833"/>
                  <a:pt x="6907934" y="517339"/>
                </a:cubicBezTo>
                <a:cubicBezTo>
                  <a:pt x="6934086" y="494196"/>
                  <a:pt x="6933260" y="504492"/>
                  <a:pt x="6941474" y="513632"/>
                </a:cubicBezTo>
                <a:lnTo>
                  <a:pt x="6942754" y="514394"/>
                </a:lnTo>
                <a:lnTo>
                  <a:pt x="6946363" y="511066"/>
                </a:lnTo>
                <a:lnTo>
                  <a:pt x="6952592" y="510252"/>
                </a:lnTo>
                <a:lnTo>
                  <a:pt x="6968398" y="513946"/>
                </a:lnTo>
                <a:lnTo>
                  <a:pt x="6974142" y="516310"/>
                </a:lnTo>
                <a:cubicBezTo>
                  <a:pt x="6978173" y="517574"/>
                  <a:pt x="6980948" y="517948"/>
                  <a:pt x="6982971" y="517694"/>
                </a:cubicBezTo>
                <a:lnTo>
                  <a:pt x="6983252" y="517416"/>
                </a:lnTo>
                <a:lnTo>
                  <a:pt x="6991400" y="519321"/>
                </a:lnTo>
                <a:cubicBezTo>
                  <a:pt x="7005004" y="523242"/>
                  <a:pt x="7018100" y="527732"/>
                  <a:pt x="7030460" y="532556"/>
                </a:cubicBezTo>
                <a:cubicBezTo>
                  <a:pt x="7044917" y="516932"/>
                  <a:pt x="7088472" y="545083"/>
                  <a:pt x="7089916" y="511503"/>
                </a:cubicBezTo>
                <a:cubicBezTo>
                  <a:pt x="7106785" y="517039"/>
                  <a:pt x="7114554" y="532321"/>
                  <a:pt x="7113059" y="509904"/>
                </a:cubicBezTo>
                <a:cubicBezTo>
                  <a:pt x="7118735" y="511110"/>
                  <a:pt x="7122641" y="509850"/>
                  <a:pt x="7125755" y="507393"/>
                </a:cubicBezTo>
                <a:lnTo>
                  <a:pt x="7126765" y="506166"/>
                </a:lnTo>
                <a:lnTo>
                  <a:pt x="7164175" y="519011"/>
                </a:lnTo>
                <a:lnTo>
                  <a:pt x="7169654" y="518219"/>
                </a:lnTo>
                <a:lnTo>
                  <a:pt x="7193386" y="529788"/>
                </a:lnTo>
                <a:lnTo>
                  <a:pt x="7205997" y="534060"/>
                </a:lnTo>
                <a:lnTo>
                  <a:pt x="7208842" y="538783"/>
                </a:lnTo>
                <a:cubicBezTo>
                  <a:pt x="7212314" y="541931"/>
                  <a:pt x="7217803" y="543928"/>
                  <a:pt x="7227817" y="543304"/>
                </a:cubicBezTo>
                <a:lnTo>
                  <a:pt x="7230267" y="542497"/>
                </a:lnTo>
                <a:lnTo>
                  <a:pt x="7244913" y="551160"/>
                </a:lnTo>
                <a:cubicBezTo>
                  <a:pt x="7249453" y="554807"/>
                  <a:pt x="7253253" y="559130"/>
                  <a:pt x="7255970" y="564383"/>
                </a:cubicBezTo>
                <a:cubicBezTo>
                  <a:pt x="7315146" y="548103"/>
                  <a:pt x="7361553" y="579076"/>
                  <a:pt x="7421156" y="584155"/>
                </a:cubicBezTo>
                <a:cubicBezTo>
                  <a:pt x="7465612" y="613750"/>
                  <a:pt x="7546249" y="613142"/>
                  <a:pt x="7553166" y="653085"/>
                </a:cubicBezTo>
                <a:cubicBezTo>
                  <a:pt x="7562552" y="609214"/>
                  <a:pt x="7673998" y="724531"/>
                  <a:pt x="7643092" y="662482"/>
                </a:cubicBezTo>
                <a:lnTo>
                  <a:pt x="7896429" y="689054"/>
                </a:lnTo>
                <a:cubicBezTo>
                  <a:pt x="7940867" y="662251"/>
                  <a:pt x="7914217" y="689365"/>
                  <a:pt x="7954620" y="689481"/>
                </a:cubicBezTo>
                <a:cubicBezTo>
                  <a:pt x="7937756" y="718000"/>
                  <a:pt x="8005608" y="680123"/>
                  <a:pt x="8000803" y="714583"/>
                </a:cubicBezTo>
                <a:cubicBezTo>
                  <a:pt x="8008309" y="713512"/>
                  <a:pt x="8015731" y="711389"/>
                  <a:pt x="8023216" y="709000"/>
                </a:cubicBezTo>
                <a:lnTo>
                  <a:pt x="8027136" y="707765"/>
                </a:lnTo>
                <a:lnTo>
                  <a:pt x="8041622" y="708731"/>
                </a:lnTo>
                <a:lnTo>
                  <a:pt x="8047209" y="701624"/>
                </a:lnTo>
                <a:lnTo>
                  <a:pt x="8070088" y="697789"/>
                </a:lnTo>
                <a:cubicBezTo>
                  <a:pt x="8078424" y="697492"/>
                  <a:pt x="8087123" y="698508"/>
                  <a:pt x="8096332" y="701624"/>
                </a:cubicBezTo>
                <a:cubicBezTo>
                  <a:pt x="8123926" y="724651"/>
                  <a:pt x="8185640" y="697894"/>
                  <a:pt x="8219225" y="728069"/>
                </a:cubicBezTo>
                <a:cubicBezTo>
                  <a:pt x="8232644" y="736562"/>
                  <a:pt x="8280723" y="746936"/>
                  <a:pt x="8293793" y="739200"/>
                </a:cubicBezTo>
                <a:cubicBezTo>
                  <a:pt x="8304636" y="739365"/>
                  <a:pt x="8314843" y="745516"/>
                  <a:pt x="8323753" y="736063"/>
                </a:cubicBezTo>
                <a:cubicBezTo>
                  <a:pt x="8336542" y="725164"/>
                  <a:pt x="8363344" y="752699"/>
                  <a:pt x="8364496" y="736635"/>
                </a:cubicBezTo>
                <a:cubicBezTo>
                  <a:pt x="8383724" y="755702"/>
                  <a:pt x="8414211" y="733717"/>
                  <a:pt x="8437662" y="731942"/>
                </a:cubicBezTo>
                <a:cubicBezTo>
                  <a:pt x="8451685" y="749699"/>
                  <a:pt x="8487061" y="728469"/>
                  <a:pt x="8533764" y="735554"/>
                </a:cubicBezTo>
                <a:cubicBezTo>
                  <a:pt x="8548878" y="755832"/>
                  <a:pt x="8565301" y="740114"/>
                  <a:pt x="8596769" y="769632"/>
                </a:cubicBezTo>
                <a:cubicBezTo>
                  <a:pt x="8598880" y="767829"/>
                  <a:pt x="8601326" y="766261"/>
                  <a:pt x="8604035" y="764982"/>
                </a:cubicBezTo>
                <a:cubicBezTo>
                  <a:pt x="8619777" y="757551"/>
                  <a:pt x="8640772" y="761213"/>
                  <a:pt x="8650929" y="773164"/>
                </a:cubicBezTo>
                <a:cubicBezTo>
                  <a:pt x="8702615" y="814545"/>
                  <a:pt x="8757170" y="823762"/>
                  <a:pt x="8806497" y="839707"/>
                </a:cubicBezTo>
                <a:cubicBezTo>
                  <a:pt x="8863157" y="854381"/>
                  <a:pt x="8833749" y="812347"/>
                  <a:pt x="8898377" y="854651"/>
                </a:cubicBezTo>
                <a:cubicBezTo>
                  <a:pt x="8909161" y="844048"/>
                  <a:pt x="8918437" y="845186"/>
                  <a:pt x="8932389" y="853846"/>
                </a:cubicBezTo>
                <a:cubicBezTo>
                  <a:pt x="8960146" y="860074"/>
                  <a:pt x="8965550" y="829338"/>
                  <a:pt x="8989288" y="852877"/>
                </a:cubicBezTo>
                <a:cubicBezTo>
                  <a:pt x="8988278" y="835633"/>
                  <a:pt x="9043995" y="856467"/>
                  <a:pt x="9035275" y="837110"/>
                </a:cubicBezTo>
                <a:cubicBezTo>
                  <a:pt x="9060165" y="838647"/>
                  <a:pt x="9108456" y="858499"/>
                  <a:pt x="9138626" y="862106"/>
                </a:cubicBezTo>
                <a:cubicBezTo>
                  <a:pt x="9165080" y="876547"/>
                  <a:pt x="9174888" y="860404"/>
                  <a:pt x="9216298" y="858754"/>
                </a:cubicBezTo>
                <a:cubicBezTo>
                  <a:pt x="9230418" y="871192"/>
                  <a:pt x="9244774" y="868822"/>
                  <a:pt x="9259941" y="861843"/>
                </a:cubicBezTo>
                <a:cubicBezTo>
                  <a:pt x="9297647" y="870955"/>
                  <a:pt x="9335980" y="863006"/>
                  <a:pt x="9380407" y="864825"/>
                </a:cubicBezTo>
                <a:cubicBezTo>
                  <a:pt x="9424338" y="883720"/>
                  <a:pt x="9443322" y="899138"/>
                  <a:pt x="9490772" y="901190"/>
                </a:cubicBezTo>
                <a:cubicBezTo>
                  <a:pt x="9530410" y="933396"/>
                  <a:pt x="9546422" y="928548"/>
                  <a:pt x="9584982" y="935980"/>
                </a:cubicBezTo>
                <a:cubicBezTo>
                  <a:pt x="9629819" y="954269"/>
                  <a:pt x="9718219" y="986435"/>
                  <a:pt x="9759797" y="1010923"/>
                </a:cubicBezTo>
                <a:cubicBezTo>
                  <a:pt x="9801376" y="1035410"/>
                  <a:pt x="9804503" y="1066293"/>
                  <a:pt x="9834455" y="1082908"/>
                </a:cubicBezTo>
                <a:cubicBezTo>
                  <a:pt x="9864406" y="1099522"/>
                  <a:pt x="9891608" y="1087791"/>
                  <a:pt x="9939504" y="1110614"/>
                </a:cubicBezTo>
                <a:cubicBezTo>
                  <a:pt x="9978150" y="1098522"/>
                  <a:pt x="10034187" y="1166580"/>
                  <a:pt x="10077001" y="1160906"/>
                </a:cubicBezTo>
                <a:cubicBezTo>
                  <a:pt x="10084861" y="1190721"/>
                  <a:pt x="10164307" y="1234884"/>
                  <a:pt x="10178431" y="1244920"/>
                </a:cubicBezTo>
                <a:cubicBezTo>
                  <a:pt x="10210316" y="1215779"/>
                  <a:pt x="10222273" y="1306394"/>
                  <a:pt x="10248658" y="1309335"/>
                </a:cubicBezTo>
                <a:lnTo>
                  <a:pt x="10414709" y="1388645"/>
                </a:lnTo>
                <a:cubicBezTo>
                  <a:pt x="10473963" y="1440373"/>
                  <a:pt x="10538857" y="1454568"/>
                  <a:pt x="10592469" y="1543828"/>
                </a:cubicBezTo>
                <a:cubicBezTo>
                  <a:pt x="10651538" y="1531501"/>
                  <a:pt x="10660082" y="1567462"/>
                  <a:pt x="10674941" y="1597388"/>
                </a:cubicBezTo>
                <a:lnTo>
                  <a:pt x="10680562" y="1605023"/>
                </a:lnTo>
                <a:lnTo>
                  <a:pt x="0" y="1605023"/>
                </a:lnTo>
                <a:lnTo>
                  <a:pt x="0" y="415048"/>
                </a:lnTo>
                <a:lnTo>
                  <a:pt x="9656" y="416044"/>
                </a:lnTo>
                <a:cubicBezTo>
                  <a:pt x="66794" y="420549"/>
                  <a:pt x="142962" y="423374"/>
                  <a:pt x="179196" y="423071"/>
                </a:cubicBezTo>
                <a:cubicBezTo>
                  <a:pt x="202136" y="418172"/>
                  <a:pt x="228694" y="392385"/>
                  <a:pt x="250912" y="408617"/>
                </a:cubicBezTo>
                <a:cubicBezTo>
                  <a:pt x="249389" y="392611"/>
                  <a:pt x="280512" y="416185"/>
                  <a:pt x="291375" y="403710"/>
                </a:cubicBezTo>
                <a:cubicBezTo>
                  <a:pt x="298635" y="393187"/>
                  <a:pt x="309770" y="397885"/>
                  <a:pt x="320542" y="396592"/>
                </a:cubicBezTo>
                <a:cubicBezTo>
                  <a:pt x="359051" y="397166"/>
                  <a:pt x="484339" y="405354"/>
                  <a:pt x="522426" y="407158"/>
                </a:cubicBezTo>
                <a:cubicBezTo>
                  <a:pt x="532069" y="408997"/>
                  <a:pt x="540856" y="408831"/>
                  <a:pt x="549068" y="407418"/>
                </a:cubicBezTo>
                <a:lnTo>
                  <a:pt x="571100" y="400562"/>
                </a:lnTo>
                <a:lnTo>
                  <a:pt x="575457" y="392801"/>
                </a:lnTo>
                <a:lnTo>
                  <a:pt x="589968" y="391807"/>
                </a:lnTo>
                <a:lnTo>
                  <a:pt x="593649" y="390062"/>
                </a:lnTo>
                <a:cubicBezTo>
                  <a:pt x="600667" y="386700"/>
                  <a:pt x="607669" y="383607"/>
                  <a:pt x="614928" y="381544"/>
                </a:cubicBezTo>
                <a:cubicBezTo>
                  <a:pt x="636416" y="381988"/>
                  <a:pt x="667253" y="387671"/>
                  <a:pt x="722580" y="392722"/>
                </a:cubicBezTo>
                <a:cubicBezTo>
                  <a:pt x="792539" y="408114"/>
                  <a:pt x="885615" y="380106"/>
                  <a:pt x="946884" y="411854"/>
                </a:cubicBezTo>
                <a:cubicBezTo>
                  <a:pt x="1028270" y="418469"/>
                  <a:pt x="1139077" y="429433"/>
                  <a:pt x="1210905" y="432414"/>
                </a:cubicBezTo>
                <a:cubicBezTo>
                  <a:pt x="1270803" y="429423"/>
                  <a:pt x="1321921" y="453757"/>
                  <a:pt x="1377854" y="429745"/>
                </a:cubicBezTo>
                <a:cubicBezTo>
                  <a:pt x="1381419" y="434564"/>
                  <a:pt x="1385901" y="438319"/>
                  <a:pt x="1391004" y="441307"/>
                </a:cubicBezTo>
                <a:lnTo>
                  <a:pt x="1406953" y="447889"/>
                </a:lnTo>
                <a:lnTo>
                  <a:pt x="1409246" y="446765"/>
                </a:lnTo>
                <a:cubicBezTo>
                  <a:pt x="1419066" y="444804"/>
                  <a:pt x="1424836" y="446037"/>
                  <a:pt x="1428800" y="448677"/>
                </a:cubicBezTo>
                <a:lnTo>
                  <a:pt x="1432402" y="452956"/>
                </a:lnTo>
                <a:lnTo>
                  <a:pt x="1606578" y="430870"/>
                </a:lnTo>
                <a:cubicBezTo>
                  <a:pt x="1619625" y="433971"/>
                  <a:pt x="1633347" y="436643"/>
                  <a:pt x="1647476" y="438687"/>
                </a:cubicBezTo>
                <a:lnTo>
                  <a:pt x="1655866" y="439472"/>
                </a:lnTo>
                <a:lnTo>
                  <a:pt x="1656096" y="439162"/>
                </a:lnTo>
                <a:cubicBezTo>
                  <a:pt x="1658061" y="438636"/>
                  <a:pt x="1666503" y="411823"/>
                  <a:pt x="1670708" y="412530"/>
                </a:cubicBezTo>
                <a:lnTo>
                  <a:pt x="1737953" y="399496"/>
                </a:lnTo>
                <a:lnTo>
                  <a:pt x="1848192" y="376032"/>
                </a:lnTo>
                <a:cubicBezTo>
                  <a:pt x="1887458" y="368088"/>
                  <a:pt x="1918458" y="352092"/>
                  <a:pt x="1954077" y="352621"/>
                </a:cubicBezTo>
                <a:cubicBezTo>
                  <a:pt x="1965180" y="342609"/>
                  <a:pt x="1976973" y="337201"/>
                  <a:pt x="1993047" y="346068"/>
                </a:cubicBezTo>
                <a:cubicBezTo>
                  <a:pt x="2028636" y="335449"/>
                  <a:pt x="2032293" y="317806"/>
                  <a:pt x="2059719" y="325903"/>
                </a:cubicBezTo>
                <a:cubicBezTo>
                  <a:pt x="2071905" y="296194"/>
                  <a:pt x="2076373" y="305826"/>
                  <a:pt x="2088528" y="311409"/>
                </a:cubicBezTo>
                <a:lnTo>
                  <a:pt x="2090087" y="311676"/>
                </a:lnTo>
                <a:lnTo>
                  <a:pt x="2091700" y="307455"/>
                </a:lnTo>
                <a:lnTo>
                  <a:pt x="2096989" y="304649"/>
                </a:lnTo>
                <a:lnTo>
                  <a:pt x="2113325" y="302764"/>
                </a:lnTo>
                <a:lnTo>
                  <a:pt x="2119780" y="303007"/>
                </a:lnTo>
                <a:cubicBezTo>
                  <a:pt x="2124111" y="302819"/>
                  <a:pt x="2126840" y="302239"/>
                  <a:pt x="2128562" y="301336"/>
                </a:cubicBezTo>
                <a:cubicBezTo>
                  <a:pt x="2128600" y="301221"/>
                  <a:pt x="2128640" y="301107"/>
                  <a:pt x="2128679" y="300991"/>
                </a:cubicBezTo>
                <a:lnTo>
                  <a:pt x="2179558" y="299095"/>
                </a:lnTo>
                <a:cubicBezTo>
                  <a:pt x="2184857" y="280099"/>
                  <a:pt x="2238998" y="291238"/>
                  <a:pt x="2223277" y="260239"/>
                </a:cubicBezTo>
                <a:cubicBezTo>
                  <a:pt x="2241523" y="259676"/>
                  <a:pt x="2256386" y="270988"/>
                  <a:pt x="2243644" y="251110"/>
                </a:cubicBezTo>
                <a:cubicBezTo>
                  <a:pt x="2249448" y="250324"/>
                  <a:pt x="2252382" y="247882"/>
                  <a:pt x="2253986" y="244616"/>
                </a:cubicBezTo>
                <a:lnTo>
                  <a:pt x="2254285" y="243167"/>
                </a:lnTo>
                <a:lnTo>
                  <a:pt x="2295037" y="242433"/>
                </a:lnTo>
                <a:lnTo>
                  <a:pt x="2299648" y="239896"/>
                </a:lnTo>
                <a:lnTo>
                  <a:pt x="2327237" y="242539"/>
                </a:lnTo>
                <a:lnTo>
                  <a:pt x="2340943" y="242239"/>
                </a:lnTo>
                <a:lnTo>
                  <a:pt x="2345943" y="245589"/>
                </a:lnTo>
                <a:cubicBezTo>
                  <a:pt x="2350718" y="247299"/>
                  <a:pt x="2356754" y="247292"/>
                  <a:pt x="2365602" y="243403"/>
                </a:cubicBezTo>
                <a:lnTo>
                  <a:pt x="2367433" y="241858"/>
                </a:lnTo>
                <a:lnTo>
                  <a:pt x="2385231" y="244873"/>
                </a:lnTo>
                <a:cubicBezTo>
                  <a:pt x="2391237" y="246682"/>
                  <a:pt x="2396907" y="249351"/>
                  <a:pt x="2402059" y="253223"/>
                </a:cubicBezTo>
                <a:cubicBezTo>
                  <a:pt x="2457690" y="251623"/>
                  <a:pt x="2639813" y="242704"/>
                  <a:pt x="2719020" y="235271"/>
                </a:cubicBezTo>
                <a:cubicBezTo>
                  <a:pt x="2762954" y="229515"/>
                  <a:pt x="2821915" y="222156"/>
                  <a:pt x="2877308" y="208630"/>
                </a:cubicBezTo>
                <a:cubicBezTo>
                  <a:pt x="2947949" y="226393"/>
                  <a:pt x="2978035" y="153757"/>
                  <a:pt x="3051375" y="154110"/>
                </a:cubicBezTo>
                <a:cubicBezTo>
                  <a:pt x="3078434" y="115011"/>
                  <a:pt x="3067807" y="148493"/>
                  <a:pt x="3104837" y="135199"/>
                </a:cubicBezTo>
                <a:cubicBezTo>
                  <a:pt x="3103880" y="166713"/>
                  <a:pt x="3146743" y="109780"/>
                  <a:pt x="3159836" y="142694"/>
                </a:cubicBezTo>
                <a:cubicBezTo>
                  <a:pt x="3166160" y="139232"/>
                  <a:pt x="3171875" y="134841"/>
                  <a:pt x="3177510" y="130186"/>
                </a:cubicBezTo>
                <a:lnTo>
                  <a:pt x="3180470" y="127764"/>
                </a:lnTo>
                <a:lnTo>
                  <a:pt x="3194216" y="123837"/>
                </a:lnTo>
                <a:lnTo>
                  <a:pt x="3214710" y="104451"/>
                </a:lnTo>
                <a:cubicBezTo>
                  <a:pt x="3222186" y="101416"/>
                  <a:pt x="3230663" y="99454"/>
                  <a:pt x="3240671" y="99232"/>
                </a:cubicBezTo>
                <a:cubicBezTo>
                  <a:pt x="3277606" y="111009"/>
                  <a:pt x="3320498" y="66221"/>
                  <a:pt x="3366544" y="82506"/>
                </a:cubicBezTo>
                <a:cubicBezTo>
                  <a:pt x="3383134" y="85775"/>
                  <a:pt x="3432393" y="79256"/>
                  <a:pt x="3440424" y="67891"/>
                </a:cubicBezTo>
                <a:cubicBezTo>
                  <a:pt x="3450432" y="64444"/>
                  <a:pt x="3462892" y="66649"/>
                  <a:pt x="3466248" y="55103"/>
                </a:cubicBezTo>
                <a:cubicBezTo>
                  <a:pt x="3472418" y="40954"/>
                  <a:pt x="3510917" y="57092"/>
                  <a:pt x="3503820" y="42110"/>
                </a:cubicBezTo>
                <a:lnTo>
                  <a:pt x="3568389" y="13576"/>
                </a:lnTo>
                <a:cubicBezTo>
                  <a:pt x="3579310" y="19318"/>
                  <a:pt x="3590168" y="14433"/>
                  <a:pt x="3604089" y="6980"/>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Picture 1" descr="A cartoon of a person&#10;&#10;Description automatically generated with medium confidence">
            <a:extLst>
              <a:ext uri="{FF2B5EF4-FFF2-40B4-BE49-F238E27FC236}">
                <a16:creationId xmlns:a16="http://schemas.microsoft.com/office/drawing/2014/main" id="{D5A88FDF-9AE7-F97F-1C3A-091F1C81A29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10786467" y="2925921"/>
            <a:ext cx="1034160" cy="3363125"/>
          </a:xfrm>
          <a:prstGeom prst="rect">
            <a:avLst/>
          </a:prstGeom>
        </p:spPr>
      </p:pic>
      <p:pic>
        <p:nvPicPr>
          <p:cNvPr id="6" name="Picture 5" descr="Text&#10;&#10;Description automatically generated with medium confidence">
            <a:extLst>
              <a:ext uri="{FF2B5EF4-FFF2-40B4-BE49-F238E27FC236}">
                <a16:creationId xmlns:a16="http://schemas.microsoft.com/office/drawing/2014/main" id="{593BC62D-B653-E2F8-3163-4147DA5A0440}"/>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499080" y="595426"/>
            <a:ext cx="1166868" cy="1364758"/>
          </a:xfrm>
          <a:prstGeom prst="rect">
            <a:avLst/>
          </a:prstGeom>
        </p:spPr>
      </p:pic>
    </p:spTree>
    <p:extLst>
      <p:ext uri="{BB962C8B-B14F-4D97-AF65-F5344CB8AC3E}">
        <p14:creationId xmlns:p14="http://schemas.microsoft.com/office/powerpoint/2010/main" val="3368423120"/>
      </p:ext>
    </p:extLst>
  </p:cSld>
  <p:clrMapOvr>
    <a:masterClrMapping/>
  </p:clrMapOvr>
  <p:extLst>
    <p:ext uri="{6950BFC3-D8DA-4A85-94F7-54DA5524770B}">
      <p188:commentRel xmlns:p188="http://schemas.microsoft.com/office/powerpoint/2018/8/main" r:id="rId3"/>
    </p:ext>
  </p:extLst>
</p:sld>
</file>

<file path=ppt/tags/tag1.xml><?xml version="1.0" encoding="utf-8"?>
<p:tagLst xmlns:a="http://schemas.openxmlformats.org/drawingml/2006/main" xmlns:r="http://schemas.openxmlformats.org/officeDocument/2006/relationships" xmlns:p="http://schemas.openxmlformats.org/presentationml/2006/main">
  <p:tag name="SLIDO_APP_VERSION" val="1.6.1.4122"/>
  <p:tag name="SLIDO_PRESENTATION_ID" val="00000000-0000-0000-0000-000000000000"/>
  <p:tag name="SLIDO_EVENT_UUID" val="6b428bf2-f588-42df-81ee-87b659d5d3d1"/>
  <p:tag name="SLIDO_EVENT_SECTION_UUID" val="6db8e944-6d9d-4716-b9de-d3b89eae6ca0"/>
</p:tagLst>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Title Slide - whit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2013 - 2022" id="{62F939B6-93AF-4DB8-9C6B-D6C7DFDC589F}" vid="{4A3C46E8-61CC-4603-A589-7422A47A8E4A}"/>
    </a:ext>
  </a:extLst>
</a:theme>
</file>

<file path=ppt/theme/theme3.xml><?xml version="1.0" encoding="utf-8"?>
<a:theme xmlns:a="http://schemas.openxmlformats.org/drawingml/2006/main" name="Content slides - white">
  <a:themeElements>
    <a:clrScheme name="NHS Colours">
      <a:dk1>
        <a:srgbClr val="003087"/>
      </a:dk1>
      <a:lt1>
        <a:srgbClr val="FFFFFF"/>
      </a:lt1>
      <a:dk2>
        <a:srgbClr val="005EB8"/>
      </a:dk2>
      <a:lt2>
        <a:srgbClr val="41B6E6"/>
      </a:lt2>
      <a:accent1>
        <a:srgbClr val="009639"/>
      </a:accent1>
      <a:accent2>
        <a:srgbClr val="78BE20"/>
      </a:accent2>
      <a:accent3>
        <a:srgbClr val="AE2573"/>
      </a:accent3>
      <a:accent4>
        <a:srgbClr val="ED8B00"/>
      </a:accent4>
      <a:accent5>
        <a:srgbClr val="330072"/>
      </a:accent5>
      <a:accent6>
        <a:srgbClr val="00A499"/>
      </a:accent6>
      <a:hlink>
        <a:srgbClr val="ED8B00"/>
      </a:hlink>
      <a:folHlink>
        <a:srgbClr val="FFB81C"/>
      </a:folHlink>
    </a:clrScheme>
    <a:fontScheme name="Test">
      <a:majorFont>
        <a:latin typeface="Frutiger Lt Std"/>
        <a:ea typeface=""/>
        <a:cs typeface=""/>
      </a:majorFont>
      <a:minorFont>
        <a:latin typeface="Frutiger Lt Std"/>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custClrLst>
    <a:custClr name="NHS Blue">
      <a:srgbClr val="005EB8"/>
    </a:custClr>
    <a:custClr name="NHS Dark Blue">
      <a:srgbClr val="003087"/>
    </a:custClr>
    <a:custClr name="NHS Bright Blue">
      <a:srgbClr val="0072CE"/>
    </a:custClr>
    <a:custClr name="NHS Light Blue">
      <a:srgbClr val="41B6E6"/>
    </a:custClr>
    <a:custClr name="NHS Aqua Blue">
      <a:srgbClr val="00A9CE"/>
    </a:custClr>
    <a:custClr name="NHS Dark Grey">
      <a:srgbClr val="425563"/>
    </a:custClr>
    <a:custClr name="NHS Mid Grey">
      <a:srgbClr val="768692"/>
    </a:custClr>
    <a:custClr name="NHS Pale grey">
      <a:srgbClr val="E8EDEE"/>
    </a:custClr>
    <a:custClr name="NHS Dark Green">
      <a:srgbClr val="006747"/>
    </a:custClr>
    <a:custClr name="NHS Green">
      <a:srgbClr val="009639"/>
    </a:custClr>
    <a:custClr name="NHS Light Green">
      <a:srgbClr val="78BE20"/>
    </a:custClr>
    <a:custClr name="NHS Aqua Green">
      <a:srgbClr val="00A499"/>
    </a:custClr>
    <a:custClr name="NHS Purple">
      <a:srgbClr val="330072"/>
    </a:custClr>
    <a:custClr name="Dark Pink">
      <a:srgbClr val="7C2855"/>
    </a:custClr>
    <a:custClr name="NHS Pink">
      <a:srgbClr val="AE2573"/>
    </a:custClr>
    <a:custClr name="NHS Dark Red">
      <a:srgbClr val="8A1538"/>
    </a:custClr>
    <a:custClr name="Emergency Services Red">
      <a:srgbClr val="DA291C"/>
    </a:custClr>
    <a:custClr name="NHS Orange">
      <a:srgbClr val="ED8B00"/>
    </a:custClr>
    <a:custClr name="NHS Warm Yellow">
      <a:srgbClr val="FFB81C"/>
    </a:custClr>
    <a:custClr name="NHS Yellow">
      <a:srgbClr val="FAE100"/>
    </a:custClr>
  </a:custClr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Content Slides - blue">
  <a:themeElements>
    <a:clrScheme name="NHS Colours">
      <a:dk1>
        <a:srgbClr val="003087"/>
      </a:dk1>
      <a:lt1>
        <a:srgbClr val="FFFFFF"/>
      </a:lt1>
      <a:dk2>
        <a:srgbClr val="005EB8"/>
      </a:dk2>
      <a:lt2>
        <a:srgbClr val="41B6E6"/>
      </a:lt2>
      <a:accent1>
        <a:srgbClr val="009639"/>
      </a:accent1>
      <a:accent2>
        <a:srgbClr val="78BE20"/>
      </a:accent2>
      <a:accent3>
        <a:srgbClr val="AE2573"/>
      </a:accent3>
      <a:accent4>
        <a:srgbClr val="ED8B00"/>
      </a:accent4>
      <a:accent5>
        <a:srgbClr val="330072"/>
      </a:accent5>
      <a:accent6>
        <a:srgbClr val="00A499"/>
      </a:accent6>
      <a:hlink>
        <a:srgbClr val="ED8B00"/>
      </a:hlink>
      <a:folHlink>
        <a:srgbClr val="FFB81C"/>
      </a:folHlink>
    </a:clrScheme>
    <a:fontScheme name="Test">
      <a:majorFont>
        <a:latin typeface="Frutiger Lt Std"/>
        <a:ea typeface=""/>
        <a:cs typeface=""/>
      </a:majorFont>
      <a:minorFont>
        <a:latin typeface="Frutiger Lt Std"/>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custClrLst>
    <a:custClr name="NHS Blue">
      <a:srgbClr val="005EB8"/>
    </a:custClr>
    <a:custClr name="NHS Dark Blue">
      <a:srgbClr val="003087"/>
    </a:custClr>
    <a:custClr name="NHS Bright Blue">
      <a:srgbClr val="0072CE"/>
    </a:custClr>
    <a:custClr name="NHS Light Blue">
      <a:srgbClr val="41B6E6"/>
    </a:custClr>
    <a:custClr name="NHS Aqua Blue">
      <a:srgbClr val="00A9CE"/>
    </a:custClr>
    <a:custClr name="NHS Dark Grey">
      <a:srgbClr val="425563"/>
    </a:custClr>
    <a:custClr name="NHS Mid Grey">
      <a:srgbClr val="768692"/>
    </a:custClr>
    <a:custClr name="NHS Pale grey">
      <a:srgbClr val="E8EDEE"/>
    </a:custClr>
    <a:custClr name="NHS Dark Green">
      <a:srgbClr val="006747"/>
    </a:custClr>
    <a:custClr name="NHS Green">
      <a:srgbClr val="009639"/>
    </a:custClr>
    <a:custClr name="NHS Light Green">
      <a:srgbClr val="78BE20"/>
    </a:custClr>
    <a:custClr name="NHS Aqua Green">
      <a:srgbClr val="00A499"/>
    </a:custClr>
    <a:custClr name="NHS Purple">
      <a:srgbClr val="330072"/>
    </a:custClr>
    <a:custClr name="Dark Pink">
      <a:srgbClr val="7C2855"/>
    </a:custClr>
    <a:custClr name="NHS Pink">
      <a:srgbClr val="AE2573"/>
    </a:custClr>
    <a:custClr name="NHS Dark Red">
      <a:srgbClr val="8A1538"/>
    </a:custClr>
    <a:custClr name="Emergency Services Red">
      <a:srgbClr val="DA291C"/>
    </a:custClr>
    <a:custClr name="NHS Orange">
      <a:srgbClr val="ED8B00"/>
    </a:custClr>
    <a:custClr name="NHS Warm Yellow">
      <a:srgbClr val="FFB81C"/>
    </a:custClr>
    <a:custClr name="NHS Yellow">
      <a:srgbClr val="FAE100"/>
    </a:custClr>
  </a:custClr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1_Divider - blu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2013 - 2022" id="{62F939B6-93AF-4DB8-9C6B-D6C7DFDC589F}" vid="{4A3C46E8-61CC-4603-A589-7422A47A8E4A}"/>
    </a:ext>
  </a:extLst>
</a:theme>
</file>

<file path=ppt/theme/theme6.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 ma:contentTypeID="0x0101000E8060A567EDEE45ACC5AB2DD41A31EF" ma:contentTypeVersion="15" ma:contentTypeDescription="Create a new document." ma:contentTypeScope="" ma:versionID="730aa18490a045c70d99bf795dddaca7">
  <xsd:schema xmlns:xsd="http://www.w3.org/2001/XMLSchema" xmlns:xs="http://www.w3.org/2001/XMLSchema" xmlns:p="http://schemas.microsoft.com/office/2006/metadata/properties" xmlns:ns2="f79f210b-a112-41c1-bfd6-8dd6529f13a7" xmlns:ns3="d857e302-81df-4788-97d4-4b78279fa039" targetNamespace="http://schemas.microsoft.com/office/2006/metadata/properties" ma:root="true" ma:fieldsID="2571dd8adfa9cab7bd0c67873d52f7e7" ns2:_="" ns3:_="">
    <xsd:import namespace="f79f210b-a112-41c1-bfd6-8dd6529f13a7"/>
    <xsd:import namespace="d857e302-81df-4788-97d4-4b78279fa039"/>
    <xsd:element name="properties">
      <xsd:complexType>
        <xsd:sequence>
          <xsd:element name="documentManagement">
            <xsd:complexType>
              <xsd:all>
                <xsd:element ref="ns2:MediaServiceMetadata" minOccurs="0"/>
                <xsd:element ref="ns2:MediaServiceFastMetadata" minOccurs="0"/>
                <xsd:element ref="ns2:MediaServiceAutoKeyPoints" minOccurs="0"/>
                <xsd:element ref="ns2:MediaServiceKeyPoints" minOccurs="0"/>
                <xsd:element ref="ns2:MediaServiceAutoTags" minOccurs="0"/>
                <xsd:element ref="ns2:MediaServiceOCR" minOccurs="0"/>
                <xsd:element ref="ns2:MediaServiceGenerationTime" minOccurs="0"/>
                <xsd:element ref="ns2:MediaServiceEventHashCode" minOccurs="0"/>
                <xsd:element ref="ns2:MediaServiceDateTaken" minOccurs="0"/>
                <xsd:element ref="ns2:MediaLengthInSeconds" minOccurs="0"/>
                <xsd:element ref="ns3:SharedWithUsers" minOccurs="0"/>
                <xsd:element ref="ns3:SharedWithDetails" minOccurs="0"/>
                <xsd:element ref="ns2:lcf76f155ced4ddcb4097134ff3c332f" minOccurs="0"/>
                <xsd:element ref="ns3:TaxCatchAll"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f79f210b-a112-41c1-bfd6-8dd6529f13a7"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KeyPoints" ma:index="10" nillable="true" ma:displayName="MediaServiceAutoKeyPoints" ma:hidden="true" ma:internalName="MediaServiceAutoKeyPoints" ma:readOnly="true">
      <xsd:simpleType>
        <xsd:restriction base="dms:Note"/>
      </xsd:simpleType>
    </xsd:element>
    <xsd:element name="MediaServiceKeyPoints" ma:index="11" nillable="true" ma:displayName="KeyPoints" ma:internalName="MediaServiceKeyPoints" ma:readOnly="true">
      <xsd:simpleType>
        <xsd:restriction base="dms:Note">
          <xsd:maxLength value="255"/>
        </xsd:restriction>
      </xsd:simpleType>
    </xsd:element>
    <xsd:element name="MediaServiceAutoTags" ma:index="12" nillable="true" ma:displayName="Tags" ma:internalName="MediaServiceAutoTags" ma:readOnly="true">
      <xsd:simpleType>
        <xsd:restriction base="dms:Text"/>
      </xsd:simpleType>
    </xsd:element>
    <xsd:element name="MediaServiceOCR" ma:index="13" nillable="true" ma:displayName="Extracted Text" ma:internalName="MediaServiceOCR" ma:readOnly="true">
      <xsd:simpleType>
        <xsd:restriction base="dms:Note">
          <xsd:maxLength value="255"/>
        </xsd:restriction>
      </xsd:simpleType>
    </xsd:element>
    <xsd:element name="MediaServiceGenerationTime" ma:index="14" nillable="true" ma:displayName="MediaServiceGenerationTime" ma:hidden="true" ma:internalName="MediaServiceGenerationTime" ma:readOnly="true">
      <xsd:simpleType>
        <xsd:restriction base="dms:Text"/>
      </xsd:simpleType>
    </xsd:element>
    <xsd:element name="MediaServiceEventHashCode" ma:index="15" nillable="true" ma:displayName="MediaServiceEventHashCode" ma:hidden="true" ma:internalName="MediaServiceEventHashCode" ma:readOnly="true">
      <xsd:simpleType>
        <xsd:restriction base="dms:Text"/>
      </xsd:simpleType>
    </xsd:element>
    <xsd:element name="MediaServiceDateTaken" ma:index="16" nillable="true" ma:displayName="MediaServiceDateTaken" ma:hidden="true" ma:internalName="MediaServiceDateTaken" ma:readOnly="true">
      <xsd:simpleType>
        <xsd:restriction base="dms:Text"/>
      </xsd:simpleType>
    </xsd:element>
    <xsd:element name="MediaLengthInSeconds" ma:index="17" nillable="true" ma:displayName="Length (seconds)" ma:internalName="MediaLengthInSeconds" ma:readOnly="true">
      <xsd:simpleType>
        <xsd:restriction base="dms:Unknown"/>
      </xsd:simpleType>
    </xsd:element>
    <xsd:element name="lcf76f155ced4ddcb4097134ff3c332f" ma:index="21" nillable="true" ma:taxonomy="true" ma:internalName="lcf76f155ced4ddcb4097134ff3c332f" ma:taxonomyFieldName="MediaServiceImageTags" ma:displayName="Image Tags" ma:readOnly="false" ma:fieldId="{5cf76f15-5ced-4ddc-b409-7134ff3c332f}" ma:taxonomyMulti="true" ma:sspId="1b5e8865-1141-402f-9373-d5d8c09c79fa" ma:termSetId="09814cd3-568e-fe90-9814-8d621ff8fb84" ma:anchorId="fba54fb3-c3e1-fe81-a776-ca4b69148c4d" ma:open="true" ma:isKeyword="false">
      <xsd:complexType>
        <xsd:sequence>
          <xsd:element ref="pc:Terms" minOccurs="0" maxOccurs="1"/>
        </xsd:sequence>
      </xsd:complexType>
    </xsd:element>
  </xsd:schema>
  <xsd:schema xmlns:xsd="http://www.w3.org/2001/XMLSchema" xmlns:xs="http://www.w3.org/2001/XMLSchema" xmlns:dms="http://schemas.microsoft.com/office/2006/documentManagement/types" xmlns:pc="http://schemas.microsoft.com/office/infopath/2007/PartnerControls" targetNamespace="d857e302-81df-4788-97d4-4b78279fa039" elementFormDefault="qualified">
    <xsd:import namespace="http://schemas.microsoft.com/office/2006/documentManagement/types"/>
    <xsd:import namespace="http://schemas.microsoft.com/office/infopath/2007/PartnerControls"/>
    <xsd:element name="SharedWithUsers" ma:index="1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9" nillable="true" ma:displayName="Shared With Details" ma:internalName="SharedWithDetails" ma:readOnly="true">
      <xsd:simpleType>
        <xsd:restriction base="dms:Note">
          <xsd:maxLength value="255"/>
        </xsd:restriction>
      </xsd:simpleType>
    </xsd:element>
    <xsd:element name="TaxCatchAll" ma:index="22" nillable="true" ma:displayName="Taxonomy Catch All Column" ma:hidden="true" ma:list="{ac69e5b4-e88f-493d-9905-28ad2816fc16}" ma:internalName="TaxCatchAll" ma:showField="CatchAllData" ma:web="d857e302-81df-4788-97d4-4b78279fa039">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DB7B74A3-0919-4F85-9A7C-88825109612F}">
  <ds:schemaRefs>
    <ds:schemaRef ds:uri="http://schemas.microsoft.com/sharepoint/v3/contenttype/forms"/>
  </ds:schemaRefs>
</ds:datastoreItem>
</file>

<file path=customXml/itemProps2.xml><?xml version="1.0" encoding="utf-8"?>
<ds:datastoreItem xmlns:ds="http://schemas.openxmlformats.org/officeDocument/2006/customXml" ds:itemID="{0586EA43-52EF-49D7-A97D-F4F313978E1A}">
  <ds:schemaRefs>
    <ds:schemaRef ds:uri="d857e302-81df-4788-97d4-4b78279fa039"/>
    <ds:schemaRef ds:uri="f79f210b-a112-41c1-bfd6-8dd6529f13a7"/>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docProps/app.xml><?xml version="1.0" encoding="utf-8"?>
<Properties xmlns="http://schemas.openxmlformats.org/officeDocument/2006/extended-properties" xmlns:vt="http://schemas.openxmlformats.org/officeDocument/2006/docPropsVTypes">
  <TotalTime>0</TotalTime>
  <Words>3514</Words>
  <Application>Microsoft Office PowerPoint</Application>
  <PresentationFormat>Widescreen</PresentationFormat>
  <Paragraphs>585</Paragraphs>
  <Slides>57</Slides>
  <Notes>57</Notes>
  <HiddenSlides>0</HiddenSlides>
  <MMClips>0</MMClips>
  <ScaleCrop>false</ScaleCrop>
  <HeadingPairs>
    <vt:vector size="6" baseType="variant">
      <vt:variant>
        <vt:lpstr>Fonts Used</vt:lpstr>
      </vt:variant>
      <vt:variant>
        <vt:i4>11</vt:i4>
      </vt:variant>
      <vt:variant>
        <vt:lpstr>Theme</vt:lpstr>
      </vt:variant>
      <vt:variant>
        <vt:i4>7</vt:i4>
      </vt:variant>
      <vt:variant>
        <vt:lpstr>Slide Titles</vt:lpstr>
      </vt:variant>
      <vt:variant>
        <vt:i4>57</vt:i4>
      </vt:variant>
    </vt:vector>
  </HeadingPairs>
  <TitlesOfParts>
    <vt:vector size="75" baseType="lpstr">
      <vt:lpstr>MS Mincho</vt:lpstr>
      <vt:lpstr>Aptos</vt:lpstr>
      <vt:lpstr>Arial</vt:lpstr>
      <vt:lpstr>Arial Black</vt:lpstr>
      <vt:lpstr>Arial,Sans-Serif</vt:lpstr>
      <vt:lpstr>Calibri</vt:lpstr>
      <vt:lpstr>Montserrat Bold</vt:lpstr>
      <vt:lpstr>Open Sans</vt:lpstr>
      <vt:lpstr>Segoe UI</vt:lpstr>
      <vt:lpstr>Source Sans Pro</vt:lpstr>
      <vt:lpstr>Superscript</vt:lpstr>
      <vt:lpstr>Office Theme</vt:lpstr>
      <vt:lpstr>Title Slide - white</vt:lpstr>
      <vt:lpstr>Content slides - white</vt:lpstr>
      <vt:lpstr>Content Slides - blue</vt:lpstr>
      <vt:lpstr>1_Divider - blue</vt:lpstr>
      <vt:lpstr>1_Office Theme</vt:lpstr>
      <vt:lpstr>4_Office Theme</vt:lpstr>
      <vt:lpstr>Agenda</vt:lpstr>
      <vt:lpstr>PowerPoint Presentation</vt:lpstr>
      <vt:lpstr>Open Mental Health: Where have we been?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Open Mental Health: Where are we going? </vt:lpstr>
      <vt:lpstr>Policy Landscape – Challenges and Opportunities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Let’s talk about PAT  (Psychological, Adversity and Trauma-informed) </vt:lpstr>
      <vt:lpstr>PowerPoint Presentation</vt:lpstr>
      <vt:lpstr>PowerPoint Presentation</vt:lpstr>
      <vt:lpstr> Our strategy – PAT in action  </vt:lpstr>
      <vt:lpstr>PowerPoint Presentation</vt:lpstr>
      <vt:lpstr>Meaningful Moments</vt:lpstr>
      <vt:lpstr>Equity, Diversity Inclusion &amp; Belonging</vt:lpstr>
      <vt:lpstr>PowerPoint Presentation</vt:lpstr>
      <vt:lpstr>PowerPoint Presentation</vt:lpstr>
      <vt:lpstr>PowerPoint Presentation</vt:lpstr>
      <vt:lpstr>PowerPoint Presentation</vt:lpstr>
      <vt:lpstr>Co-Production</vt:lpstr>
      <vt:lpstr>What is coproduction?</vt:lpstr>
      <vt:lpstr>PowerPoint Presentation</vt:lpstr>
      <vt:lpstr>What helps coproduction?</vt:lpstr>
      <vt:lpstr>PowerPoint Presentation</vt:lpstr>
      <vt:lpstr>PowerPoint Presentation</vt:lpstr>
      <vt:lpstr>PowerPoint Presentation</vt:lpstr>
      <vt:lpstr>Experts by Experience The Journey ….</vt:lpstr>
      <vt:lpstr>PowerPoint Presentation</vt:lpstr>
      <vt:lpstr>Roping People In</vt:lpstr>
      <vt:lpstr>Find The Right Door Activity</vt:lpstr>
      <vt:lpstr>PowerPoint Presentation</vt:lpstr>
      <vt:lpstr>PowerPoint Presentation</vt:lpstr>
      <vt:lpstr>PowerPoint Presentation</vt:lpstr>
      <vt:lpstr>What does our service look like when it is done well?</vt:lpstr>
      <vt:lpstr>Lunch</vt:lpstr>
      <vt:lpstr>Please return to tables</vt:lpstr>
      <vt:lpstr>Welcome Back</vt:lpstr>
      <vt:lpstr>PowerPoint Presentation</vt:lpstr>
      <vt:lpstr>Break Out Rooms</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Co-production</dc:title>
  <dc:creator>Natalie Campbell</dc:creator>
  <cp:lastModifiedBy>Katharine North</cp:lastModifiedBy>
  <cp:revision>1</cp:revision>
  <dcterms:created xsi:type="dcterms:W3CDTF">2023-01-31T14:11:34Z</dcterms:created>
  <dcterms:modified xsi:type="dcterms:W3CDTF">2025-05-15T09:57:12Z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SlidoAppVersion">
    <vt:lpwstr>1.6.1.4122</vt:lpwstr>
  </property>
</Properties>
</file>